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  <p:sldMasterId id="2147483672" r:id="rId4"/>
  </p:sldMasterIdLst>
  <p:notesMasterIdLst>
    <p:notesMasterId r:id="rId6"/>
  </p:notesMasterIdLst>
  <p:handoutMasterIdLst>
    <p:handoutMasterId r:id="rId32"/>
  </p:handoutMasterIdLst>
  <p:sldIdLst>
    <p:sldId id="256" r:id="rId5"/>
    <p:sldId id="271" r:id="rId7"/>
    <p:sldId id="272" r:id="rId8"/>
    <p:sldId id="257" r:id="rId9"/>
    <p:sldId id="258" r:id="rId10"/>
    <p:sldId id="268" r:id="rId11"/>
    <p:sldId id="259" r:id="rId12"/>
    <p:sldId id="273" r:id="rId13"/>
    <p:sldId id="260" r:id="rId14"/>
    <p:sldId id="261" r:id="rId15"/>
    <p:sldId id="262" r:id="rId16"/>
    <p:sldId id="263" r:id="rId17"/>
    <p:sldId id="264" r:id="rId18"/>
    <p:sldId id="274" r:id="rId19"/>
    <p:sldId id="265" r:id="rId20"/>
    <p:sldId id="266" r:id="rId21"/>
    <p:sldId id="267" r:id="rId22"/>
    <p:sldId id="275" r:id="rId23"/>
    <p:sldId id="269" r:id="rId24"/>
    <p:sldId id="270" r:id="rId25"/>
    <p:sldId id="276" r:id="rId26"/>
    <p:sldId id="279" r:id="rId27"/>
    <p:sldId id="280" r:id="rId28"/>
    <p:sldId id="281" r:id="rId29"/>
    <p:sldId id="283" r:id="rId30"/>
    <p:sldId id="282" r:id="rId31"/>
  </p:sldIdLst>
  <p:sldSz cx="12192000" cy="6858000"/>
  <p:notesSz cx="6858000" cy="9144000"/>
  <p:custDataLst>
    <p:tags r:id="rId3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4547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0" autoAdjust="0"/>
    <p:restoredTop sz="94660"/>
  </p:normalViewPr>
  <p:slideViewPr>
    <p:cSldViewPr snapToGrid="0" showGuides="1">
      <p:cViewPr varScale="1">
        <p:scale>
          <a:sx n="83" d="100"/>
          <a:sy n="83" d="100"/>
        </p:scale>
        <p:origin x="834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4.xml"/><Relationship Id="rId8" Type="http://schemas.openxmlformats.org/officeDocument/2006/relationships/slide" Target="slides/slide3.xml"/><Relationship Id="rId7" Type="http://schemas.openxmlformats.org/officeDocument/2006/relationships/slide" Target="slides/slide2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4" Type="http://schemas.openxmlformats.org/officeDocument/2006/relationships/slideMaster" Target="slideMasters/slideMaster3.xml"/><Relationship Id="rId36" Type="http://schemas.openxmlformats.org/officeDocument/2006/relationships/tags" Target="tags/tag2.xml"/><Relationship Id="rId35" Type="http://schemas.openxmlformats.org/officeDocument/2006/relationships/tableStyles" Target="tableStyles.xml"/><Relationship Id="rId34" Type="http://schemas.openxmlformats.org/officeDocument/2006/relationships/viewProps" Target="viewProps.xml"/><Relationship Id="rId33" Type="http://schemas.openxmlformats.org/officeDocument/2006/relationships/presProps" Target="presProps.xml"/><Relationship Id="rId32" Type="http://schemas.openxmlformats.org/officeDocument/2006/relationships/handoutMaster" Target="handoutMasters/handoutMaster1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0" Type="http://schemas.openxmlformats.org/officeDocument/2006/relationships/slide" Target="slides/slide15.xml"/><Relationship Id="rId2" Type="http://schemas.openxmlformats.org/officeDocument/2006/relationships/theme" Target="theme/theme1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r>
              <a:rPr lang="zh-CN" altLang="en-US" dirty="0" smtClean="0"/>
              <a:t>模板来自于 </a:t>
            </a:r>
            <a:r>
              <a:rPr lang="en-US" altLang="zh-CN" smtClean="0"/>
              <a:t>http://www.52ppt.com</a:t>
            </a:r>
            <a:endParaRPr lang="zh-CN" altLang="en-US" dirty="0" smtClean="0"/>
          </a:p>
        </p:txBody>
      </p:sp>
      <p:sp>
        <p:nvSpPr>
          <p:cNvPr id="614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E5ED1824-6DB2-4029-B0DF-1D3CDCF11CDA}" type="slidenum">
              <a:rPr lang="zh-CN" altLang="en-US" smtClean="0">
                <a:solidFill>
                  <a:prstClr val="black"/>
                </a:solidFill>
                <a:latin typeface="Calibri" panose="020F0502020204030204" pitchFamily="34" charset="0"/>
                <a:ea typeface="宋体" panose="02010600030101010101" pitchFamily="2" charset="-122"/>
              </a:rPr>
            </a:fld>
            <a:endParaRPr lang="zh-CN" altLang="en-US" smtClean="0">
              <a:solidFill>
                <a:prstClr val="black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CD174-7F3C-4339-BF63-5B1A7D18C1F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BA89D-BD4B-4426-94B8-E15836889B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CD174-7F3C-4339-BF63-5B1A7D18C1F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BA89D-BD4B-4426-94B8-E15836889B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CD174-7F3C-4339-BF63-5B1A7D18C1F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BA89D-BD4B-4426-94B8-E15836889B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CDB97-3F8F-4218-97EA-2CE80922526C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00DEB-C7A8-47E4-A093-B331D62787A9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CDB97-3F8F-4218-97EA-2CE80922526C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00DEB-C7A8-47E4-A093-B331D62787A9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CDB97-3F8F-4218-97EA-2CE80922526C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00DEB-C7A8-47E4-A093-B331D62787A9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CDB97-3F8F-4218-97EA-2CE80922526C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00DEB-C7A8-47E4-A093-B331D62787A9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CDB97-3F8F-4218-97EA-2CE80922526C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00DEB-C7A8-47E4-A093-B331D62787A9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CDB97-3F8F-4218-97EA-2CE80922526C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00DEB-C7A8-47E4-A093-B331D62787A9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CDB97-3F8F-4218-97EA-2CE80922526C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00DEB-C7A8-47E4-A093-B331D62787A9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CDB97-3F8F-4218-97EA-2CE80922526C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00DEB-C7A8-47E4-A093-B331D62787A9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CD174-7F3C-4339-BF63-5B1A7D18C1F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BA89D-BD4B-4426-94B8-E15836889B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CDB97-3F8F-4218-97EA-2CE80922526C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00DEB-C7A8-47E4-A093-B331D62787A9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CDB97-3F8F-4218-97EA-2CE80922526C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00DEB-C7A8-47E4-A093-B331D62787A9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CDB97-3F8F-4218-97EA-2CE80922526C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00DEB-C7A8-47E4-A093-B331D62787A9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CD174-7F3C-4339-BF63-5B1A7D18C1F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BA89D-BD4B-4426-94B8-E15836889B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CD174-7F3C-4339-BF63-5B1A7D18C1F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BA89D-BD4B-4426-94B8-E15836889B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CD174-7F3C-4339-BF63-5B1A7D18C1F7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BA89D-BD4B-4426-94B8-E15836889B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CD174-7F3C-4339-BF63-5B1A7D18C1F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BA89D-BD4B-4426-94B8-E15836889B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CD174-7F3C-4339-BF63-5B1A7D18C1F7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BA89D-BD4B-4426-94B8-E15836889B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CD174-7F3C-4339-BF63-5B1A7D18C1F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BA89D-BD4B-4426-94B8-E15836889B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CD174-7F3C-4339-BF63-5B1A7D18C1F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BA89D-BD4B-4426-94B8-E15836889B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1.xml"/><Relationship Id="rId8" Type="http://schemas.openxmlformats.org/officeDocument/2006/relationships/slideLayout" Target="../slideLayouts/slideLayout30.xml"/><Relationship Id="rId7" Type="http://schemas.openxmlformats.org/officeDocument/2006/relationships/slideLayout" Target="../slideLayouts/slideLayout29.xml"/><Relationship Id="rId6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4.xml"/><Relationship Id="rId12" Type="http://schemas.openxmlformats.org/officeDocument/2006/relationships/theme" Target="../theme/theme3.xml"/><Relationship Id="rId11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2.xml"/><Relationship Id="rId1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BCD174-7F3C-4339-BF63-5B1A7D18C1F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4BA89D-BD4B-4426-94B8-E15836889B47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8CDB97-3F8F-4218-97EA-2CE80922526C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A00DEB-C7A8-47E4-A093-B331D62787A9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1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1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1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1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jpe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.xml"/><Relationship Id="rId3" Type="http://schemas.openxmlformats.org/officeDocument/2006/relationships/image" Target="../media/image2.png"/><Relationship Id="rId2" Type="http://schemas.openxmlformats.org/officeDocument/2006/relationships/image" Target="../media/image12.png"/><Relationship Id="rId1" Type="http://schemas.openxmlformats.org/officeDocument/2006/relationships/image" Target="../media/image15.jpe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1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1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jpe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1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6.jpeg"/><Relationship Id="rId2" Type="http://schemas.openxmlformats.org/officeDocument/2006/relationships/image" Target="../media/image2.png"/><Relationship Id="rId1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1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5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9.xml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jpe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.png"/><Relationship Id="rId2" Type="http://schemas.openxmlformats.org/officeDocument/2006/relationships/image" Target="../media/image13.jpeg"/><Relationship Id="rId1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1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1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1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4.jpeg"/><Relationship Id="rId2" Type="http://schemas.openxmlformats.org/officeDocument/2006/relationships/image" Target="../media/image2.png"/><Relationship Id="rId1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" y="0"/>
            <a:ext cx="12190705" cy="685821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597161" y="-654623"/>
            <a:ext cx="6384250" cy="359125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 flipV="1">
            <a:off x="-2181123" y="997108"/>
            <a:ext cx="6895861" cy="3879043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850906" y="383490"/>
            <a:ext cx="2031325" cy="460744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6000" dirty="0" smtClean="0">
                <a:solidFill>
                  <a:srgbClr val="F45474"/>
                </a:solidFill>
                <a:latin typeface="叶根友毛笔行书" panose="02010601030101010101" pitchFamily="2" charset="-122"/>
                <a:ea typeface="叶根友毛笔行书" panose="02010601030101010101" pitchFamily="2" charset="-122"/>
              </a:rPr>
              <a:t>    十里桃</a:t>
            </a:r>
            <a:endParaRPr lang="zh-CN" altLang="en-US" sz="6000" dirty="0" smtClean="0">
              <a:solidFill>
                <a:srgbClr val="F45474"/>
              </a:solidFill>
              <a:latin typeface="叶根友毛笔行书" panose="02010601030101010101" pitchFamily="2" charset="-122"/>
              <a:ea typeface="叶根友毛笔行书" panose="02010601030101010101" pitchFamily="2" charset="-122"/>
            </a:endParaRPr>
          </a:p>
          <a:p>
            <a:r>
              <a:rPr lang="zh-CN" altLang="en-US" sz="6000" dirty="0" smtClean="0">
                <a:solidFill>
                  <a:srgbClr val="F45474"/>
                </a:solidFill>
                <a:latin typeface="叶根友毛笔行书" panose="02010601030101010101" pitchFamily="2" charset="-122"/>
                <a:ea typeface="叶根友毛笔行书" panose="02010601030101010101" pitchFamily="2" charset="-122"/>
              </a:rPr>
              <a:t>三生三世</a:t>
            </a:r>
            <a:endParaRPr lang="en-US" altLang="zh-CN" sz="6000" dirty="0" smtClean="0">
              <a:solidFill>
                <a:srgbClr val="F45474"/>
              </a:solidFill>
              <a:latin typeface="叶根友毛笔行书" panose="02010601030101010101" pitchFamily="2" charset="-122"/>
              <a:ea typeface="叶根友毛笔行书" panose="02010601030101010101" pitchFamily="2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4435090" y="3838425"/>
            <a:ext cx="1538883" cy="1734552"/>
            <a:chOff x="6231652" y="4506686"/>
            <a:chExt cx="1538883" cy="1734552"/>
          </a:xfrm>
        </p:grpSpPr>
        <p:sp>
          <p:nvSpPr>
            <p:cNvPr id="8" name="文本框 7"/>
            <p:cNvSpPr txBox="1"/>
            <p:nvPr/>
          </p:nvSpPr>
          <p:spPr>
            <a:xfrm>
              <a:off x="6231652" y="4506686"/>
              <a:ext cx="1538883" cy="1734552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zh-CN" altLang="en-US" sz="88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叶根友毛笔行书" panose="02010601030101010101" pitchFamily="2" charset="-122"/>
                  <a:ea typeface="叶根友毛笔行书" panose="02010601030101010101" pitchFamily="2" charset="-122"/>
                </a:rPr>
                <a:t>花</a:t>
              </a:r>
              <a:endParaRPr lang="zh-CN" altLang="en-US" sz="8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叶根友毛笔行书" panose="02010601030101010101" pitchFamily="2" charset="-122"/>
                <a:ea typeface="叶根友毛笔行书" panose="02010601030101010101" pitchFamily="2" charset="-122"/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86055" y="4978206"/>
              <a:ext cx="926440" cy="521139"/>
            </a:xfrm>
            <a:prstGeom prst="rect">
              <a:avLst/>
            </a:prstGeom>
          </p:spPr>
        </p:pic>
      </p:grpSp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80" t="7359" r="39588" b="5070"/>
          <a:stretch>
            <a:fillRect/>
          </a:stretch>
        </p:blipFill>
        <p:spPr>
          <a:xfrm>
            <a:off x="3072362" y="839972"/>
            <a:ext cx="842159" cy="1102376"/>
          </a:xfrm>
          <a:prstGeom prst="rect">
            <a:avLst/>
          </a:prstGeom>
        </p:spPr>
      </p:pic>
      <p:grpSp>
        <p:nvGrpSpPr>
          <p:cNvPr id="13" name="组合 12"/>
          <p:cNvGrpSpPr/>
          <p:nvPr/>
        </p:nvGrpSpPr>
        <p:grpSpPr>
          <a:xfrm>
            <a:off x="4005135" y="3778571"/>
            <a:ext cx="593725" cy="1082358"/>
            <a:chOff x="5800725" y="4987667"/>
            <a:chExt cx="593725" cy="1082358"/>
          </a:xfrm>
        </p:grpSpPr>
        <p:sp>
          <p:nvSpPr>
            <p:cNvPr id="14" name="Freeform 5"/>
            <p:cNvSpPr>
              <a:spLocks noEditPoints="1"/>
            </p:cNvSpPr>
            <p:nvPr/>
          </p:nvSpPr>
          <p:spPr bwMode="auto">
            <a:xfrm>
              <a:off x="5800725" y="4987667"/>
              <a:ext cx="593725" cy="1052513"/>
            </a:xfrm>
            <a:custGeom>
              <a:avLst/>
              <a:gdLst>
                <a:gd name="T0" fmla="*/ 150 w 155"/>
                <a:gd name="T1" fmla="*/ 83 h 278"/>
                <a:gd name="T2" fmla="*/ 150 w 155"/>
                <a:gd name="T3" fmla="*/ 71 h 278"/>
                <a:gd name="T4" fmla="*/ 147 w 155"/>
                <a:gd name="T5" fmla="*/ 60 h 278"/>
                <a:gd name="T6" fmla="*/ 145 w 155"/>
                <a:gd name="T7" fmla="*/ 48 h 278"/>
                <a:gd name="T8" fmla="*/ 147 w 155"/>
                <a:gd name="T9" fmla="*/ 43 h 278"/>
                <a:gd name="T10" fmla="*/ 142 w 155"/>
                <a:gd name="T11" fmla="*/ 32 h 278"/>
                <a:gd name="T12" fmla="*/ 132 w 155"/>
                <a:gd name="T13" fmla="*/ 24 h 278"/>
                <a:gd name="T14" fmla="*/ 124 w 155"/>
                <a:gd name="T15" fmla="*/ 19 h 278"/>
                <a:gd name="T16" fmla="*/ 117 w 155"/>
                <a:gd name="T17" fmla="*/ 14 h 278"/>
                <a:gd name="T18" fmla="*/ 112 w 155"/>
                <a:gd name="T19" fmla="*/ 14 h 278"/>
                <a:gd name="T20" fmla="*/ 103 w 155"/>
                <a:gd name="T21" fmla="*/ 8 h 278"/>
                <a:gd name="T22" fmla="*/ 89 w 155"/>
                <a:gd name="T23" fmla="*/ 3 h 278"/>
                <a:gd name="T24" fmla="*/ 86 w 155"/>
                <a:gd name="T25" fmla="*/ 5 h 278"/>
                <a:gd name="T26" fmla="*/ 75 w 155"/>
                <a:gd name="T27" fmla="*/ 5 h 278"/>
                <a:gd name="T28" fmla="*/ 46 w 155"/>
                <a:gd name="T29" fmla="*/ 4 h 278"/>
                <a:gd name="T30" fmla="*/ 40 w 155"/>
                <a:gd name="T31" fmla="*/ 7 h 278"/>
                <a:gd name="T32" fmla="*/ 33 w 155"/>
                <a:gd name="T33" fmla="*/ 19 h 278"/>
                <a:gd name="T34" fmla="*/ 24 w 155"/>
                <a:gd name="T35" fmla="*/ 27 h 278"/>
                <a:gd name="T36" fmla="*/ 10 w 155"/>
                <a:gd name="T37" fmla="*/ 41 h 278"/>
                <a:gd name="T38" fmla="*/ 9 w 155"/>
                <a:gd name="T39" fmla="*/ 52 h 278"/>
                <a:gd name="T40" fmla="*/ 0 w 155"/>
                <a:gd name="T41" fmla="*/ 59 h 278"/>
                <a:gd name="T42" fmla="*/ 1 w 155"/>
                <a:gd name="T43" fmla="*/ 71 h 278"/>
                <a:gd name="T44" fmla="*/ 2 w 155"/>
                <a:gd name="T45" fmla="*/ 78 h 278"/>
                <a:gd name="T46" fmla="*/ 2 w 155"/>
                <a:gd name="T47" fmla="*/ 95 h 278"/>
                <a:gd name="T48" fmla="*/ 4 w 155"/>
                <a:gd name="T49" fmla="*/ 101 h 278"/>
                <a:gd name="T50" fmla="*/ 2 w 155"/>
                <a:gd name="T51" fmla="*/ 107 h 278"/>
                <a:gd name="T52" fmla="*/ 1 w 155"/>
                <a:gd name="T53" fmla="*/ 126 h 278"/>
                <a:gd name="T54" fmla="*/ 3 w 155"/>
                <a:gd name="T55" fmla="*/ 139 h 278"/>
                <a:gd name="T56" fmla="*/ 3 w 155"/>
                <a:gd name="T57" fmla="*/ 150 h 278"/>
                <a:gd name="T58" fmla="*/ 2 w 155"/>
                <a:gd name="T59" fmla="*/ 159 h 278"/>
                <a:gd name="T60" fmla="*/ 8 w 155"/>
                <a:gd name="T61" fmla="*/ 172 h 278"/>
                <a:gd name="T62" fmla="*/ 17 w 155"/>
                <a:gd name="T63" fmla="*/ 181 h 278"/>
                <a:gd name="T64" fmla="*/ 15 w 155"/>
                <a:gd name="T65" fmla="*/ 189 h 278"/>
                <a:gd name="T66" fmla="*/ 15 w 155"/>
                <a:gd name="T67" fmla="*/ 203 h 278"/>
                <a:gd name="T68" fmla="*/ 18 w 155"/>
                <a:gd name="T69" fmla="*/ 219 h 278"/>
                <a:gd name="T70" fmla="*/ 25 w 155"/>
                <a:gd name="T71" fmla="*/ 236 h 278"/>
                <a:gd name="T72" fmla="*/ 30 w 155"/>
                <a:gd name="T73" fmla="*/ 249 h 278"/>
                <a:gd name="T74" fmla="*/ 34 w 155"/>
                <a:gd name="T75" fmla="*/ 256 h 278"/>
                <a:gd name="T76" fmla="*/ 46 w 155"/>
                <a:gd name="T77" fmla="*/ 263 h 278"/>
                <a:gd name="T78" fmla="*/ 47 w 155"/>
                <a:gd name="T79" fmla="*/ 272 h 278"/>
                <a:gd name="T80" fmla="*/ 60 w 155"/>
                <a:gd name="T81" fmla="*/ 275 h 278"/>
                <a:gd name="T82" fmla="*/ 70 w 155"/>
                <a:gd name="T83" fmla="*/ 271 h 278"/>
                <a:gd name="T84" fmla="*/ 78 w 155"/>
                <a:gd name="T85" fmla="*/ 257 h 278"/>
                <a:gd name="T86" fmla="*/ 88 w 155"/>
                <a:gd name="T87" fmla="*/ 256 h 278"/>
                <a:gd name="T88" fmla="*/ 102 w 155"/>
                <a:gd name="T89" fmla="*/ 245 h 278"/>
                <a:gd name="T90" fmla="*/ 111 w 155"/>
                <a:gd name="T91" fmla="*/ 234 h 278"/>
                <a:gd name="T92" fmla="*/ 116 w 155"/>
                <a:gd name="T93" fmla="*/ 217 h 278"/>
                <a:gd name="T94" fmla="*/ 123 w 155"/>
                <a:gd name="T95" fmla="*/ 201 h 278"/>
                <a:gd name="T96" fmla="*/ 124 w 155"/>
                <a:gd name="T97" fmla="*/ 193 h 278"/>
                <a:gd name="T98" fmla="*/ 132 w 155"/>
                <a:gd name="T99" fmla="*/ 189 h 278"/>
                <a:gd name="T100" fmla="*/ 141 w 155"/>
                <a:gd name="T101" fmla="*/ 181 h 278"/>
                <a:gd name="T102" fmla="*/ 147 w 155"/>
                <a:gd name="T103" fmla="*/ 171 h 278"/>
                <a:gd name="T104" fmla="*/ 152 w 155"/>
                <a:gd name="T105" fmla="*/ 164 h 278"/>
                <a:gd name="T106" fmla="*/ 153 w 155"/>
                <a:gd name="T107" fmla="*/ 144 h 278"/>
                <a:gd name="T108" fmla="*/ 147 w 155"/>
                <a:gd name="T109" fmla="*/ 118 h 278"/>
                <a:gd name="T110" fmla="*/ 153 w 155"/>
                <a:gd name="T111" fmla="*/ 103 h 278"/>
                <a:gd name="T112" fmla="*/ 59 w 155"/>
                <a:gd name="T113" fmla="*/ 5 h 278"/>
                <a:gd name="T114" fmla="*/ 13 w 155"/>
                <a:gd name="T115" fmla="*/ 46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55" h="278">
                  <a:moveTo>
                    <a:pt x="153" y="92"/>
                  </a:moveTo>
                  <a:cubicBezTo>
                    <a:pt x="154" y="89"/>
                    <a:pt x="155" y="87"/>
                    <a:pt x="153" y="86"/>
                  </a:cubicBezTo>
                  <a:cubicBezTo>
                    <a:pt x="153" y="87"/>
                    <a:pt x="153" y="87"/>
                    <a:pt x="152" y="87"/>
                  </a:cubicBezTo>
                  <a:cubicBezTo>
                    <a:pt x="151" y="87"/>
                    <a:pt x="150" y="86"/>
                    <a:pt x="149" y="85"/>
                  </a:cubicBezTo>
                  <a:cubicBezTo>
                    <a:pt x="149" y="84"/>
                    <a:pt x="149" y="83"/>
                    <a:pt x="150" y="83"/>
                  </a:cubicBezTo>
                  <a:cubicBezTo>
                    <a:pt x="151" y="83"/>
                    <a:pt x="151" y="84"/>
                    <a:pt x="152" y="84"/>
                  </a:cubicBezTo>
                  <a:cubicBezTo>
                    <a:pt x="153" y="83"/>
                    <a:pt x="151" y="78"/>
                    <a:pt x="153" y="76"/>
                  </a:cubicBezTo>
                  <a:cubicBezTo>
                    <a:pt x="153" y="76"/>
                    <a:pt x="153" y="75"/>
                    <a:pt x="153" y="74"/>
                  </a:cubicBezTo>
                  <a:cubicBezTo>
                    <a:pt x="152" y="74"/>
                    <a:pt x="152" y="74"/>
                    <a:pt x="151" y="74"/>
                  </a:cubicBezTo>
                  <a:cubicBezTo>
                    <a:pt x="152" y="73"/>
                    <a:pt x="150" y="73"/>
                    <a:pt x="150" y="71"/>
                  </a:cubicBezTo>
                  <a:cubicBezTo>
                    <a:pt x="152" y="70"/>
                    <a:pt x="155" y="67"/>
                    <a:pt x="154" y="64"/>
                  </a:cubicBezTo>
                  <a:cubicBezTo>
                    <a:pt x="152" y="64"/>
                    <a:pt x="151" y="65"/>
                    <a:pt x="149" y="66"/>
                  </a:cubicBezTo>
                  <a:cubicBezTo>
                    <a:pt x="149" y="65"/>
                    <a:pt x="150" y="64"/>
                    <a:pt x="150" y="64"/>
                  </a:cubicBezTo>
                  <a:cubicBezTo>
                    <a:pt x="149" y="63"/>
                    <a:pt x="147" y="63"/>
                    <a:pt x="147" y="61"/>
                  </a:cubicBezTo>
                  <a:cubicBezTo>
                    <a:pt x="147" y="61"/>
                    <a:pt x="147" y="60"/>
                    <a:pt x="147" y="60"/>
                  </a:cubicBezTo>
                  <a:cubicBezTo>
                    <a:pt x="147" y="59"/>
                    <a:pt x="149" y="58"/>
                    <a:pt x="146" y="56"/>
                  </a:cubicBezTo>
                  <a:cubicBezTo>
                    <a:pt x="147" y="56"/>
                    <a:pt x="147" y="55"/>
                    <a:pt x="148" y="56"/>
                  </a:cubicBezTo>
                  <a:cubicBezTo>
                    <a:pt x="147" y="54"/>
                    <a:pt x="150" y="53"/>
                    <a:pt x="148" y="53"/>
                  </a:cubicBezTo>
                  <a:cubicBezTo>
                    <a:pt x="148" y="52"/>
                    <a:pt x="149" y="52"/>
                    <a:pt x="148" y="51"/>
                  </a:cubicBezTo>
                  <a:cubicBezTo>
                    <a:pt x="147" y="51"/>
                    <a:pt x="146" y="49"/>
                    <a:pt x="145" y="48"/>
                  </a:cubicBezTo>
                  <a:cubicBezTo>
                    <a:pt x="146" y="48"/>
                    <a:pt x="145" y="46"/>
                    <a:pt x="145" y="45"/>
                  </a:cubicBezTo>
                  <a:cubicBezTo>
                    <a:pt x="146" y="45"/>
                    <a:pt x="147" y="45"/>
                    <a:pt x="147" y="44"/>
                  </a:cubicBezTo>
                  <a:cubicBezTo>
                    <a:pt x="146" y="43"/>
                    <a:pt x="146" y="44"/>
                    <a:pt x="146" y="44"/>
                  </a:cubicBezTo>
                  <a:cubicBezTo>
                    <a:pt x="146" y="43"/>
                    <a:pt x="146" y="43"/>
                    <a:pt x="146" y="43"/>
                  </a:cubicBezTo>
                  <a:cubicBezTo>
                    <a:pt x="146" y="43"/>
                    <a:pt x="147" y="43"/>
                    <a:pt x="147" y="43"/>
                  </a:cubicBezTo>
                  <a:cubicBezTo>
                    <a:pt x="146" y="43"/>
                    <a:pt x="147" y="42"/>
                    <a:pt x="147" y="41"/>
                  </a:cubicBezTo>
                  <a:cubicBezTo>
                    <a:pt x="146" y="41"/>
                    <a:pt x="145" y="42"/>
                    <a:pt x="145" y="41"/>
                  </a:cubicBezTo>
                  <a:cubicBezTo>
                    <a:pt x="145" y="39"/>
                    <a:pt x="146" y="37"/>
                    <a:pt x="145" y="35"/>
                  </a:cubicBezTo>
                  <a:cubicBezTo>
                    <a:pt x="144" y="35"/>
                    <a:pt x="143" y="37"/>
                    <a:pt x="143" y="36"/>
                  </a:cubicBezTo>
                  <a:cubicBezTo>
                    <a:pt x="143" y="35"/>
                    <a:pt x="142" y="33"/>
                    <a:pt x="142" y="32"/>
                  </a:cubicBezTo>
                  <a:cubicBezTo>
                    <a:pt x="141" y="35"/>
                    <a:pt x="137" y="30"/>
                    <a:pt x="139" y="29"/>
                  </a:cubicBezTo>
                  <a:cubicBezTo>
                    <a:pt x="137" y="27"/>
                    <a:pt x="136" y="25"/>
                    <a:pt x="136" y="24"/>
                  </a:cubicBezTo>
                  <a:cubicBezTo>
                    <a:pt x="136" y="24"/>
                    <a:pt x="136" y="24"/>
                    <a:pt x="135" y="24"/>
                  </a:cubicBezTo>
                  <a:cubicBezTo>
                    <a:pt x="136" y="24"/>
                    <a:pt x="137" y="23"/>
                    <a:pt x="136" y="23"/>
                  </a:cubicBezTo>
                  <a:cubicBezTo>
                    <a:pt x="135" y="24"/>
                    <a:pt x="133" y="23"/>
                    <a:pt x="132" y="24"/>
                  </a:cubicBezTo>
                  <a:cubicBezTo>
                    <a:pt x="132" y="24"/>
                    <a:pt x="133" y="24"/>
                    <a:pt x="134" y="23"/>
                  </a:cubicBezTo>
                  <a:cubicBezTo>
                    <a:pt x="132" y="22"/>
                    <a:pt x="132" y="23"/>
                    <a:pt x="131" y="24"/>
                  </a:cubicBezTo>
                  <a:cubicBezTo>
                    <a:pt x="129" y="21"/>
                    <a:pt x="129" y="18"/>
                    <a:pt x="127" y="16"/>
                  </a:cubicBezTo>
                  <a:cubicBezTo>
                    <a:pt x="127" y="17"/>
                    <a:pt x="127" y="19"/>
                    <a:pt x="126" y="19"/>
                  </a:cubicBezTo>
                  <a:cubicBezTo>
                    <a:pt x="126" y="17"/>
                    <a:pt x="125" y="19"/>
                    <a:pt x="124" y="19"/>
                  </a:cubicBezTo>
                  <a:cubicBezTo>
                    <a:pt x="124" y="18"/>
                    <a:pt x="123" y="17"/>
                    <a:pt x="123" y="16"/>
                  </a:cubicBezTo>
                  <a:cubicBezTo>
                    <a:pt x="123" y="16"/>
                    <a:pt x="124" y="16"/>
                    <a:pt x="124" y="16"/>
                  </a:cubicBezTo>
                  <a:cubicBezTo>
                    <a:pt x="122" y="15"/>
                    <a:pt x="123" y="15"/>
                    <a:pt x="121" y="15"/>
                  </a:cubicBezTo>
                  <a:cubicBezTo>
                    <a:pt x="120" y="15"/>
                    <a:pt x="120" y="14"/>
                    <a:pt x="120" y="13"/>
                  </a:cubicBezTo>
                  <a:cubicBezTo>
                    <a:pt x="118" y="13"/>
                    <a:pt x="118" y="15"/>
                    <a:pt x="117" y="14"/>
                  </a:cubicBezTo>
                  <a:cubicBezTo>
                    <a:pt x="117" y="14"/>
                    <a:pt x="117" y="14"/>
                    <a:pt x="117" y="13"/>
                  </a:cubicBezTo>
                  <a:cubicBezTo>
                    <a:pt x="117" y="13"/>
                    <a:pt x="119" y="12"/>
                    <a:pt x="119" y="11"/>
                  </a:cubicBezTo>
                  <a:cubicBezTo>
                    <a:pt x="118" y="11"/>
                    <a:pt x="118" y="10"/>
                    <a:pt x="117" y="10"/>
                  </a:cubicBezTo>
                  <a:cubicBezTo>
                    <a:pt x="117" y="14"/>
                    <a:pt x="115" y="13"/>
                    <a:pt x="113" y="11"/>
                  </a:cubicBezTo>
                  <a:cubicBezTo>
                    <a:pt x="113" y="12"/>
                    <a:pt x="113" y="14"/>
                    <a:pt x="112" y="14"/>
                  </a:cubicBezTo>
                  <a:cubicBezTo>
                    <a:pt x="111" y="13"/>
                    <a:pt x="113" y="11"/>
                    <a:pt x="112" y="11"/>
                  </a:cubicBezTo>
                  <a:cubicBezTo>
                    <a:pt x="111" y="11"/>
                    <a:pt x="111" y="12"/>
                    <a:pt x="110" y="12"/>
                  </a:cubicBezTo>
                  <a:cubicBezTo>
                    <a:pt x="109" y="10"/>
                    <a:pt x="107" y="9"/>
                    <a:pt x="106" y="9"/>
                  </a:cubicBezTo>
                  <a:cubicBezTo>
                    <a:pt x="106" y="8"/>
                    <a:pt x="107" y="8"/>
                    <a:pt x="106" y="7"/>
                  </a:cubicBezTo>
                  <a:cubicBezTo>
                    <a:pt x="105" y="6"/>
                    <a:pt x="104" y="8"/>
                    <a:pt x="103" y="8"/>
                  </a:cubicBezTo>
                  <a:cubicBezTo>
                    <a:pt x="101" y="7"/>
                    <a:pt x="101" y="6"/>
                    <a:pt x="98" y="5"/>
                  </a:cubicBezTo>
                  <a:cubicBezTo>
                    <a:pt x="98" y="6"/>
                    <a:pt x="95" y="6"/>
                    <a:pt x="95" y="6"/>
                  </a:cubicBezTo>
                  <a:cubicBezTo>
                    <a:pt x="95" y="6"/>
                    <a:pt x="95" y="5"/>
                    <a:pt x="96" y="5"/>
                  </a:cubicBezTo>
                  <a:cubicBezTo>
                    <a:pt x="93" y="6"/>
                    <a:pt x="92" y="5"/>
                    <a:pt x="89" y="6"/>
                  </a:cubicBezTo>
                  <a:cubicBezTo>
                    <a:pt x="89" y="5"/>
                    <a:pt x="89" y="4"/>
                    <a:pt x="89" y="3"/>
                  </a:cubicBezTo>
                  <a:cubicBezTo>
                    <a:pt x="89" y="2"/>
                    <a:pt x="88" y="4"/>
                    <a:pt x="87" y="4"/>
                  </a:cubicBezTo>
                  <a:cubicBezTo>
                    <a:pt x="87" y="2"/>
                    <a:pt x="88" y="2"/>
                    <a:pt x="87" y="1"/>
                  </a:cubicBezTo>
                  <a:cubicBezTo>
                    <a:pt x="86" y="1"/>
                    <a:pt x="86" y="3"/>
                    <a:pt x="86" y="4"/>
                  </a:cubicBezTo>
                  <a:cubicBezTo>
                    <a:pt x="86" y="4"/>
                    <a:pt x="87" y="4"/>
                    <a:pt x="87" y="4"/>
                  </a:cubicBezTo>
                  <a:cubicBezTo>
                    <a:pt x="87" y="5"/>
                    <a:pt x="86" y="5"/>
                    <a:pt x="86" y="5"/>
                  </a:cubicBezTo>
                  <a:cubicBezTo>
                    <a:pt x="85" y="5"/>
                    <a:pt x="84" y="5"/>
                    <a:pt x="84" y="4"/>
                  </a:cubicBezTo>
                  <a:cubicBezTo>
                    <a:pt x="84" y="5"/>
                    <a:pt x="83" y="5"/>
                    <a:pt x="82" y="5"/>
                  </a:cubicBezTo>
                  <a:cubicBezTo>
                    <a:pt x="81" y="5"/>
                    <a:pt x="80" y="4"/>
                    <a:pt x="79" y="4"/>
                  </a:cubicBezTo>
                  <a:cubicBezTo>
                    <a:pt x="78" y="5"/>
                    <a:pt x="78" y="6"/>
                    <a:pt x="77" y="7"/>
                  </a:cubicBezTo>
                  <a:cubicBezTo>
                    <a:pt x="76" y="7"/>
                    <a:pt x="76" y="6"/>
                    <a:pt x="75" y="5"/>
                  </a:cubicBezTo>
                  <a:cubicBezTo>
                    <a:pt x="73" y="6"/>
                    <a:pt x="73" y="4"/>
                    <a:pt x="71" y="4"/>
                  </a:cubicBezTo>
                  <a:cubicBezTo>
                    <a:pt x="67" y="4"/>
                    <a:pt x="63" y="8"/>
                    <a:pt x="63" y="3"/>
                  </a:cubicBezTo>
                  <a:cubicBezTo>
                    <a:pt x="61" y="3"/>
                    <a:pt x="60" y="0"/>
                    <a:pt x="58" y="1"/>
                  </a:cubicBezTo>
                  <a:cubicBezTo>
                    <a:pt x="59" y="2"/>
                    <a:pt x="58" y="4"/>
                    <a:pt x="57" y="4"/>
                  </a:cubicBezTo>
                  <a:cubicBezTo>
                    <a:pt x="53" y="1"/>
                    <a:pt x="50" y="6"/>
                    <a:pt x="46" y="4"/>
                  </a:cubicBezTo>
                  <a:cubicBezTo>
                    <a:pt x="46" y="3"/>
                    <a:pt x="47" y="4"/>
                    <a:pt x="47" y="3"/>
                  </a:cubicBezTo>
                  <a:cubicBezTo>
                    <a:pt x="45" y="3"/>
                    <a:pt x="44" y="1"/>
                    <a:pt x="42" y="2"/>
                  </a:cubicBezTo>
                  <a:cubicBezTo>
                    <a:pt x="42" y="3"/>
                    <a:pt x="41" y="4"/>
                    <a:pt x="40" y="5"/>
                  </a:cubicBezTo>
                  <a:cubicBezTo>
                    <a:pt x="41" y="6"/>
                    <a:pt x="40" y="4"/>
                    <a:pt x="41" y="5"/>
                  </a:cubicBezTo>
                  <a:cubicBezTo>
                    <a:pt x="40" y="5"/>
                    <a:pt x="41" y="7"/>
                    <a:pt x="40" y="7"/>
                  </a:cubicBezTo>
                  <a:cubicBezTo>
                    <a:pt x="40" y="6"/>
                    <a:pt x="39" y="6"/>
                    <a:pt x="39" y="6"/>
                  </a:cubicBezTo>
                  <a:cubicBezTo>
                    <a:pt x="38" y="6"/>
                    <a:pt x="37" y="6"/>
                    <a:pt x="36" y="7"/>
                  </a:cubicBezTo>
                  <a:cubicBezTo>
                    <a:pt x="37" y="8"/>
                    <a:pt x="38" y="8"/>
                    <a:pt x="39" y="9"/>
                  </a:cubicBezTo>
                  <a:cubicBezTo>
                    <a:pt x="38" y="12"/>
                    <a:pt x="39" y="16"/>
                    <a:pt x="37" y="20"/>
                  </a:cubicBezTo>
                  <a:cubicBezTo>
                    <a:pt x="35" y="20"/>
                    <a:pt x="35" y="20"/>
                    <a:pt x="33" y="19"/>
                  </a:cubicBezTo>
                  <a:cubicBezTo>
                    <a:pt x="32" y="20"/>
                    <a:pt x="31" y="23"/>
                    <a:pt x="28" y="22"/>
                  </a:cubicBezTo>
                  <a:cubicBezTo>
                    <a:pt x="29" y="24"/>
                    <a:pt x="28" y="24"/>
                    <a:pt x="27" y="24"/>
                  </a:cubicBezTo>
                  <a:cubicBezTo>
                    <a:pt x="26" y="24"/>
                    <a:pt x="26" y="22"/>
                    <a:pt x="25" y="22"/>
                  </a:cubicBezTo>
                  <a:cubicBezTo>
                    <a:pt x="25" y="24"/>
                    <a:pt x="24" y="25"/>
                    <a:pt x="24" y="27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7"/>
                    <a:pt x="19" y="30"/>
                    <a:pt x="19" y="30"/>
                  </a:cubicBezTo>
                  <a:cubicBezTo>
                    <a:pt x="19" y="31"/>
                    <a:pt x="18" y="33"/>
                    <a:pt x="18" y="34"/>
                  </a:cubicBezTo>
                  <a:cubicBezTo>
                    <a:pt x="17" y="35"/>
                    <a:pt x="14" y="36"/>
                    <a:pt x="13" y="37"/>
                  </a:cubicBezTo>
                  <a:cubicBezTo>
                    <a:pt x="12" y="38"/>
                    <a:pt x="8" y="36"/>
                    <a:pt x="10" y="41"/>
                  </a:cubicBezTo>
                  <a:cubicBezTo>
                    <a:pt x="10" y="41"/>
                    <a:pt x="10" y="41"/>
                    <a:pt x="10" y="41"/>
                  </a:cubicBezTo>
                  <a:cubicBezTo>
                    <a:pt x="10" y="42"/>
                    <a:pt x="10" y="42"/>
                    <a:pt x="10" y="43"/>
                  </a:cubicBezTo>
                  <a:cubicBezTo>
                    <a:pt x="10" y="43"/>
                    <a:pt x="11" y="43"/>
                    <a:pt x="11" y="43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1" y="46"/>
                    <a:pt x="11" y="47"/>
                    <a:pt x="12" y="48"/>
                  </a:cubicBezTo>
                  <a:cubicBezTo>
                    <a:pt x="10" y="49"/>
                    <a:pt x="9" y="51"/>
                    <a:pt x="9" y="52"/>
                  </a:cubicBezTo>
                  <a:cubicBezTo>
                    <a:pt x="7" y="52"/>
                    <a:pt x="6" y="52"/>
                    <a:pt x="5" y="52"/>
                  </a:cubicBezTo>
                  <a:cubicBezTo>
                    <a:pt x="6" y="53"/>
                    <a:pt x="10" y="55"/>
                    <a:pt x="10" y="57"/>
                  </a:cubicBezTo>
                  <a:cubicBezTo>
                    <a:pt x="8" y="57"/>
                    <a:pt x="6" y="57"/>
                    <a:pt x="3" y="58"/>
                  </a:cubicBezTo>
                  <a:cubicBezTo>
                    <a:pt x="2" y="58"/>
                    <a:pt x="4" y="60"/>
                    <a:pt x="2" y="60"/>
                  </a:cubicBezTo>
                  <a:cubicBezTo>
                    <a:pt x="2" y="60"/>
                    <a:pt x="1" y="60"/>
                    <a:pt x="0" y="59"/>
                  </a:cubicBezTo>
                  <a:cubicBezTo>
                    <a:pt x="1" y="59"/>
                    <a:pt x="1" y="59"/>
                    <a:pt x="2" y="59"/>
                  </a:cubicBezTo>
                  <a:cubicBezTo>
                    <a:pt x="1" y="59"/>
                    <a:pt x="1" y="58"/>
                    <a:pt x="0" y="58"/>
                  </a:cubicBezTo>
                  <a:cubicBezTo>
                    <a:pt x="0" y="62"/>
                    <a:pt x="3" y="65"/>
                    <a:pt x="2" y="70"/>
                  </a:cubicBezTo>
                  <a:cubicBezTo>
                    <a:pt x="2" y="70"/>
                    <a:pt x="3" y="70"/>
                    <a:pt x="3" y="71"/>
                  </a:cubicBezTo>
                  <a:cubicBezTo>
                    <a:pt x="2" y="71"/>
                    <a:pt x="1" y="71"/>
                    <a:pt x="1" y="71"/>
                  </a:cubicBezTo>
                  <a:cubicBezTo>
                    <a:pt x="2" y="71"/>
                    <a:pt x="1" y="72"/>
                    <a:pt x="1" y="73"/>
                  </a:cubicBezTo>
                  <a:cubicBezTo>
                    <a:pt x="2" y="73"/>
                    <a:pt x="3" y="73"/>
                    <a:pt x="3" y="74"/>
                  </a:cubicBezTo>
                  <a:cubicBezTo>
                    <a:pt x="2" y="74"/>
                    <a:pt x="1" y="74"/>
                    <a:pt x="1" y="75"/>
                  </a:cubicBezTo>
                  <a:cubicBezTo>
                    <a:pt x="1" y="76"/>
                    <a:pt x="3" y="76"/>
                    <a:pt x="2" y="77"/>
                  </a:cubicBezTo>
                  <a:cubicBezTo>
                    <a:pt x="2" y="77"/>
                    <a:pt x="3" y="78"/>
                    <a:pt x="2" y="78"/>
                  </a:cubicBezTo>
                  <a:cubicBezTo>
                    <a:pt x="1" y="77"/>
                    <a:pt x="3" y="77"/>
                    <a:pt x="1" y="77"/>
                  </a:cubicBezTo>
                  <a:cubicBezTo>
                    <a:pt x="0" y="77"/>
                    <a:pt x="1" y="79"/>
                    <a:pt x="2" y="79"/>
                  </a:cubicBezTo>
                  <a:cubicBezTo>
                    <a:pt x="1" y="80"/>
                    <a:pt x="0" y="79"/>
                    <a:pt x="0" y="80"/>
                  </a:cubicBezTo>
                  <a:cubicBezTo>
                    <a:pt x="1" y="84"/>
                    <a:pt x="3" y="89"/>
                    <a:pt x="0" y="93"/>
                  </a:cubicBezTo>
                  <a:cubicBezTo>
                    <a:pt x="1" y="93"/>
                    <a:pt x="2" y="93"/>
                    <a:pt x="2" y="95"/>
                  </a:cubicBezTo>
                  <a:cubicBezTo>
                    <a:pt x="1" y="96"/>
                    <a:pt x="0" y="95"/>
                    <a:pt x="0" y="96"/>
                  </a:cubicBezTo>
                  <a:cubicBezTo>
                    <a:pt x="2" y="96"/>
                    <a:pt x="0" y="97"/>
                    <a:pt x="1" y="97"/>
                  </a:cubicBezTo>
                  <a:cubicBezTo>
                    <a:pt x="2" y="97"/>
                    <a:pt x="2" y="97"/>
                    <a:pt x="3" y="97"/>
                  </a:cubicBezTo>
                  <a:cubicBezTo>
                    <a:pt x="2" y="99"/>
                    <a:pt x="3" y="99"/>
                    <a:pt x="4" y="100"/>
                  </a:cubicBezTo>
                  <a:cubicBezTo>
                    <a:pt x="4" y="100"/>
                    <a:pt x="4" y="100"/>
                    <a:pt x="4" y="101"/>
                  </a:cubicBezTo>
                  <a:cubicBezTo>
                    <a:pt x="3" y="101"/>
                    <a:pt x="2" y="102"/>
                    <a:pt x="2" y="102"/>
                  </a:cubicBezTo>
                  <a:cubicBezTo>
                    <a:pt x="2" y="103"/>
                    <a:pt x="3" y="103"/>
                    <a:pt x="4" y="104"/>
                  </a:cubicBezTo>
                  <a:cubicBezTo>
                    <a:pt x="5" y="105"/>
                    <a:pt x="2" y="104"/>
                    <a:pt x="3" y="106"/>
                  </a:cubicBezTo>
                  <a:cubicBezTo>
                    <a:pt x="3" y="106"/>
                    <a:pt x="4" y="105"/>
                    <a:pt x="4" y="106"/>
                  </a:cubicBezTo>
                  <a:cubicBezTo>
                    <a:pt x="3" y="106"/>
                    <a:pt x="3" y="107"/>
                    <a:pt x="2" y="107"/>
                  </a:cubicBezTo>
                  <a:cubicBezTo>
                    <a:pt x="3" y="112"/>
                    <a:pt x="1" y="117"/>
                    <a:pt x="0" y="120"/>
                  </a:cubicBezTo>
                  <a:cubicBezTo>
                    <a:pt x="1" y="121"/>
                    <a:pt x="2" y="120"/>
                    <a:pt x="3" y="121"/>
                  </a:cubicBezTo>
                  <a:cubicBezTo>
                    <a:pt x="3" y="123"/>
                    <a:pt x="2" y="122"/>
                    <a:pt x="2" y="123"/>
                  </a:cubicBezTo>
                  <a:cubicBezTo>
                    <a:pt x="0" y="123"/>
                    <a:pt x="2" y="122"/>
                    <a:pt x="0" y="122"/>
                  </a:cubicBezTo>
                  <a:cubicBezTo>
                    <a:pt x="0" y="123"/>
                    <a:pt x="2" y="124"/>
                    <a:pt x="1" y="126"/>
                  </a:cubicBezTo>
                  <a:cubicBezTo>
                    <a:pt x="2" y="126"/>
                    <a:pt x="2" y="125"/>
                    <a:pt x="3" y="125"/>
                  </a:cubicBezTo>
                  <a:cubicBezTo>
                    <a:pt x="3" y="126"/>
                    <a:pt x="3" y="128"/>
                    <a:pt x="2" y="129"/>
                  </a:cubicBezTo>
                  <a:cubicBezTo>
                    <a:pt x="3" y="130"/>
                    <a:pt x="1" y="132"/>
                    <a:pt x="3" y="135"/>
                  </a:cubicBezTo>
                  <a:cubicBezTo>
                    <a:pt x="2" y="136"/>
                    <a:pt x="2" y="135"/>
                    <a:pt x="1" y="135"/>
                  </a:cubicBezTo>
                  <a:cubicBezTo>
                    <a:pt x="2" y="137"/>
                    <a:pt x="2" y="137"/>
                    <a:pt x="3" y="139"/>
                  </a:cubicBezTo>
                  <a:cubicBezTo>
                    <a:pt x="0" y="139"/>
                    <a:pt x="2" y="138"/>
                    <a:pt x="0" y="139"/>
                  </a:cubicBezTo>
                  <a:cubicBezTo>
                    <a:pt x="0" y="139"/>
                    <a:pt x="2" y="142"/>
                    <a:pt x="3" y="143"/>
                  </a:cubicBezTo>
                  <a:cubicBezTo>
                    <a:pt x="2" y="145"/>
                    <a:pt x="6" y="148"/>
                    <a:pt x="3" y="148"/>
                  </a:cubicBezTo>
                  <a:cubicBezTo>
                    <a:pt x="4" y="149"/>
                    <a:pt x="5" y="149"/>
                    <a:pt x="4" y="151"/>
                  </a:cubicBezTo>
                  <a:cubicBezTo>
                    <a:pt x="3" y="151"/>
                    <a:pt x="3" y="150"/>
                    <a:pt x="3" y="150"/>
                  </a:cubicBezTo>
                  <a:cubicBezTo>
                    <a:pt x="3" y="152"/>
                    <a:pt x="0" y="153"/>
                    <a:pt x="3" y="154"/>
                  </a:cubicBezTo>
                  <a:cubicBezTo>
                    <a:pt x="4" y="153"/>
                    <a:pt x="1" y="152"/>
                    <a:pt x="3" y="151"/>
                  </a:cubicBezTo>
                  <a:cubicBezTo>
                    <a:pt x="4" y="152"/>
                    <a:pt x="3" y="154"/>
                    <a:pt x="4" y="155"/>
                  </a:cubicBezTo>
                  <a:cubicBezTo>
                    <a:pt x="3" y="155"/>
                    <a:pt x="2" y="156"/>
                    <a:pt x="1" y="157"/>
                  </a:cubicBezTo>
                  <a:cubicBezTo>
                    <a:pt x="3" y="156"/>
                    <a:pt x="3" y="160"/>
                    <a:pt x="2" y="159"/>
                  </a:cubicBezTo>
                  <a:cubicBezTo>
                    <a:pt x="2" y="160"/>
                    <a:pt x="3" y="160"/>
                    <a:pt x="4" y="161"/>
                  </a:cubicBezTo>
                  <a:cubicBezTo>
                    <a:pt x="2" y="161"/>
                    <a:pt x="3" y="165"/>
                    <a:pt x="4" y="165"/>
                  </a:cubicBezTo>
                  <a:cubicBezTo>
                    <a:pt x="3" y="167"/>
                    <a:pt x="1" y="165"/>
                    <a:pt x="1" y="167"/>
                  </a:cubicBezTo>
                  <a:cubicBezTo>
                    <a:pt x="4" y="167"/>
                    <a:pt x="6" y="170"/>
                    <a:pt x="4" y="172"/>
                  </a:cubicBezTo>
                  <a:cubicBezTo>
                    <a:pt x="6" y="172"/>
                    <a:pt x="7" y="172"/>
                    <a:pt x="8" y="172"/>
                  </a:cubicBezTo>
                  <a:cubicBezTo>
                    <a:pt x="9" y="173"/>
                    <a:pt x="9" y="175"/>
                    <a:pt x="10" y="176"/>
                  </a:cubicBezTo>
                  <a:cubicBezTo>
                    <a:pt x="12" y="175"/>
                    <a:pt x="15" y="174"/>
                    <a:pt x="16" y="175"/>
                  </a:cubicBezTo>
                  <a:cubicBezTo>
                    <a:pt x="16" y="177"/>
                    <a:pt x="14" y="176"/>
                    <a:pt x="14" y="177"/>
                  </a:cubicBezTo>
                  <a:cubicBezTo>
                    <a:pt x="15" y="177"/>
                    <a:pt x="16" y="178"/>
                    <a:pt x="15" y="179"/>
                  </a:cubicBezTo>
                  <a:cubicBezTo>
                    <a:pt x="16" y="179"/>
                    <a:pt x="17" y="180"/>
                    <a:pt x="17" y="181"/>
                  </a:cubicBezTo>
                  <a:cubicBezTo>
                    <a:pt x="17" y="182"/>
                    <a:pt x="15" y="181"/>
                    <a:pt x="16" y="182"/>
                  </a:cubicBezTo>
                  <a:cubicBezTo>
                    <a:pt x="17" y="182"/>
                    <a:pt x="15" y="184"/>
                    <a:pt x="17" y="184"/>
                  </a:cubicBezTo>
                  <a:cubicBezTo>
                    <a:pt x="17" y="184"/>
                    <a:pt x="17" y="186"/>
                    <a:pt x="16" y="186"/>
                  </a:cubicBezTo>
                  <a:cubicBezTo>
                    <a:pt x="16" y="188"/>
                    <a:pt x="17" y="187"/>
                    <a:pt x="17" y="188"/>
                  </a:cubicBezTo>
                  <a:cubicBezTo>
                    <a:pt x="16" y="187"/>
                    <a:pt x="15" y="188"/>
                    <a:pt x="15" y="189"/>
                  </a:cubicBezTo>
                  <a:cubicBezTo>
                    <a:pt x="15" y="190"/>
                    <a:pt x="17" y="189"/>
                    <a:pt x="17" y="190"/>
                  </a:cubicBezTo>
                  <a:cubicBezTo>
                    <a:pt x="16" y="192"/>
                    <a:pt x="17" y="194"/>
                    <a:pt x="16" y="196"/>
                  </a:cubicBezTo>
                  <a:cubicBezTo>
                    <a:pt x="16" y="196"/>
                    <a:pt x="17" y="196"/>
                    <a:pt x="17" y="197"/>
                  </a:cubicBezTo>
                  <a:cubicBezTo>
                    <a:pt x="16" y="197"/>
                    <a:pt x="15" y="198"/>
                    <a:pt x="14" y="199"/>
                  </a:cubicBezTo>
                  <a:cubicBezTo>
                    <a:pt x="15" y="201"/>
                    <a:pt x="15" y="202"/>
                    <a:pt x="15" y="203"/>
                  </a:cubicBezTo>
                  <a:cubicBezTo>
                    <a:pt x="17" y="203"/>
                    <a:pt x="18" y="205"/>
                    <a:pt x="19" y="205"/>
                  </a:cubicBezTo>
                  <a:cubicBezTo>
                    <a:pt x="19" y="205"/>
                    <a:pt x="19" y="206"/>
                    <a:pt x="19" y="206"/>
                  </a:cubicBezTo>
                  <a:cubicBezTo>
                    <a:pt x="20" y="206"/>
                    <a:pt x="20" y="207"/>
                    <a:pt x="21" y="209"/>
                  </a:cubicBezTo>
                  <a:cubicBezTo>
                    <a:pt x="20" y="209"/>
                    <a:pt x="19" y="209"/>
                    <a:pt x="18" y="210"/>
                  </a:cubicBezTo>
                  <a:cubicBezTo>
                    <a:pt x="19" y="213"/>
                    <a:pt x="17" y="216"/>
                    <a:pt x="18" y="219"/>
                  </a:cubicBezTo>
                  <a:cubicBezTo>
                    <a:pt x="17" y="220"/>
                    <a:pt x="17" y="221"/>
                    <a:pt x="16" y="221"/>
                  </a:cubicBezTo>
                  <a:cubicBezTo>
                    <a:pt x="16" y="222"/>
                    <a:pt x="16" y="222"/>
                    <a:pt x="16" y="223"/>
                  </a:cubicBezTo>
                  <a:cubicBezTo>
                    <a:pt x="19" y="224"/>
                    <a:pt x="27" y="232"/>
                    <a:pt x="23" y="235"/>
                  </a:cubicBezTo>
                  <a:cubicBezTo>
                    <a:pt x="22" y="235"/>
                    <a:pt x="23" y="233"/>
                    <a:pt x="22" y="234"/>
                  </a:cubicBezTo>
                  <a:cubicBezTo>
                    <a:pt x="21" y="236"/>
                    <a:pt x="23" y="236"/>
                    <a:pt x="25" y="236"/>
                  </a:cubicBezTo>
                  <a:cubicBezTo>
                    <a:pt x="24" y="237"/>
                    <a:pt x="25" y="237"/>
                    <a:pt x="25" y="238"/>
                  </a:cubicBezTo>
                  <a:cubicBezTo>
                    <a:pt x="26" y="238"/>
                    <a:pt x="26" y="240"/>
                    <a:pt x="26" y="241"/>
                  </a:cubicBezTo>
                  <a:cubicBezTo>
                    <a:pt x="26" y="241"/>
                    <a:pt x="26" y="241"/>
                    <a:pt x="26" y="241"/>
                  </a:cubicBezTo>
                  <a:cubicBezTo>
                    <a:pt x="26" y="241"/>
                    <a:pt x="26" y="244"/>
                    <a:pt x="27" y="245"/>
                  </a:cubicBezTo>
                  <a:cubicBezTo>
                    <a:pt x="29" y="246"/>
                    <a:pt x="23" y="247"/>
                    <a:pt x="30" y="249"/>
                  </a:cubicBezTo>
                  <a:cubicBezTo>
                    <a:pt x="30" y="249"/>
                    <a:pt x="30" y="249"/>
                    <a:pt x="30" y="249"/>
                  </a:cubicBezTo>
                  <a:cubicBezTo>
                    <a:pt x="29" y="252"/>
                    <a:pt x="32" y="252"/>
                    <a:pt x="34" y="253"/>
                  </a:cubicBezTo>
                  <a:cubicBezTo>
                    <a:pt x="34" y="256"/>
                    <a:pt x="31" y="256"/>
                    <a:pt x="31" y="257"/>
                  </a:cubicBezTo>
                  <a:cubicBezTo>
                    <a:pt x="31" y="257"/>
                    <a:pt x="31" y="257"/>
                    <a:pt x="31" y="257"/>
                  </a:cubicBezTo>
                  <a:cubicBezTo>
                    <a:pt x="32" y="258"/>
                    <a:pt x="33" y="256"/>
                    <a:pt x="34" y="256"/>
                  </a:cubicBezTo>
                  <a:cubicBezTo>
                    <a:pt x="35" y="256"/>
                    <a:pt x="35" y="257"/>
                    <a:pt x="36" y="257"/>
                  </a:cubicBezTo>
                  <a:cubicBezTo>
                    <a:pt x="36" y="256"/>
                    <a:pt x="37" y="256"/>
                    <a:pt x="37" y="255"/>
                  </a:cubicBezTo>
                  <a:cubicBezTo>
                    <a:pt x="39" y="257"/>
                    <a:pt x="42" y="259"/>
                    <a:pt x="44" y="261"/>
                  </a:cubicBezTo>
                  <a:cubicBezTo>
                    <a:pt x="45" y="261"/>
                    <a:pt x="46" y="260"/>
                    <a:pt x="47" y="261"/>
                  </a:cubicBezTo>
                  <a:cubicBezTo>
                    <a:pt x="47" y="262"/>
                    <a:pt x="46" y="262"/>
                    <a:pt x="46" y="263"/>
                  </a:cubicBezTo>
                  <a:cubicBezTo>
                    <a:pt x="47" y="264"/>
                    <a:pt x="48" y="265"/>
                    <a:pt x="48" y="267"/>
                  </a:cubicBezTo>
                  <a:cubicBezTo>
                    <a:pt x="49" y="268"/>
                    <a:pt x="51" y="267"/>
                    <a:pt x="51" y="269"/>
                  </a:cubicBezTo>
                  <a:cubicBezTo>
                    <a:pt x="50" y="269"/>
                    <a:pt x="50" y="271"/>
                    <a:pt x="49" y="271"/>
                  </a:cubicBezTo>
                  <a:cubicBezTo>
                    <a:pt x="48" y="270"/>
                    <a:pt x="50" y="270"/>
                    <a:pt x="49" y="269"/>
                  </a:cubicBezTo>
                  <a:cubicBezTo>
                    <a:pt x="48" y="270"/>
                    <a:pt x="48" y="271"/>
                    <a:pt x="47" y="272"/>
                  </a:cubicBezTo>
                  <a:cubicBezTo>
                    <a:pt x="51" y="272"/>
                    <a:pt x="54" y="271"/>
                    <a:pt x="56" y="273"/>
                  </a:cubicBezTo>
                  <a:cubicBezTo>
                    <a:pt x="56" y="274"/>
                    <a:pt x="56" y="274"/>
                    <a:pt x="56" y="275"/>
                  </a:cubicBezTo>
                  <a:cubicBezTo>
                    <a:pt x="57" y="275"/>
                    <a:pt x="57" y="274"/>
                    <a:pt x="58" y="275"/>
                  </a:cubicBezTo>
                  <a:cubicBezTo>
                    <a:pt x="57" y="275"/>
                    <a:pt x="57" y="275"/>
                    <a:pt x="57" y="276"/>
                  </a:cubicBezTo>
                  <a:cubicBezTo>
                    <a:pt x="59" y="277"/>
                    <a:pt x="59" y="275"/>
                    <a:pt x="60" y="275"/>
                  </a:cubicBezTo>
                  <a:cubicBezTo>
                    <a:pt x="61" y="278"/>
                    <a:pt x="64" y="275"/>
                    <a:pt x="66" y="277"/>
                  </a:cubicBezTo>
                  <a:cubicBezTo>
                    <a:pt x="67" y="276"/>
                    <a:pt x="65" y="276"/>
                    <a:pt x="66" y="275"/>
                  </a:cubicBezTo>
                  <a:cubicBezTo>
                    <a:pt x="67" y="275"/>
                    <a:pt x="67" y="276"/>
                    <a:pt x="68" y="276"/>
                  </a:cubicBezTo>
                  <a:cubicBezTo>
                    <a:pt x="69" y="275"/>
                    <a:pt x="70" y="272"/>
                    <a:pt x="72" y="273"/>
                  </a:cubicBezTo>
                  <a:cubicBezTo>
                    <a:pt x="73" y="272"/>
                    <a:pt x="72" y="271"/>
                    <a:pt x="70" y="271"/>
                  </a:cubicBezTo>
                  <a:cubicBezTo>
                    <a:pt x="70" y="271"/>
                    <a:pt x="70" y="272"/>
                    <a:pt x="69" y="271"/>
                  </a:cubicBezTo>
                  <a:cubicBezTo>
                    <a:pt x="70" y="271"/>
                    <a:pt x="70" y="270"/>
                    <a:pt x="70" y="268"/>
                  </a:cubicBezTo>
                  <a:cubicBezTo>
                    <a:pt x="70" y="268"/>
                    <a:pt x="71" y="268"/>
                    <a:pt x="71" y="267"/>
                  </a:cubicBezTo>
                  <a:cubicBezTo>
                    <a:pt x="70" y="266"/>
                    <a:pt x="71" y="266"/>
                    <a:pt x="71" y="264"/>
                  </a:cubicBezTo>
                  <a:cubicBezTo>
                    <a:pt x="75" y="264"/>
                    <a:pt x="76" y="259"/>
                    <a:pt x="78" y="257"/>
                  </a:cubicBezTo>
                  <a:cubicBezTo>
                    <a:pt x="80" y="257"/>
                    <a:pt x="81" y="257"/>
                    <a:pt x="82" y="256"/>
                  </a:cubicBezTo>
                  <a:cubicBezTo>
                    <a:pt x="81" y="257"/>
                    <a:pt x="82" y="255"/>
                    <a:pt x="82" y="255"/>
                  </a:cubicBezTo>
                  <a:cubicBezTo>
                    <a:pt x="82" y="256"/>
                    <a:pt x="84" y="257"/>
                    <a:pt x="86" y="257"/>
                  </a:cubicBezTo>
                  <a:cubicBezTo>
                    <a:pt x="87" y="256"/>
                    <a:pt x="85" y="254"/>
                    <a:pt x="86" y="254"/>
                  </a:cubicBezTo>
                  <a:cubicBezTo>
                    <a:pt x="88" y="254"/>
                    <a:pt x="87" y="256"/>
                    <a:pt x="88" y="256"/>
                  </a:cubicBezTo>
                  <a:cubicBezTo>
                    <a:pt x="93" y="256"/>
                    <a:pt x="97" y="254"/>
                    <a:pt x="96" y="250"/>
                  </a:cubicBezTo>
                  <a:cubicBezTo>
                    <a:pt x="96" y="249"/>
                    <a:pt x="96" y="251"/>
                    <a:pt x="95" y="251"/>
                  </a:cubicBezTo>
                  <a:cubicBezTo>
                    <a:pt x="94" y="250"/>
                    <a:pt x="95" y="249"/>
                    <a:pt x="94" y="248"/>
                  </a:cubicBezTo>
                  <a:cubicBezTo>
                    <a:pt x="96" y="247"/>
                    <a:pt x="98" y="247"/>
                    <a:pt x="100" y="246"/>
                  </a:cubicBezTo>
                  <a:cubicBezTo>
                    <a:pt x="102" y="245"/>
                    <a:pt x="102" y="245"/>
                    <a:pt x="102" y="245"/>
                  </a:cubicBezTo>
                  <a:cubicBezTo>
                    <a:pt x="103" y="246"/>
                    <a:pt x="105" y="246"/>
                    <a:pt x="107" y="247"/>
                  </a:cubicBezTo>
                  <a:cubicBezTo>
                    <a:pt x="108" y="246"/>
                    <a:pt x="108" y="245"/>
                    <a:pt x="108" y="245"/>
                  </a:cubicBezTo>
                  <a:cubicBezTo>
                    <a:pt x="110" y="242"/>
                    <a:pt x="110" y="242"/>
                    <a:pt x="110" y="242"/>
                  </a:cubicBezTo>
                  <a:cubicBezTo>
                    <a:pt x="110" y="242"/>
                    <a:pt x="113" y="240"/>
                    <a:pt x="112" y="239"/>
                  </a:cubicBezTo>
                  <a:cubicBezTo>
                    <a:pt x="112" y="238"/>
                    <a:pt x="111" y="234"/>
                    <a:pt x="111" y="234"/>
                  </a:cubicBezTo>
                  <a:cubicBezTo>
                    <a:pt x="111" y="234"/>
                    <a:pt x="112" y="232"/>
                    <a:pt x="113" y="231"/>
                  </a:cubicBezTo>
                  <a:cubicBezTo>
                    <a:pt x="114" y="230"/>
                    <a:pt x="115" y="229"/>
                    <a:pt x="115" y="228"/>
                  </a:cubicBezTo>
                  <a:cubicBezTo>
                    <a:pt x="115" y="226"/>
                    <a:pt x="115" y="225"/>
                    <a:pt x="115" y="224"/>
                  </a:cubicBezTo>
                  <a:cubicBezTo>
                    <a:pt x="115" y="223"/>
                    <a:pt x="115" y="222"/>
                    <a:pt x="115" y="222"/>
                  </a:cubicBezTo>
                  <a:cubicBezTo>
                    <a:pt x="115" y="221"/>
                    <a:pt x="115" y="219"/>
                    <a:pt x="116" y="217"/>
                  </a:cubicBezTo>
                  <a:cubicBezTo>
                    <a:pt x="117" y="216"/>
                    <a:pt x="118" y="213"/>
                    <a:pt x="118" y="212"/>
                  </a:cubicBezTo>
                  <a:cubicBezTo>
                    <a:pt x="119" y="211"/>
                    <a:pt x="120" y="209"/>
                    <a:pt x="119" y="208"/>
                  </a:cubicBezTo>
                  <a:cubicBezTo>
                    <a:pt x="119" y="207"/>
                    <a:pt x="118" y="207"/>
                    <a:pt x="117" y="206"/>
                  </a:cubicBezTo>
                  <a:cubicBezTo>
                    <a:pt x="117" y="205"/>
                    <a:pt x="117" y="204"/>
                    <a:pt x="117" y="204"/>
                  </a:cubicBezTo>
                  <a:cubicBezTo>
                    <a:pt x="119" y="203"/>
                    <a:pt x="120" y="201"/>
                    <a:pt x="123" y="201"/>
                  </a:cubicBezTo>
                  <a:cubicBezTo>
                    <a:pt x="123" y="199"/>
                    <a:pt x="122" y="197"/>
                    <a:pt x="121" y="197"/>
                  </a:cubicBezTo>
                  <a:cubicBezTo>
                    <a:pt x="123" y="196"/>
                    <a:pt x="120" y="193"/>
                    <a:pt x="122" y="191"/>
                  </a:cubicBezTo>
                  <a:cubicBezTo>
                    <a:pt x="123" y="191"/>
                    <a:pt x="123" y="191"/>
                    <a:pt x="123" y="191"/>
                  </a:cubicBezTo>
                  <a:cubicBezTo>
                    <a:pt x="123" y="192"/>
                    <a:pt x="123" y="192"/>
                    <a:pt x="123" y="193"/>
                  </a:cubicBezTo>
                  <a:cubicBezTo>
                    <a:pt x="123" y="193"/>
                    <a:pt x="124" y="193"/>
                    <a:pt x="124" y="193"/>
                  </a:cubicBezTo>
                  <a:cubicBezTo>
                    <a:pt x="124" y="193"/>
                    <a:pt x="124" y="192"/>
                    <a:pt x="124" y="192"/>
                  </a:cubicBezTo>
                  <a:cubicBezTo>
                    <a:pt x="125" y="192"/>
                    <a:pt x="125" y="192"/>
                    <a:pt x="126" y="192"/>
                  </a:cubicBezTo>
                  <a:cubicBezTo>
                    <a:pt x="126" y="192"/>
                    <a:pt x="126" y="191"/>
                    <a:pt x="127" y="191"/>
                  </a:cubicBezTo>
                  <a:cubicBezTo>
                    <a:pt x="128" y="193"/>
                    <a:pt x="132" y="191"/>
                    <a:pt x="133" y="190"/>
                  </a:cubicBezTo>
                  <a:cubicBezTo>
                    <a:pt x="132" y="190"/>
                    <a:pt x="132" y="190"/>
                    <a:pt x="132" y="189"/>
                  </a:cubicBezTo>
                  <a:cubicBezTo>
                    <a:pt x="134" y="189"/>
                    <a:pt x="134" y="189"/>
                    <a:pt x="135" y="188"/>
                  </a:cubicBezTo>
                  <a:cubicBezTo>
                    <a:pt x="134" y="187"/>
                    <a:pt x="132" y="187"/>
                    <a:pt x="133" y="185"/>
                  </a:cubicBezTo>
                  <a:cubicBezTo>
                    <a:pt x="135" y="185"/>
                    <a:pt x="137" y="185"/>
                    <a:pt x="138" y="183"/>
                  </a:cubicBezTo>
                  <a:cubicBezTo>
                    <a:pt x="138" y="184"/>
                    <a:pt x="139" y="184"/>
                    <a:pt x="140" y="184"/>
                  </a:cubicBezTo>
                  <a:cubicBezTo>
                    <a:pt x="139" y="182"/>
                    <a:pt x="141" y="182"/>
                    <a:pt x="141" y="181"/>
                  </a:cubicBezTo>
                  <a:cubicBezTo>
                    <a:pt x="142" y="181"/>
                    <a:pt x="143" y="181"/>
                    <a:pt x="144" y="182"/>
                  </a:cubicBezTo>
                  <a:cubicBezTo>
                    <a:pt x="145" y="180"/>
                    <a:pt x="147" y="181"/>
                    <a:pt x="148" y="179"/>
                  </a:cubicBezTo>
                  <a:cubicBezTo>
                    <a:pt x="146" y="179"/>
                    <a:pt x="150" y="178"/>
                    <a:pt x="149" y="177"/>
                  </a:cubicBezTo>
                  <a:cubicBezTo>
                    <a:pt x="146" y="178"/>
                    <a:pt x="145" y="175"/>
                    <a:pt x="145" y="172"/>
                  </a:cubicBezTo>
                  <a:cubicBezTo>
                    <a:pt x="145" y="172"/>
                    <a:pt x="146" y="171"/>
                    <a:pt x="147" y="171"/>
                  </a:cubicBezTo>
                  <a:cubicBezTo>
                    <a:pt x="147" y="170"/>
                    <a:pt x="146" y="170"/>
                    <a:pt x="146" y="169"/>
                  </a:cubicBezTo>
                  <a:cubicBezTo>
                    <a:pt x="148" y="168"/>
                    <a:pt x="150" y="168"/>
                    <a:pt x="149" y="166"/>
                  </a:cubicBezTo>
                  <a:cubicBezTo>
                    <a:pt x="148" y="166"/>
                    <a:pt x="149" y="168"/>
                    <a:pt x="148" y="168"/>
                  </a:cubicBezTo>
                  <a:cubicBezTo>
                    <a:pt x="148" y="167"/>
                    <a:pt x="147" y="165"/>
                    <a:pt x="147" y="165"/>
                  </a:cubicBezTo>
                  <a:cubicBezTo>
                    <a:pt x="149" y="164"/>
                    <a:pt x="150" y="165"/>
                    <a:pt x="152" y="164"/>
                  </a:cubicBezTo>
                  <a:cubicBezTo>
                    <a:pt x="151" y="162"/>
                    <a:pt x="152" y="161"/>
                    <a:pt x="153" y="160"/>
                  </a:cubicBezTo>
                  <a:cubicBezTo>
                    <a:pt x="151" y="157"/>
                    <a:pt x="152" y="154"/>
                    <a:pt x="154" y="152"/>
                  </a:cubicBezTo>
                  <a:cubicBezTo>
                    <a:pt x="153" y="150"/>
                    <a:pt x="152" y="147"/>
                    <a:pt x="150" y="146"/>
                  </a:cubicBezTo>
                  <a:cubicBezTo>
                    <a:pt x="151" y="145"/>
                    <a:pt x="150" y="142"/>
                    <a:pt x="152" y="142"/>
                  </a:cubicBezTo>
                  <a:cubicBezTo>
                    <a:pt x="151" y="143"/>
                    <a:pt x="152" y="144"/>
                    <a:pt x="153" y="144"/>
                  </a:cubicBezTo>
                  <a:cubicBezTo>
                    <a:pt x="153" y="143"/>
                    <a:pt x="153" y="143"/>
                    <a:pt x="154" y="143"/>
                  </a:cubicBezTo>
                  <a:cubicBezTo>
                    <a:pt x="151" y="139"/>
                    <a:pt x="149" y="136"/>
                    <a:pt x="151" y="131"/>
                  </a:cubicBezTo>
                  <a:cubicBezTo>
                    <a:pt x="148" y="130"/>
                    <a:pt x="153" y="125"/>
                    <a:pt x="149" y="124"/>
                  </a:cubicBezTo>
                  <a:cubicBezTo>
                    <a:pt x="149" y="125"/>
                    <a:pt x="149" y="126"/>
                    <a:pt x="148" y="125"/>
                  </a:cubicBezTo>
                  <a:cubicBezTo>
                    <a:pt x="148" y="123"/>
                    <a:pt x="147" y="121"/>
                    <a:pt x="147" y="118"/>
                  </a:cubicBezTo>
                  <a:cubicBezTo>
                    <a:pt x="149" y="118"/>
                    <a:pt x="147" y="117"/>
                    <a:pt x="148" y="115"/>
                  </a:cubicBezTo>
                  <a:cubicBezTo>
                    <a:pt x="150" y="114"/>
                    <a:pt x="150" y="112"/>
                    <a:pt x="152" y="112"/>
                  </a:cubicBezTo>
                  <a:cubicBezTo>
                    <a:pt x="152" y="109"/>
                    <a:pt x="154" y="108"/>
                    <a:pt x="152" y="107"/>
                  </a:cubicBezTo>
                  <a:cubicBezTo>
                    <a:pt x="152" y="108"/>
                    <a:pt x="151" y="108"/>
                    <a:pt x="151" y="108"/>
                  </a:cubicBezTo>
                  <a:cubicBezTo>
                    <a:pt x="152" y="106"/>
                    <a:pt x="152" y="104"/>
                    <a:pt x="153" y="103"/>
                  </a:cubicBezTo>
                  <a:cubicBezTo>
                    <a:pt x="153" y="102"/>
                    <a:pt x="152" y="100"/>
                    <a:pt x="153" y="99"/>
                  </a:cubicBezTo>
                  <a:cubicBezTo>
                    <a:pt x="152" y="99"/>
                    <a:pt x="151" y="98"/>
                    <a:pt x="150" y="98"/>
                  </a:cubicBezTo>
                  <a:cubicBezTo>
                    <a:pt x="152" y="96"/>
                    <a:pt x="150" y="92"/>
                    <a:pt x="153" y="92"/>
                  </a:cubicBezTo>
                  <a:close/>
                  <a:moveTo>
                    <a:pt x="58" y="4"/>
                  </a:moveTo>
                  <a:cubicBezTo>
                    <a:pt x="58" y="4"/>
                    <a:pt x="58" y="5"/>
                    <a:pt x="59" y="5"/>
                  </a:cubicBezTo>
                  <a:cubicBezTo>
                    <a:pt x="59" y="6"/>
                    <a:pt x="59" y="6"/>
                    <a:pt x="58" y="6"/>
                  </a:cubicBezTo>
                  <a:cubicBezTo>
                    <a:pt x="58" y="5"/>
                    <a:pt x="57" y="5"/>
                    <a:pt x="58" y="4"/>
                  </a:cubicBezTo>
                  <a:close/>
                  <a:moveTo>
                    <a:pt x="13" y="46"/>
                  </a:moveTo>
                  <a:cubicBezTo>
                    <a:pt x="11" y="46"/>
                    <a:pt x="12" y="46"/>
                    <a:pt x="12" y="45"/>
                  </a:cubicBezTo>
                  <a:cubicBezTo>
                    <a:pt x="12" y="46"/>
                    <a:pt x="13" y="46"/>
                    <a:pt x="13" y="46"/>
                  </a:cubicBezTo>
                  <a:close/>
                </a:path>
              </a:pathLst>
            </a:custGeom>
            <a:solidFill>
              <a:srgbClr val="F454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5850806" y="4987757"/>
              <a:ext cx="492443" cy="1082268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en-US" altLang="zh-CN" sz="2000" smtClean="0">
                  <a:solidFill>
                    <a:schemeClr val="bg1"/>
                  </a:solidFill>
                  <a:latin typeface="汉仪南宫体简" panose="02010609000101010101" pitchFamily="49" charset="-122"/>
                  <a:ea typeface="汉仪南宫体简" panose="02010609000101010101" pitchFamily="49" charset="-122"/>
                </a:rPr>
                <a:t>PPT</a:t>
              </a:r>
              <a:r>
                <a:rPr lang="zh-CN" altLang="en-US" sz="2000" smtClean="0">
                  <a:solidFill>
                    <a:schemeClr val="bg1"/>
                  </a:solidFill>
                  <a:latin typeface="汉仪南宫体简" panose="02010609000101010101" pitchFamily="49" charset="-122"/>
                  <a:ea typeface="汉仪南宫体简" panose="02010609000101010101" pitchFamily="49" charset="-122"/>
                </a:rPr>
                <a:t>之家</a:t>
              </a:r>
              <a:endParaRPr lang="zh-CN" altLang="en-US" sz="2000" dirty="0">
                <a:solidFill>
                  <a:schemeClr val="bg1"/>
                </a:solidFill>
                <a:latin typeface="汉仪南宫体简" panose="02010609000101010101" pitchFamily="49" charset="-122"/>
                <a:ea typeface="汉仪南宫体简" panose="02010609000101010101" pitchFamily="49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027" t="3038" r="5445" b="935"/>
          <a:stretch>
            <a:fillRect/>
          </a:stretch>
        </p:blipFill>
        <p:spPr>
          <a:xfrm>
            <a:off x="9579935" y="1"/>
            <a:ext cx="2612065" cy="2792396"/>
          </a:xfrm>
          <a:prstGeom prst="rect">
            <a:avLst/>
          </a:prstGeom>
        </p:spPr>
      </p:pic>
      <p:sp>
        <p:nvSpPr>
          <p:cNvPr id="6" name="TextBox 76"/>
          <p:cNvSpPr txBox="1"/>
          <p:nvPr/>
        </p:nvSpPr>
        <p:spPr>
          <a:xfrm>
            <a:off x="4977745" y="300185"/>
            <a:ext cx="2236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rgbClr val="F45474"/>
                </a:solidFill>
                <a:latin typeface="叶根友毛笔行书" panose="02010601030101010101" pitchFamily="2" charset="-122"/>
                <a:ea typeface="叶根友毛笔行书" panose="02010601030101010101" pitchFamily="2" charset="-122"/>
              </a:rPr>
              <a:t>请在此处添加</a:t>
            </a:r>
            <a:r>
              <a:rPr lang="zh-CN" altLang="en-US" sz="2000" dirty="0">
                <a:solidFill>
                  <a:srgbClr val="F45474"/>
                </a:solidFill>
                <a:latin typeface="叶根友毛笔行书" panose="02010601030101010101" pitchFamily="2" charset="-122"/>
                <a:ea typeface="叶根友毛笔行书" panose="02010601030101010101" pitchFamily="2" charset="-122"/>
              </a:rPr>
              <a:t>标题</a:t>
            </a:r>
            <a:endParaRPr lang="zh-CN" altLang="en-US" sz="2000" dirty="0">
              <a:solidFill>
                <a:srgbClr val="F45474"/>
              </a:solidFill>
              <a:latin typeface="叶根友毛笔行书" panose="02010601030101010101" pitchFamily="2" charset="-122"/>
              <a:ea typeface="叶根友毛笔行书" panose="02010601030101010101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130401" y="602026"/>
            <a:ext cx="3931198" cy="3129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此处请添加您的副标题，文字可以直接编辑修改。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49127" y="-1087285"/>
            <a:ext cx="6384250" cy="3591253"/>
          </a:xfrm>
          <a:prstGeom prst="rect">
            <a:avLst/>
          </a:prstGeom>
        </p:spPr>
      </p:pic>
      <p:cxnSp>
        <p:nvCxnSpPr>
          <p:cNvPr id="31" name="直接连接符 30"/>
          <p:cNvCxnSpPr/>
          <p:nvPr/>
        </p:nvCxnSpPr>
        <p:spPr>
          <a:xfrm>
            <a:off x="5983309" y="930366"/>
            <a:ext cx="225382" cy="0"/>
          </a:xfrm>
          <a:prstGeom prst="line">
            <a:avLst/>
          </a:prstGeom>
          <a:ln w="22225" cap="rnd">
            <a:solidFill>
              <a:srgbClr val="F454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reeform 6"/>
          <p:cNvSpPr/>
          <p:nvPr/>
        </p:nvSpPr>
        <p:spPr bwMode="auto">
          <a:xfrm>
            <a:off x="5202351" y="1972557"/>
            <a:ext cx="1662557" cy="1666504"/>
          </a:xfrm>
          <a:custGeom>
            <a:avLst/>
            <a:gdLst>
              <a:gd name="T0" fmla="*/ 362 w 725"/>
              <a:gd name="T1" fmla="*/ 0 h 725"/>
              <a:gd name="T2" fmla="*/ 0 w 725"/>
              <a:gd name="T3" fmla="*/ 363 h 725"/>
              <a:gd name="T4" fmla="*/ 362 w 725"/>
              <a:gd name="T5" fmla="*/ 725 h 725"/>
              <a:gd name="T6" fmla="*/ 725 w 725"/>
              <a:gd name="T7" fmla="*/ 363 h 725"/>
              <a:gd name="T8" fmla="*/ 362 w 725"/>
              <a:gd name="T9" fmla="*/ 0 h 7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25" h="725">
                <a:moveTo>
                  <a:pt x="362" y="0"/>
                </a:moveTo>
                <a:cubicBezTo>
                  <a:pt x="162" y="0"/>
                  <a:pt x="0" y="162"/>
                  <a:pt x="0" y="363"/>
                </a:cubicBezTo>
                <a:cubicBezTo>
                  <a:pt x="200" y="363"/>
                  <a:pt x="362" y="525"/>
                  <a:pt x="362" y="725"/>
                </a:cubicBezTo>
                <a:cubicBezTo>
                  <a:pt x="563" y="725"/>
                  <a:pt x="725" y="563"/>
                  <a:pt x="725" y="363"/>
                </a:cubicBezTo>
                <a:cubicBezTo>
                  <a:pt x="725" y="162"/>
                  <a:pt x="563" y="0"/>
                  <a:pt x="362" y="0"/>
                </a:cubicBezTo>
                <a:close/>
              </a:path>
            </a:pathLst>
          </a:custGeom>
          <a:solidFill>
            <a:srgbClr val="F45474"/>
          </a:solidFill>
          <a:ln w="25400" cap="flat">
            <a:noFill/>
            <a:prstDash val="solid"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28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Freeform 7"/>
          <p:cNvSpPr/>
          <p:nvPr/>
        </p:nvSpPr>
        <p:spPr bwMode="auto">
          <a:xfrm>
            <a:off x="6189636" y="2965596"/>
            <a:ext cx="1664845" cy="1666504"/>
          </a:xfrm>
          <a:custGeom>
            <a:avLst/>
            <a:gdLst>
              <a:gd name="T0" fmla="*/ 363 w 726"/>
              <a:gd name="T1" fmla="*/ 0 h 725"/>
              <a:gd name="T2" fmla="*/ 0 w 726"/>
              <a:gd name="T3" fmla="*/ 362 h 725"/>
              <a:gd name="T4" fmla="*/ 363 w 726"/>
              <a:gd name="T5" fmla="*/ 725 h 725"/>
              <a:gd name="T6" fmla="*/ 726 w 726"/>
              <a:gd name="T7" fmla="*/ 362 h 725"/>
              <a:gd name="T8" fmla="*/ 363 w 726"/>
              <a:gd name="T9" fmla="*/ 0 h 7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26" h="725">
                <a:moveTo>
                  <a:pt x="363" y="0"/>
                </a:moveTo>
                <a:cubicBezTo>
                  <a:pt x="363" y="200"/>
                  <a:pt x="201" y="362"/>
                  <a:pt x="0" y="362"/>
                </a:cubicBezTo>
                <a:cubicBezTo>
                  <a:pt x="0" y="562"/>
                  <a:pt x="163" y="725"/>
                  <a:pt x="363" y="725"/>
                </a:cubicBezTo>
                <a:cubicBezTo>
                  <a:pt x="563" y="725"/>
                  <a:pt x="726" y="562"/>
                  <a:pt x="726" y="362"/>
                </a:cubicBezTo>
                <a:cubicBezTo>
                  <a:pt x="726" y="162"/>
                  <a:pt x="563" y="0"/>
                  <a:pt x="363" y="0"/>
                </a:cubicBezTo>
                <a:close/>
              </a:path>
            </a:pathLst>
          </a:custGeom>
          <a:solidFill>
            <a:srgbClr val="F45474"/>
          </a:solidFill>
          <a:ln w="25400" cap="flat">
            <a:noFill/>
            <a:prstDash val="solid"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28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Freeform 8"/>
          <p:cNvSpPr/>
          <p:nvPr/>
        </p:nvSpPr>
        <p:spPr bwMode="auto">
          <a:xfrm>
            <a:off x="4210980" y="2965596"/>
            <a:ext cx="1662557" cy="1666504"/>
          </a:xfrm>
          <a:custGeom>
            <a:avLst/>
            <a:gdLst>
              <a:gd name="T0" fmla="*/ 363 w 725"/>
              <a:gd name="T1" fmla="*/ 0 h 725"/>
              <a:gd name="T2" fmla="*/ 0 w 725"/>
              <a:gd name="T3" fmla="*/ 362 h 725"/>
              <a:gd name="T4" fmla="*/ 363 w 725"/>
              <a:gd name="T5" fmla="*/ 725 h 725"/>
              <a:gd name="T6" fmla="*/ 725 w 725"/>
              <a:gd name="T7" fmla="*/ 362 h 725"/>
              <a:gd name="T8" fmla="*/ 363 w 725"/>
              <a:gd name="T9" fmla="*/ 0 h 7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25" h="725">
                <a:moveTo>
                  <a:pt x="363" y="0"/>
                </a:moveTo>
                <a:cubicBezTo>
                  <a:pt x="162" y="0"/>
                  <a:pt x="0" y="162"/>
                  <a:pt x="0" y="362"/>
                </a:cubicBezTo>
                <a:cubicBezTo>
                  <a:pt x="0" y="562"/>
                  <a:pt x="162" y="725"/>
                  <a:pt x="363" y="725"/>
                </a:cubicBezTo>
                <a:cubicBezTo>
                  <a:pt x="363" y="525"/>
                  <a:pt x="525" y="362"/>
                  <a:pt x="725" y="362"/>
                </a:cubicBezTo>
                <a:cubicBezTo>
                  <a:pt x="725" y="162"/>
                  <a:pt x="563" y="0"/>
                  <a:pt x="363" y="0"/>
                </a:cubicBezTo>
                <a:close/>
              </a:path>
            </a:pathLst>
          </a:custGeom>
          <a:solidFill>
            <a:srgbClr val="F45474"/>
          </a:solidFill>
          <a:ln w="25400" cap="flat">
            <a:noFill/>
            <a:prstDash val="solid"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28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Freeform 9"/>
          <p:cNvSpPr/>
          <p:nvPr/>
        </p:nvSpPr>
        <p:spPr bwMode="auto">
          <a:xfrm>
            <a:off x="5202351" y="3956345"/>
            <a:ext cx="1662557" cy="1668792"/>
          </a:xfrm>
          <a:custGeom>
            <a:avLst/>
            <a:gdLst>
              <a:gd name="T0" fmla="*/ 362 w 725"/>
              <a:gd name="T1" fmla="*/ 0 h 726"/>
              <a:gd name="T2" fmla="*/ 0 w 725"/>
              <a:gd name="T3" fmla="*/ 363 h 726"/>
              <a:gd name="T4" fmla="*/ 362 w 725"/>
              <a:gd name="T5" fmla="*/ 726 h 726"/>
              <a:gd name="T6" fmla="*/ 725 w 725"/>
              <a:gd name="T7" fmla="*/ 363 h 726"/>
              <a:gd name="T8" fmla="*/ 362 w 725"/>
              <a:gd name="T9" fmla="*/ 0 h 7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25" h="726">
                <a:moveTo>
                  <a:pt x="362" y="0"/>
                </a:moveTo>
                <a:cubicBezTo>
                  <a:pt x="162" y="0"/>
                  <a:pt x="0" y="163"/>
                  <a:pt x="0" y="363"/>
                </a:cubicBezTo>
                <a:cubicBezTo>
                  <a:pt x="0" y="563"/>
                  <a:pt x="162" y="726"/>
                  <a:pt x="362" y="726"/>
                </a:cubicBezTo>
                <a:cubicBezTo>
                  <a:pt x="563" y="726"/>
                  <a:pt x="725" y="563"/>
                  <a:pt x="725" y="363"/>
                </a:cubicBezTo>
                <a:cubicBezTo>
                  <a:pt x="525" y="363"/>
                  <a:pt x="362" y="200"/>
                  <a:pt x="362" y="0"/>
                </a:cubicBezTo>
                <a:close/>
              </a:path>
            </a:pathLst>
          </a:custGeom>
          <a:solidFill>
            <a:srgbClr val="F45474"/>
          </a:solidFill>
          <a:ln w="25400" cap="flat">
            <a:noFill/>
            <a:prstDash val="solid"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28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5118497" y="3174517"/>
            <a:ext cx="6463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altLang="zh-CN" sz="3600" dirty="0">
                <a:solidFill>
                  <a:schemeClr val="bg1"/>
                </a:solidFill>
                <a:latin typeface="叶根友毛笔行书" panose="02010601030101010101" pitchFamily="2" charset="-122"/>
                <a:ea typeface="叶根友毛笔行书" panose="02010601030101010101" pitchFamily="2" charset="-122"/>
              </a:rPr>
              <a:t>01</a:t>
            </a:r>
            <a:endParaRPr lang="en-US" altLang="zh-CN" sz="3600" dirty="0">
              <a:solidFill>
                <a:schemeClr val="bg1"/>
              </a:solidFill>
              <a:latin typeface="叶根友毛笔行书" panose="02010601030101010101" pitchFamily="2" charset="-122"/>
              <a:ea typeface="叶根友毛笔行书" panose="02010601030101010101" pitchFamily="2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4361988" y="3798848"/>
            <a:ext cx="80021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zh-CN" altLang="en-US" sz="1200" dirty="0" smtClean="0">
                <a:solidFill>
                  <a:schemeClr val="bg1"/>
                </a:solidFill>
                <a:latin typeface="叶根友毛笔行书" panose="02010601030101010101" pitchFamily="2" charset="-122"/>
                <a:ea typeface="叶根友毛笔行书" panose="02010601030101010101" pitchFamily="2" charset="-122"/>
              </a:rPr>
              <a:t>添加标题</a:t>
            </a:r>
            <a:endParaRPr lang="zh-CN" altLang="en-US" sz="1200" dirty="0">
              <a:solidFill>
                <a:schemeClr val="bg1"/>
              </a:solidFill>
              <a:latin typeface="叶根友毛笔行书" panose="02010601030101010101" pitchFamily="2" charset="-122"/>
              <a:ea typeface="叶根友毛笔行书" panose="02010601030101010101" pitchFamily="2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5990951" y="2794129"/>
            <a:ext cx="6463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altLang="zh-CN" sz="3600" dirty="0">
                <a:solidFill>
                  <a:schemeClr val="bg1"/>
                </a:solidFill>
                <a:latin typeface="叶根友毛笔行书" panose="02010601030101010101" pitchFamily="2" charset="-122"/>
                <a:ea typeface="叶根友毛笔行书" panose="02010601030101010101" pitchFamily="2" charset="-122"/>
              </a:rPr>
              <a:t>02</a:t>
            </a:r>
            <a:endParaRPr lang="en-US" altLang="zh-CN" sz="3600" dirty="0">
              <a:solidFill>
                <a:schemeClr val="bg1"/>
              </a:solidFill>
              <a:latin typeface="叶根友毛笔行书" panose="02010601030101010101" pitchFamily="2" charset="-122"/>
              <a:ea typeface="叶根友毛笔行书" panose="02010601030101010101" pitchFamily="2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692332" y="2326275"/>
            <a:ext cx="80021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zh-CN" altLang="en-US" sz="1200" dirty="0" smtClean="0">
                <a:solidFill>
                  <a:schemeClr val="bg1"/>
                </a:solidFill>
                <a:latin typeface="叶根友毛笔行书" panose="02010601030101010101" pitchFamily="2" charset="-122"/>
                <a:ea typeface="叶根友毛笔行书" panose="02010601030101010101" pitchFamily="2" charset="-122"/>
              </a:rPr>
              <a:t>添加标题</a:t>
            </a:r>
            <a:endParaRPr lang="zh-CN" altLang="en-US" sz="1200" dirty="0">
              <a:solidFill>
                <a:schemeClr val="bg1"/>
              </a:solidFill>
              <a:latin typeface="叶根友毛笔行书" panose="02010601030101010101" pitchFamily="2" charset="-122"/>
              <a:ea typeface="叶根友毛笔行书" panose="02010601030101010101" pitchFamily="2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6427851" y="3798848"/>
            <a:ext cx="6463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altLang="zh-CN" sz="3600" dirty="0">
                <a:solidFill>
                  <a:schemeClr val="bg1"/>
                </a:solidFill>
                <a:latin typeface="叶根友毛笔行书" panose="02010601030101010101" pitchFamily="2" charset="-122"/>
                <a:ea typeface="叶根友毛笔行书" panose="02010601030101010101" pitchFamily="2" charset="-122"/>
              </a:rPr>
              <a:t>03</a:t>
            </a:r>
            <a:endParaRPr lang="en-US" altLang="zh-CN" sz="3600" dirty="0">
              <a:solidFill>
                <a:schemeClr val="bg1"/>
              </a:solidFill>
              <a:latin typeface="叶根友毛笔行书" panose="02010601030101010101" pitchFamily="2" charset="-122"/>
              <a:ea typeface="叶根友毛笔行书" panose="02010601030101010101" pitchFamily="2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6914637" y="3434386"/>
            <a:ext cx="80021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zh-CN" altLang="en-US" sz="1200" dirty="0" smtClean="0">
                <a:solidFill>
                  <a:schemeClr val="bg1"/>
                </a:solidFill>
                <a:latin typeface="叶根友毛笔行书" panose="02010601030101010101" pitchFamily="2" charset="-122"/>
                <a:ea typeface="叶根友毛笔行书" panose="02010601030101010101" pitchFamily="2" charset="-122"/>
              </a:rPr>
              <a:t>添加标题</a:t>
            </a:r>
            <a:endParaRPr lang="zh-CN" altLang="en-US" sz="1200" dirty="0">
              <a:solidFill>
                <a:schemeClr val="bg1"/>
              </a:solidFill>
              <a:latin typeface="叶根友毛笔行书" panose="02010601030101010101" pitchFamily="2" charset="-122"/>
              <a:ea typeface="叶根友毛笔行书" panose="02010601030101010101" pitchFamily="2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5391607" y="4137970"/>
            <a:ext cx="6463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altLang="zh-CN" sz="3600" dirty="0">
                <a:solidFill>
                  <a:schemeClr val="bg1"/>
                </a:solidFill>
                <a:latin typeface="叶根友毛笔行书" panose="02010601030101010101" pitchFamily="2" charset="-122"/>
                <a:ea typeface="叶根友毛笔行书" panose="02010601030101010101" pitchFamily="2" charset="-122"/>
              </a:rPr>
              <a:t>04</a:t>
            </a:r>
            <a:endParaRPr lang="en-US" altLang="zh-CN" sz="3600" dirty="0">
              <a:solidFill>
                <a:schemeClr val="bg1"/>
              </a:solidFill>
              <a:latin typeface="叶根友毛笔行书" panose="02010601030101010101" pitchFamily="2" charset="-122"/>
              <a:ea typeface="叶根友毛笔行书" panose="02010601030101010101" pitchFamily="2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5692331" y="4965926"/>
            <a:ext cx="80021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zh-CN" altLang="en-US" sz="1200" dirty="0" smtClean="0">
                <a:solidFill>
                  <a:schemeClr val="bg1"/>
                </a:solidFill>
                <a:latin typeface="叶根友毛笔行书" panose="02010601030101010101" pitchFamily="2" charset="-122"/>
                <a:ea typeface="叶根友毛笔行书" panose="02010601030101010101" pitchFamily="2" charset="-122"/>
              </a:rPr>
              <a:t>添加标题</a:t>
            </a:r>
            <a:endParaRPr lang="zh-CN" altLang="en-US" sz="1200" dirty="0">
              <a:solidFill>
                <a:schemeClr val="bg1"/>
              </a:solidFill>
              <a:latin typeface="叶根友毛笔行书" panose="02010601030101010101" pitchFamily="2" charset="-122"/>
              <a:ea typeface="叶根友毛笔行书" panose="02010601030101010101" pitchFamily="2" charset="-122"/>
            </a:endParaRPr>
          </a:p>
        </p:txBody>
      </p:sp>
      <p:sp>
        <p:nvSpPr>
          <p:cNvPr id="21" name="TextBox 76"/>
          <p:cNvSpPr txBox="1"/>
          <p:nvPr/>
        </p:nvSpPr>
        <p:spPr>
          <a:xfrm>
            <a:off x="8287949" y="4565231"/>
            <a:ext cx="1733670" cy="461665"/>
          </a:xfrm>
          <a:prstGeom prst="rect">
            <a:avLst/>
          </a:prstGeom>
          <a:noFill/>
          <a:ln w="19050">
            <a:noFill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 smtClean="0">
                <a:solidFill>
                  <a:srgbClr val="F45474"/>
                </a:solidFill>
                <a:latin typeface="叶根友毛笔行书" panose="02010601030101010101" pitchFamily="2" charset="-122"/>
                <a:ea typeface="叶根友毛笔行书" panose="02010601030101010101" pitchFamily="2" charset="-122"/>
              </a:rPr>
              <a:t>添加标题</a:t>
            </a:r>
            <a:endParaRPr lang="zh-CN" altLang="en-US" sz="2400" dirty="0">
              <a:solidFill>
                <a:srgbClr val="F45474"/>
              </a:solidFill>
              <a:latin typeface="叶根友毛笔行书" panose="02010601030101010101" pitchFamily="2" charset="-122"/>
              <a:ea typeface="叶根友毛笔行书" panose="02010601030101010101" pitchFamily="2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8067512" y="5026896"/>
            <a:ext cx="2174544" cy="532453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请在此添加文字说明，编辑文字。</a:t>
            </a: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请在此添加文字说明</a:t>
            </a:r>
            <a:r>
              <a:rPr lang="zh-CN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，编辑文字。</a:t>
            </a:r>
            <a:endParaRPr lang="en-US" altLang="zh-CN" sz="11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TextBox 76"/>
          <p:cNvSpPr txBox="1"/>
          <p:nvPr/>
        </p:nvSpPr>
        <p:spPr>
          <a:xfrm>
            <a:off x="2037970" y="4565231"/>
            <a:ext cx="1733670" cy="461665"/>
          </a:xfrm>
          <a:prstGeom prst="rect">
            <a:avLst/>
          </a:prstGeom>
          <a:noFill/>
          <a:ln w="19050">
            <a:noFill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 smtClean="0">
                <a:solidFill>
                  <a:srgbClr val="F45474"/>
                </a:solidFill>
                <a:latin typeface="叶根友毛笔行书" panose="02010601030101010101" pitchFamily="2" charset="-122"/>
                <a:ea typeface="叶根友毛笔行书" panose="02010601030101010101" pitchFamily="2" charset="-122"/>
              </a:rPr>
              <a:t>添加标题</a:t>
            </a:r>
            <a:endParaRPr lang="zh-CN" altLang="en-US" sz="2400" dirty="0">
              <a:solidFill>
                <a:srgbClr val="F45474"/>
              </a:solidFill>
              <a:latin typeface="叶根友毛笔行书" panose="02010601030101010101" pitchFamily="2" charset="-122"/>
              <a:ea typeface="叶根友毛笔行书" panose="02010601030101010101" pitchFamily="2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1817533" y="5026896"/>
            <a:ext cx="2174544" cy="532453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请在此添加文字说明，编辑文字。</a:t>
            </a: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请在此添加文字说明</a:t>
            </a:r>
            <a:r>
              <a:rPr lang="zh-CN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，编辑文字。</a:t>
            </a:r>
            <a:endParaRPr lang="en-US" altLang="zh-CN" sz="11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TextBox 76"/>
          <p:cNvSpPr txBox="1"/>
          <p:nvPr/>
        </p:nvSpPr>
        <p:spPr>
          <a:xfrm>
            <a:off x="8287949" y="2220207"/>
            <a:ext cx="1733670" cy="461665"/>
          </a:xfrm>
          <a:prstGeom prst="rect">
            <a:avLst/>
          </a:prstGeom>
          <a:noFill/>
          <a:ln w="19050">
            <a:noFill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 smtClean="0">
                <a:solidFill>
                  <a:srgbClr val="F45474"/>
                </a:solidFill>
                <a:latin typeface="叶根友毛笔行书" panose="02010601030101010101" pitchFamily="2" charset="-122"/>
                <a:ea typeface="叶根友毛笔行书" panose="02010601030101010101" pitchFamily="2" charset="-122"/>
              </a:rPr>
              <a:t>添加标题</a:t>
            </a:r>
            <a:endParaRPr lang="zh-CN" altLang="en-US" sz="2400" dirty="0">
              <a:solidFill>
                <a:srgbClr val="F45474"/>
              </a:solidFill>
              <a:latin typeface="叶根友毛笔行书" panose="02010601030101010101" pitchFamily="2" charset="-122"/>
              <a:ea typeface="叶根友毛笔行书" panose="02010601030101010101" pitchFamily="2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8067512" y="2681872"/>
            <a:ext cx="2174544" cy="532453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请在此添加文字说明，编辑文字。</a:t>
            </a: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请在此添加文字说明</a:t>
            </a:r>
            <a:r>
              <a:rPr lang="zh-CN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，编辑文字。</a:t>
            </a:r>
            <a:endParaRPr lang="en-US" altLang="zh-CN" sz="11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TextBox 76"/>
          <p:cNvSpPr txBox="1"/>
          <p:nvPr/>
        </p:nvSpPr>
        <p:spPr>
          <a:xfrm>
            <a:off x="2037970" y="2220207"/>
            <a:ext cx="1733670" cy="461665"/>
          </a:xfrm>
          <a:prstGeom prst="rect">
            <a:avLst/>
          </a:prstGeom>
          <a:noFill/>
          <a:ln w="19050">
            <a:noFill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 smtClean="0">
                <a:solidFill>
                  <a:srgbClr val="F45474"/>
                </a:solidFill>
                <a:latin typeface="叶根友毛笔行书" panose="02010601030101010101" pitchFamily="2" charset="-122"/>
                <a:ea typeface="叶根友毛笔行书" panose="02010601030101010101" pitchFamily="2" charset="-122"/>
              </a:rPr>
              <a:t>添加标题</a:t>
            </a:r>
            <a:endParaRPr lang="zh-CN" altLang="en-US" sz="2400" dirty="0">
              <a:solidFill>
                <a:srgbClr val="F45474"/>
              </a:solidFill>
              <a:latin typeface="叶根友毛笔行书" panose="02010601030101010101" pitchFamily="2" charset="-122"/>
              <a:ea typeface="叶根友毛笔行书" panose="02010601030101010101" pitchFamily="2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1817533" y="2681872"/>
            <a:ext cx="2174544" cy="532453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请在此添加文字说明，编辑文字。</a:t>
            </a: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请在此添加文字说明</a:t>
            </a:r>
            <a:r>
              <a:rPr lang="zh-CN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，编辑文字。</a:t>
            </a:r>
            <a:endParaRPr lang="en-US" altLang="zh-CN" sz="11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027" t="3038" r="5445" b="935"/>
          <a:stretch>
            <a:fillRect/>
          </a:stretch>
        </p:blipFill>
        <p:spPr>
          <a:xfrm>
            <a:off x="9579935" y="1"/>
            <a:ext cx="2612065" cy="2792396"/>
          </a:xfrm>
          <a:prstGeom prst="rect">
            <a:avLst/>
          </a:prstGeom>
        </p:spPr>
      </p:pic>
      <p:sp>
        <p:nvSpPr>
          <p:cNvPr id="6" name="TextBox 76"/>
          <p:cNvSpPr txBox="1"/>
          <p:nvPr/>
        </p:nvSpPr>
        <p:spPr>
          <a:xfrm>
            <a:off x="4977745" y="300185"/>
            <a:ext cx="2236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rgbClr val="F45474"/>
                </a:solidFill>
                <a:latin typeface="叶根友毛笔行书" panose="02010601030101010101" pitchFamily="2" charset="-122"/>
                <a:ea typeface="叶根友毛笔行书" panose="02010601030101010101" pitchFamily="2" charset="-122"/>
              </a:rPr>
              <a:t>请在此处添加</a:t>
            </a:r>
            <a:r>
              <a:rPr lang="zh-CN" altLang="en-US" sz="2000" dirty="0">
                <a:solidFill>
                  <a:srgbClr val="F45474"/>
                </a:solidFill>
                <a:latin typeface="叶根友毛笔行书" panose="02010601030101010101" pitchFamily="2" charset="-122"/>
                <a:ea typeface="叶根友毛笔行书" panose="02010601030101010101" pitchFamily="2" charset="-122"/>
              </a:rPr>
              <a:t>标题</a:t>
            </a:r>
            <a:endParaRPr lang="zh-CN" altLang="en-US" sz="2000" dirty="0">
              <a:solidFill>
                <a:srgbClr val="F45474"/>
              </a:solidFill>
              <a:latin typeface="叶根友毛笔行书" panose="02010601030101010101" pitchFamily="2" charset="-122"/>
              <a:ea typeface="叶根友毛笔行书" panose="02010601030101010101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130401" y="602026"/>
            <a:ext cx="3931198" cy="3129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此处请添加您的副标题，文字可以直接编辑修改。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49127" y="-1087285"/>
            <a:ext cx="6384250" cy="3591253"/>
          </a:xfrm>
          <a:prstGeom prst="rect">
            <a:avLst/>
          </a:prstGeom>
        </p:spPr>
      </p:pic>
      <p:cxnSp>
        <p:nvCxnSpPr>
          <p:cNvPr id="31" name="直接连接符 30"/>
          <p:cNvCxnSpPr/>
          <p:nvPr/>
        </p:nvCxnSpPr>
        <p:spPr>
          <a:xfrm>
            <a:off x="5983309" y="930366"/>
            <a:ext cx="225382" cy="0"/>
          </a:xfrm>
          <a:prstGeom prst="line">
            <a:avLst/>
          </a:prstGeom>
          <a:ln w="22225" cap="rnd">
            <a:solidFill>
              <a:srgbClr val="F454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空心弧 7"/>
          <p:cNvSpPr/>
          <p:nvPr/>
        </p:nvSpPr>
        <p:spPr>
          <a:xfrm>
            <a:off x="1365824" y="3642652"/>
            <a:ext cx="2011890" cy="2011890"/>
          </a:xfrm>
          <a:prstGeom prst="blockArc">
            <a:avLst>
              <a:gd name="adj1" fmla="val 16721984"/>
              <a:gd name="adj2" fmla="val 10691500"/>
              <a:gd name="adj3" fmla="val 6227"/>
            </a:avLst>
          </a:prstGeom>
          <a:solidFill>
            <a:srgbClr val="F45474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2">
                  <a:lumMod val="2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702355" y="4356208"/>
            <a:ext cx="1338828" cy="58477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lvl="0" algn="ctr"/>
            <a:r>
              <a:rPr lang="en-US" altLang="zh-CN" sz="3200" dirty="0" smtClean="0">
                <a:solidFill>
                  <a:srgbClr val="F45474"/>
                </a:solidFill>
                <a:latin typeface="叶根友毛笔行书" panose="02010601030101010101" pitchFamily="2" charset="-122"/>
                <a:ea typeface="叶根友毛笔行书" panose="02010601030101010101" pitchFamily="2" charset="-122"/>
                <a:cs typeface="Segoe UI Light" panose="020B0502040204020203" pitchFamily="34" charset="0"/>
              </a:rPr>
              <a:t>83,000</a:t>
            </a:r>
            <a:endParaRPr lang="en-US" altLang="zh-CN" sz="1600" dirty="0">
              <a:solidFill>
                <a:srgbClr val="F45474"/>
              </a:solidFill>
              <a:latin typeface="叶根友毛笔行书" panose="02010601030101010101" pitchFamily="2" charset="-122"/>
              <a:ea typeface="叶根友毛笔行书" panose="02010601030101010101" pitchFamily="2" charset="-122"/>
              <a:cs typeface="Segoe UI Light" panose="020B0502040204020203" pitchFamily="34" charset="0"/>
            </a:endParaRPr>
          </a:p>
        </p:txBody>
      </p:sp>
      <p:sp>
        <p:nvSpPr>
          <p:cNvPr id="10" name="空心弧 9"/>
          <p:cNvSpPr/>
          <p:nvPr/>
        </p:nvSpPr>
        <p:spPr>
          <a:xfrm>
            <a:off x="5090055" y="3642652"/>
            <a:ext cx="2011890" cy="2011890"/>
          </a:xfrm>
          <a:prstGeom prst="blockArc">
            <a:avLst>
              <a:gd name="adj1" fmla="val 12793947"/>
              <a:gd name="adj2" fmla="val 10691500"/>
              <a:gd name="adj3" fmla="val 6227"/>
            </a:avLst>
          </a:prstGeom>
          <a:solidFill>
            <a:srgbClr val="F45474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2">
                  <a:lumMod val="2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426586" y="4356208"/>
            <a:ext cx="1338828" cy="58477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lvl="0" algn="ctr"/>
            <a:r>
              <a:rPr lang="en-US" altLang="zh-CN" sz="3200" dirty="0" smtClean="0">
                <a:solidFill>
                  <a:srgbClr val="F45474"/>
                </a:solidFill>
                <a:latin typeface="叶根友毛笔行书" panose="02010601030101010101" pitchFamily="2" charset="-122"/>
                <a:ea typeface="叶根友毛笔行书" panose="02010601030101010101" pitchFamily="2" charset="-122"/>
                <a:cs typeface="Segoe UI Light" panose="020B0502040204020203" pitchFamily="34" charset="0"/>
              </a:rPr>
              <a:t>95,421</a:t>
            </a:r>
            <a:endParaRPr lang="en-US" altLang="zh-CN" sz="1600" dirty="0">
              <a:solidFill>
                <a:srgbClr val="F45474"/>
              </a:solidFill>
              <a:latin typeface="叶根友毛笔行书" panose="02010601030101010101" pitchFamily="2" charset="-122"/>
              <a:ea typeface="叶根友毛笔行书" panose="02010601030101010101" pitchFamily="2" charset="-122"/>
              <a:cs typeface="Segoe UI Light" panose="020B0502040204020203" pitchFamily="34" charset="0"/>
            </a:endParaRPr>
          </a:p>
        </p:txBody>
      </p:sp>
      <p:sp>
        <p:nvSpPr>
          <p:cNvPr id="12" name="空心弧 11"/>
          <p:cNvSpPr/>
          <p:nvPr/>
        </p:nvSpPr>
        <p:spPr>
          <a:xfrm>
            <a:off x="8987847" y="3642652"/>
            <a:ext cx="2011890" cy="2011890"/>
          </a:xfrm>
          <a:prstGeom prst="blockArc">
            <a:avLst>
              <a:gd name="adj1" fmla="val 19596203"/>
              <a:gd name="adj2" fmla="val 10691500"/>
              <a:gd name="adj3" fmla="val 6227"/>
            </a:avLst>
          </a:prstGeom>
          <a:solidFill>
            <a:srgbClr val="F45474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2">
                  <a:lumMod val="2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9324378" y="4356208"/>
            <a:ext cx="1338828" cy="58477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lvl="0" algn="ctr"/>
            <a:r>
              <a:rPr lang="en-US" altLang="zh-CN" sz="3200" dirty="0" smtClean="0">
                <a:solidFill>
                  <a:srgbClr val="F45474"/>
                </a:solidFill>
                <a:latin typeface="叶根友毛笔行书" panose="02010601030101010101" pitchFamily="2" charset="-122"/>
                <a:ea typeface="叶根友毛笔行书" panose="02010601030101010101" pitchFamily="2" charset="-122"/>
                <a:cs typeface="Segoe UI Light" panose="020B0502040204020203" pitchFamily="34" charset="0"/>
              </a:rPr>
              <a:t>56,245</a:t>
            </a:r>
            <a:endParaRPr lang="en-US" altLang="zh-CN" sz="1600" dirty="0">
              <a:solidFill>
                <a:srgbClr val="F45474"/>
              </a:solidFill>
              <a:latin typeface="叶根友毛笔行书" panose="02010601030101010101" pitchFamily="2" charset="-122"/>
              <a:ea typeface="叶根友毛笔行书" panose="02010601030101010101" pitchFamily="2" charset="-122"/>
              <a:cs typeface="Segoe UI Light" panose="020B0502040204020203" pitchFamily="34" charset="0"/>
            </a:endParaRPr>
          </a:p>
        </p:txBody>
      </p:sp>
      <p:sp>
        <p:nvSpPr>
          <p:cNvPr id="14" name="TextBox 76"/>
          <p:cNvSpPr txBox="1"/>
          <p:nvPr/>
        </p:nvSpPr>
        <p:spPr>
          <a:xfrm>
            <a:off x="1809309" y="2389606"/>
            <a:ext cx="11249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rgbClr val="F45474"/>
                </a:solidFill>
                <a:latin typeface="叶根友毛笔行书" panose="02010601030101010101" pitchFamily="2" charset="-122"/>
                <a:ea typeface="叶根友毛笔行书" panose="02010601030101010101" pitchFamily="2" charset="-122"/>
              </a:rPr>
              <a:t>添加标题</a:t>
            </a:r>
            <a:endParaRPr lang="zh-CN" altLang="en-US" dirty="0">
              <a:solidFill>
                <a:srgbClr val="F45474"/>
              </a:solidFill>
              <a:latin typeface="叶根友毛笔行书" panose="02010601030101010101" pitchFamily="2" charset="-122"/>
              <a:ea typeface="叶根友毛笔行书" panose="02010601030101010101" pitchFamily="2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192263" y="2717137"/>
            <a:ext cx="2359012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请在此添加文字说明，编辑文字。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请在此添加文字说明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，编辑文字。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TextBox 76"/>
          <p:cNvSpPr txBox="1"/>
          <p:nvPr/>
        </p:nvSpPr>
        <p:spPr>
          <a:xfrm>
            <a:off x="5533540" y="2389606"/>
            <a:ext cx="11249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rgbClr val="F45474"/>
                </a:solidFill>
                <a:latin typeface="叶根友毛笔行书" panose="02010601030101010101" pitchFamily="2" charset="-122"/>
                <a:ea typeface="叶根友毛笔行书" panose="02010601030101010101" pitchFamily="2" charset="-122"/>
              </a:rPr>
              <a:t>添加标题</a:t>
            </a:r>
            <a:endParaRPr lang="zh-CN" altLang="en-US" dirty="0">
              <a:solidFill>
                <a:srgbClr val="F45474"/>
              </a:solidFill>
              <a:latin typeface="叶根友毛笔行书" panose="02010601030101010101" pitchFamily="2" charset="-122"/>
              <a:ea typeface="叶根友毛笔行书" panose="02010601030101010101" pitchFamily="2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4916494" y="2717137"/>
            <a:ext cx="2359012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请在此添加文字说明，编辑文字。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请在此添加文字说明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，编辑文字。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TextBox 76"/>
          <p:cNvSpPr txBox="1"/>
          <p:nvPr/>
        </p:nvSpPr>
        <p:spPr>
          <a:xfrm>
            <a:off x="9431332" y="2389606"/>
            <a:ext cx="11249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rgbClr val="F45474"/>
                </a:solidFill>
                <a:latin typeface="叶根友毛笔行书" panose="02010601030101010101" pitchFamily="2" charset="-122"/>
                <a:ea typeface="叶根友毛笔行书" panose="02010601030101010101" pitchFamily="2" charset="-122"/>
              </a:rPr>
              <a:t>添加标题</a:t>
            </a:r>
            <a:endParaRPr lang="zh-CN" altLang="en-US" dirty="0">
              <a:solidFill>
                <a:srgbClr val="F45474"/>
              </a:solidFill>
              <a:latin typeface="叶根友毛笔行书" panose="02010601030101010101" pitchFamily="2" charset="-122"/>
              <a:ea typeface="叶根友毛笔行书" panose="02010601030101010101" pitchFamily="2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8814286" y="2717137"/>
            <a:ext cx="2359012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请在此添加文字说明，编辑文字。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请在此添加文字说明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，编辑文字。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027" t="3038" r="5445" b="935"/>
          <a:stretch>
            <a:fillRect/>
          </a:stretch>
        </p:blipFill>
        <p:spPr>
          <a:xfrm>
            <a:off x="9579935" y="1"/>
            <a:ext cx="2612065" cy="2792396"/>
          </a:xfrm>
          <a:prstGeom prst="rect">
            <a:avLst/>
          </a:prstGeom>
        </p:spPr>
      </p:pic>
      <p:sp>
        <p:nvSpPr>
          <p:cNvPr id="6" name="TextBox 76"/>
          <p:cNvSpPr txBox="1"/>
          <p:nvPr/>
        </p:nvSpPr>
        <p:spPr>
          <a:xfrm>
            <a:off x="4977745" y="300185"/>
            <a:ext cx="2236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rgbClr val="F45474"/>
                </a:solidFill>
                <a:latin typeface="叶根友毛笔行书" panose="02010601030101010101" pitchFamily="2" charset="-122"/>
                <a:ea typeface="叶根友毛笔行书" panose="02010601030101010101" pitchFamily="2" charset="-122"/>
              </a:rPr>
              <a:t>请在此处添加</a:t>
            </a:r>
            <a:r>
              <a:rPr lang="zh-CN" altLang="en-US" sz="2000" dirty="0">
                <a:solidFill>
                  <a:srgbClr val="F45474"/>
                </a:solidFill>
                <a:latin typeface="叶根友毛笔行书" panose="02010601030101010101" pitchFamily="2" charset="-122"/>
                <a:ea typeface="叶根友毛笔行书" panose="02010601030101010101" pitchFamily="2" charset="-122"/>
              </a:rPr>
              <a:t>标题</a:t>
            </a:r>
            <a:endParaRPr lang="zh-CN" altLang="en-US" sz="2000" dirty="0">
              <a:solidFill>
                <a:srgbClr val="F45474"/>
              </a:solidFill>
              <a:latin typeface="叶根友毛笔行书" panose="02010601030101010101" pitchFamily="2" charset="-122"/>
              <a:ea typeface="叶根友毛笔行书" panose="02010601030101010101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130401" y="602026"/>
            <a:ext cx="3931198" cy="3129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此处请添加您的副标题，文字可以直接编辑修改。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49127" y="-1087285"/>
            <a:ext cx="6384250" cy="3591253"/>
          </a:xfrm>
          <a:prstGeom prst="rect">
            <a:avLst/>
          </a:prstGeom>
        </p:spPr>
      </p:pic>
      <p:cxnSp>
        <p:nvCxnSpPr>
          <p:cNvPr id="31" name="直接连接符 30"/>
          <p:cNvCxnSpPr/>
          <p:nvPr/>
        </p:nvCxnSpPr>
        <p:spPr>
          <a:xfrm>
            <a:off x="5983309" y="930366"/>
            <a:ext cx="225382" cy="0"/>
          </a:xfrm>
          <a:prstGeom prst="line">
            <a:avLst/>
          </a:prstGeom>
          <a:ln w="22225" cap="rnd">
            <a:solidFill>
              <a:srgbClr val="F454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>
            <a:off x="8110077" y="3852539"/>
            <a:ext cx="261450" cy="1"/>
          </a:xfrm>
          <a:prstGeom prst="line">
            <a:avLst/>
          </a:prstGeom>
          <a:ln>
            <a:solidFill>
              <a:srgbClr val="F45474"/>
            </a:solidFill>
            <a:headEnd type="none"/>
            <a:tailEnd type="oval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 flipV="1">
            <a:off x="7365043" y="2535065"/>
            <a:ext cx="1010353" cy="1"/>
          </a:xfrm>
          <a:prstGeom prst="line">
            <a:avLst/>
          </a:prstGeom>
          <a:ln>
            <a:solidFill>
              <a:srgbClr val="F45474"/>
            </a:solidFill>
            <a:headEnd type="none"/>
            <a:tailEnd type="oval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flipV="1">
            <a:off x="7365043" y="5179356"/>
            <a:ext cx="1010353" cy="1"/>
          </a:xfrm>
          <a:prstGeom prst="line">
            <a:avLst/>
          </a:prstGeom>
          <a:ln>
            <a:solidFill>
              <a:srgbClr val="F45474"/>
            </a:solidFill>
            <a:headEnd type="none"/>
            <a:tailEnd type="oval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 flipH="1">
            <a:off x="3833177" y="3852539"/>
            <a:ext cx="261450" cy="1"/>
          </a:xfrm>
          <a:prstGeom prst="line">
            <a:avLst/>
          </a:prstGeom>
          <a:ln>
            <a:solidFill>
              <a:srgbClr val="F45474"/>
            </a:solidFill>
            <a:headEnd type="none"/>
            <a:tailEnd type="oval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flipH="1">
            <a:off x="3831677" y="2546356"/>
            <a:ext cx="1010353" cy="6755"/>
          </a:xfrm>
          <a:prstGeom prst="line">
            <a:avLst/>
          </a:prstGeom>
          <a:ln>
            <a:solidFill>
              <a:srgbClr val="F45474"/>
            </a:solidFill>
            <a:headEnd type="none"/>
            <a:tailEnd type="oval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圆角矩形 12"/>
          <p:cNvSpPr>
            <a:spLocks noChangeAspect="1"/>
          </p:cNvSpPr>
          <p:nvPr/>
        </p:nvSpPr>
        <p:spPr>
          <a:xfrm>
            <a:off x="7023660" y="3362814"/>
            <a:ext cx="980438" cy="980438"/>
          </a:xfrm>
          <a:prstGeom prst="roundRect">
            <a:avLst/>
          </a:prstGeom>
          <a:solidFill>
            <a:srgbClr val="F4547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sym typeface="+mn-lt"/>
            </a:endParaRPr>
          </a:p>
        </p:txBody>
      </p:sp>
      <p:sp>
        <p:nvSpPr>
          <p:cNvPr id="14" name="圆角矩形 13"/>
          <p:cNvSpPr>
            <a:spLocks noChangeAspect="1"/>
          </p:cNvSpPr>
          <p:nvPr/>
        </p:nvSpPr>
        <p:spPr>
          <a:xfrm>
            <a:off x="4243145" y="3362814"/>
            <a:ext cx="980438" cy="980438"/>
          </a:xfrm>
          <a:prstGeom prst="roundRect">
            <a:avLst/>
          </a:prstGeom>
          <a:solidFill>
            <a:srgbClr val="F4547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sym typeface="+mn-lt"/>
            </a:endParaRPr>
          </a:p>
        </p:txBody>
      </p:sp>
      <p:sp>
        <p:nvSpPr>
          <p:cNvPr id="15" name="圆角矩形 14"/>
          <p:cNvSpPr>
            <a:spLocks noChangeAspect="1"/>
          </p:cNvSpPr>
          <p:nvPr/>
        </p:nvSpPr>
        <p:spPr>
          <a:xfrm>
            <a:off x="5004075" y="2044846"/>
            <a:ext cx="980438" cy="980438"/>
          </a:xfrm>
          <a:prstGeom prst="roundRect">
            <a:avLst/>
          </a:prstGeom>
          <a:solidFill>
            <a:srgbClr val="F4547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sym typeface="+mn-lt"/>
            </a:endParaRPr>
          </a:p>
        </p:txBody>
      </p:sp>
      <p:sp>
        <p:nvSpPr>
          <p:cNvPr id="16" name="圆角矩形 15"/>
          <p:cNvSpPr>
            <a:spLocks noChangeAspect="1"/>
          </p:cNvSpPr>
          <p:nvPr/>
        </p:nvSpPr>
        <p:spPr>
          <a:xfrm>
            <a:off x="5004075" y="4680782"/>
            <a:ext cx="980438" cy="980438"/>
          </a:xfrm>
          <a:prstGeom prst="roundRect">
            <a:avLst/>
          </a:prstGeom>
          <a:solidFill>
            <a:srgbClr val="F4547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sym typeface="+mn-lt"/>
            </a:endParaRPr>
          </a:p>
        </p:txBody>
      </p:sp>
      <p:sp>
        <p:nvSpPr>
          <p:cNvPr id="17" name="圆角矩形 16"/>
          <p:cNvSpPr>
            <a:spLocks noChangeAspect="1"/>
          </p:cNvSpPr>
          <p:nvPr/>
        </p:nvSpPr>
        <p:spPr>
          <a:xfrm>
            <a:off x="6262731" y="4680782"/>
            <a:ext cx="980438" cy="980438"/>
          </a:xfrm>
          <a:prstGeom prst="roundRect">
            <a:avLst/>
          </a:prstGeom>
          <a:solidFill>
            <a:srgbClr val="F4547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sym typeface="+mn-lt"/>
            </a:endParaRPr>
          </a:p>
        </p:txBody>
      </p:sp>
      <p:sp>
        <p:nvSpPr>
          <p:cNvPr id="18" name="圆角矩形 17"/>
          <p:cNvSpPr>
            <a:spLocks noChangeAspect="1"/>
          </p:cNvSpPr>
          <p:nvPr/>
        </p:nvSpPr>
        <p:spPr>
          <a:xfrm>
            <a:off x="6262731" y="2044846"/>
            <a:ext cx="980438" cy="980438"/>
          </a:xfrm>
          <a:prstGeom prst="roundRect">
            <a:avLst/>
          </a:prstGeom>
          <a:solidFill>
            <a:srgbClr val="F4547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sym typeface="+mn-lt"/>
            </a:endParaRPr>
          </a:p>
        </p:txBody>
      </p:sp>
      <p:sp>
        <p:nvSpPr>
          <p:cNvPr id="19" name="Freeform 133"/>
          <p:cNvSpPr>
            <a:spLocks noChangeAspect="1" noEditPoints="1"/>
          </p:cNvSpPr>
          <p:nvPr/>
        </p:nvSpPr>
        <p:spPr bwMode="auto">
          <a:xfrm>
            <a:off x="4454780" y="3599444"/>
            <a:ext cx="557170" cy="507177"/>
          </a:xfrm>
          <a:custGeom>
            <a:avLst/>
            <a:gdLst>
              <a:gd name="T0" fmla="*/ 4 w 66"/>
              <a:gd name="T1" fmla="*/ 17 h 60"/>
              <a:gd name="T2" fmla="*/ 28 w 66"/>
              <a:gd name="T3" fmla="*/ 15 h 60"/>
              <a:gd name="T4" fmla="*/ 32 w 66"/>
              <a:gd name="T5" fmla="*/ 3 h 60"/>
              <a:gd name="T6" fmla="*/ 63 w 66"/>
              <a:gd name="T7" fmla="*/ 3 h 60"/>
              <a:gd name="T8" fmla="*/ 51 w 66"/>
              <a:gd name="T9" fmla="*/ 60 h 60"/>
              <a:gd name="T10" fmla="*/ 38 w 66"/>
              <a:gd name="T11" fmla="*/ 8 h 60"/>
              <a:gd name="T12" fmla="*/ 28 w 66"/>
              <a:gd name="T13" fmla="*/ 60 h 60"/>
              <a:gd name="T14" fmla="*/ 20 w 66"/>
              <a:gd name="T15" fmla="*/ 20 h 60"/>
              <a:gd name="T16" fmla="*/ 6 w 66"/>
              <a:gd name="T17" fmla="*/ 60 h 60"/>
              <a:gd name="T18" fmla="*/ 44 w 66"/>
              <a:gd name="T19" fmla="*/ 20 h 60"/>
              <a:gd name="T20" fmla="*/ 45 w 66"/>
              <a:gd name="T21" fmla="*/ 16 h 60"/>
              <a:gd name="T22" fmla="*/ 45 w 66"/>
              <a:gd name="T23" fmla="*/ 13 h 60"/>
              <a:gd name="T24" fmla="*/ 44 w 66"/>
              <a:gd name="T25" fmla="*/ 9 h 60"/>
              <a:gd name="T26" fmla="*/ 46 w 66"/>
              <a:gd name="T27" fmla="*/ 27 h 60"/>
              <a:gd name="T28" fmla="*/ 44 w 66"/>
              <a:gd name="T29" fmla="*/ 30 h 60"/>
              <a:gd name="T30" fmla="*/ 46 w 66"/>
              <a:gd name="T31" fmla="*/ 30 h 60"/>
              <a:gd name="T32" fmla="*/ 44 w 66"/>
              <a:gd name="T33" fmla="*/ 41 h 60"/>
              <a:gd name="T34" fmla="*/ 45 w 66"/>
              <a:gd name="T35" fmla="*/ 37 h 60"/>
              <a:gd name="T36" fmla="*/ 41 w 66"/>
              <a:gd name="T37" fmla="*/ 21 h 60"/>
              <a:gd name="T38" fmla="*/ 39 w 66"/>
              <a:gd name="T39" fmla="*/ 17 h 60"/>
              <a:gd name="T40" fmla="*/ 42 w 66"/>
              <a:gd name="T41" fmla="*/ 13 h 60"/>
              <a:gd name="T42" fmla="*/ 39 w 66"/>
              <a:gd name="T43" fmla="*/ 24 h 60"/>
              <a:gd name="T44" fmla="*/ 42 w 66"/>
              <a:gd name="T45" fmla="*/ 23 h 60"/>
              <a:gd name="T46" fmla="*/ 39 w 66"/>
              <a:gd name="T47" fmla="*/ 35 h 60"/>
              <a:gd name="T48" fmla="*/ 41 w 66"/>
              <a:gd name="T49" fmla="*/ 31 h 60"/>
              <a:gd name="T50" fmla="*/ 41 w 66"/>
              <a:gd name="T51" fmla="*/ 41 h 60"/>
              <a:gd name="T52" fmla="*/ 39 w 66"/>
              <a:gd name="T53" fmla="*/ 38 h 60"/>
              <a:gd name="T54" fmla="*/ 46 w 66"/>
              <a:gd name="T55" fmla="*/ 48 h 60"/>
              <a:gd name="T56" fmla="*/ 39 w 66"/>
              <a:gd name="T57" fmla="*/ 45 h 60"/>
              <a:gd name="T58" fmla="*/ 42 w 66"/>
              <a:gd name="T59" fmla="*/ 44 h 60"/>
              <a:gd name="T60" fmla="*/ 11 w 66"/>
              <a:gd name="T61" fmla="*/ 34 h 60"/>
              <a:gd name="T62" fmla="*/ 12 w 66"/>
              <a:gd name="T63" fmla="*/ 30 h 60"/>
              <a:gd name="T64" fmla="*/ 17 w 66"/>
              <a:gd name="T65" fmla="*/ 33 h 60"/>
              <a:gd name="T66" fmla="*/ 15 w 66"/>
              <a:gd name="T67" fmla="*/ 30 h 60"/>
              <a:gd name="T68" fmla="*/ 18 w 66"/>
              <a:gd name="T69" fmla="*/ 26 h 60"/>
              <a:gd name="T70" fmla="*/ 15 w 66"/>
              <a:gd name="T71" fmla="*/ 37 h 60"/>
              <a:gd name="T72" fmla="*/ 18 w 66"/>
              <a:gd name="T73" fmla="*/ 36 h 60"/>
              <a:gd name="T74" fmla="*/ 15 w 66"/>
              <a:gd name="T75" fmla="*/ 48 h 60"/>
              <a:gd name="T76" fmla="*/ 17 w 66"/>
              <a:gd name="T77" fmla="*/ 44 h 60"/>
              <a:gd name="T78" fmla="*/ 17 w 66"/>
              <a:gd name="T79" fmla="*/ 55 h 60"/>
              <a:gd name="T80" fmla="*/ 15 w 66"/>
              <a:gd name="T81" fmla="*/ 51 h 60"/>
              <a:gd name="T82" fmla="*/ 13 w 66"/>
              <a:gd name="T83" fmla="*/ 27 h 60"/>
              <a:gd name="T84" fmla="*/ 11 w 66"/>
              <a:gd name="T85" fmla="*/ 37 h 60"/>
              <a:gd name="T86" fmla="*/ 13 w 66"/>
              <a:gd name="T87" fmla="*/ 37 h 60"/>
              <a:gd name="T88" fmla="*/ 11 w 66"/>
              <a:gd name="T89" fmla="*/ 48 h 60"/>
              <a:gd name="T90" fmla="*/ 12 w 66"/>
              <a:gd name="T91" fmla="*/ 44 h 60"/>
              <a:gd name="T92" fmla="*/ 12 w 66"/>
              <a:gd name="T93" fmla="*/ 55 h 60"/>
              <a:gd name="T94" fmla="*/ 11 w 66"/>
              <a:gd name="T95" fmla="*/ 51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66" h="60">
                <a:moveTo>
                  <a:pt x="0" y="55"/>
                </a:moveTo>
                <a:cubicBezTo>
                  <a:pt x="4" y="55"/>
                  <a:pt x="4" y="55"/>
                  <a:pt x="4" y="55"/>
                </a:cubicBezTo>
                <a:cubicBezTo>
                  <a:pt x="4" y="19"/>
                  <a:pt x="4" y="19"/>
                  <a:pt x="4" y="19"/>
                </a:cubicBezTo>
                <a:cubicBezTo>
                  <a:pt x="4" y="17"/>
                  <a:pt x="4" y="17"/>
                  <a:pt x="4" y="17"/>
                </a:cubicBezTo>
                <a:cubicBezTo>
                  <a:pt x="6" y="16"/>
                  <a:pt x="6" y="16"/>
                  <a:pt x="6" y="16"/>
                </a:cubicBezTo>
                <a:cubicBezTo>
                  <a:pt x="22" y="14"/>
                  <a:pt x="22" y="14"/>
                  <a:pt x="22" y="14"/>
                </a:cubicBezTo>
                <a:cubicBezTo>
                  <a:pt x="25" y="14"/>
                  <a:pt x="25" y="14"/>
                  <a:pt x="25" y="14"/>
                </a:cubicBezTo>
                <a:cubicBezTo>
                  <a:pt x="28" y="15"/>
                  <a:pt x="28" y="15"/>
                  <a:pt x="28" y="15"/>
                </a:cubicBezTo>
                <a:cubicBezTo>
                  <a:pt x="31" y="37"/>
                  <a:pt x="31" y="37"/>
                  <a:pt x="31" y="37"/>
                </a:cubicBezTo>
                <a:cubicBezTo>
                  <a:pt x="32" y="38"/>
                  <a:pt x="32" y="38"/>
                  <a:pt x="32" y="38"/>
                </a:cubicBezTo>
                <a:cubicBezTo>
                  <a:pt x="32" y="5"/>
                  <a:pt x="32" y="5"/>
                  <a:pt x="32" y="5"/>
                </a:cubicBezTo>
                <a:cubicBezTo>
                  <a:pt x="32" y="3"/>
                  <a:pt x="32" y="3"/>
                  <a:pt x="32" y="3"/>
                </a:cubicBezTo>
                <a:cubicBezTo>
                  <a:pt x="35" y="3"/>
                  <a:pt x="35" y="3"/>
                  <a:pt x="35" y="3"/>
                </a:cubicBezTo>
                <a:cubicBezTo>
                  <a:pt x="51" y="0"/>
                  <a:pt x="51" y="0"/>
                  <a:pt x="51" y="0"/>
                </a:cubicBezTo>
                <a:cubicBezTo>
                  <a:pt x="54" y="0"/>
                  <a:pt x="54" y="0"/>
                  <a:pt x="54" y="0"/>
                </a:cubicBezTo>
                <a:cubicBezTo>
                  <a:pt x="63" y="3"/>
                  <a:pt x="63" y="3"/>
                  <a:pt x="63" y="3"/>
                </a:cubicBezTo>
                <a:cubicBezTo>
                  <a:pt x="63" y="55"/>
                  <a:pt x="63" y="55"/>
                  <a:pt x="63" y="55"/>
                </a:cubicBezTo>
                <a:cubicBezTo>
                  <a:pt x="66" y="55"/>
                  <a:pt x="66" y="55"/>
                  <a:pt x="66" y="55"/>
                </a:cubicBezTo>
                <a:cubicBezTo>
                  <a:pt x="66" y="60"/>
                  <a:pt x="66" y="60"/>
                  <a:pt x="66" y="60"/>
                </a:cubicBezTo>
                <a:cubicBezTo>
                  <a:pt x="51" y="60"/>
                  <a:pt x="51" y="60"/>
                  <a:pt x="51" y="60"/>
                </a:cubicBezTo>
                <a:cubicBezTo>
                  <a:pt x="49" y="60"/>
                  <a:pt x="49" y="60"/>
                  <a:pt x="49" y="60"/>
                </a:cubicBezTo>
                <a:cubicBezTo>
                  <a:pt x="49" y="57"/>
                  <a:pt x="49" y="57"/>
                  <a:pt x="49" y="57"/>
                </a:cubicBezTo>
                <a:cubicBezTo>
                  <a:pt x="49" y="6"/>
                  <a:pt x="49" y="6"/>
                  <a:pt x="49" y="6"/>
                </a:cubicBezTo>
                <a:cubicBezTo>
                  <a:pt x="38" y="8"/>
                  <a:pt x="38" y="8"/>
                  <a:pt x="38" y="8"/>
                </a:cubicBezTo>
                <a:cubicBezTo>
                  <a:pt x="38" y="57"/>
                  <a:pt x="38" y="57"/>
                  <a:pt x="38" y="57"/>
                </a:cubicBezTo>
                <a:cubicBezTo>
                  <a:pt x="38" y="60"/>
                  <a:pt x="38" y="60"/>
                  <a:pt x="38" y="60"/>
                </a:cubicBezTo>
                <a:cubicBezTo>
                  <a:pt x="37" y="60"/>
                  <a:pt x="37" y="60"/>
                  <a:pt x="37" y="60"/>
                </a:cubicBezTo>
                <a:cubicBezTo>
                  <a:pt x="28" y="60"/>
                  <a:pt x="28" y="60"/>
                  <a:pt x="28" y="60"/>
                </a:cubicBezTo>
                <a:cubicBezTo>
                  <a:pt x="23" y="60"/>
                  <a:pt x="23" y="60"/>
                  <a:pt x="23" y="60"/>
                </a:cubicBezTo>
                <a:cubicBezTo>
                  <a:pt x="20" y="60"/>
                  <a:pt x="20" y="60"/>
                  <a:pt x="20" y="60"/>
                </a:cubicBezTo>
                <a:cubicBezTo>
                  <a:pt x="20" y="57"/>
                  <a:pt x="20" y="57"/>
                  <a:pt x="20" y="57"/>
                </a:cubicBezTo>
                <a:cubicBezTo>
                  <a:pt x="20" y="20"/>
                  <a:pt x="20" y="20"/>
                  <a:pt x="20" y="20"/>
                </a:cubicBezTo>
                <a:cubicBezTo>
                  <a:pt x="9" y="21"/>
                  <a:pt x="9" y="21"/>
                  <a:pt x="9" y="21"/>
                </a:cubicBezTo>
                <a:cubicBezTo>
                  <a:pt x="9" y="57"/>
                  <a:pt x="9" y="57"/>
                  <a:pt x="9" y="57"/>
                </a:cubicBezTo>
                <a:cubicBezTo>
                  <a:pt x="9" y="60"/>
                  <a:pt x="9" y="60"/>
                  <a:pt x="9" y="60"/>
                </a:cubicBezTo>
                <a:cubicBezTo>
                  <a:pt x="6" y="60"/>
                  <a:pt x="6" y="60"/>
                  <a:pt x="6" y="60"/>
                </a:cubicBezTo>
                <a:cubicBezTo>
                  <a:pt x="0" y="60"/>
                  <a:pt x="0" y="60"/>
                  <a:pt x="0" y="60"/>
                </a:cubicBezTo>
                <a:cubicBezTo>
                  <a:pt x="0" y="55"/>
                  <a:pt x="0" y="55"/>
                  <a:pt x="0" y="55"/>
                </a:cubicBezTo>
                <a:close/>
                <a:moveTo>
                  <a:pt x="44" y="16"/>
                </a:moveTo>
                <a:cubicBezTo>
                  <a:pt x="44" y="18"/>
                  <a:pt x="44" y="19"/>
                  <a:pt x="44" y="20"/>
                </a:cubicBezTo>
                <a:cubicBezTo>
                  <a:pt x="44" y="20"/>
                  <a:pt x="45" y="20"/>
                  <a:pt x="45" y="20"/>
                </a:cubicBezTo>
                <a:cubicBezTo>
                  <a:pt x="46" y="20"/>
                  <a:pt x="46" y="20"/>
                  <a:pt x="46" y="20"/>
                </a:cubicBezTo>
                <a:cubicBezTo>
                  <a:pt x="46" y="19"/>
                  <a:pt x="46" y="17"/>
                  <a:pt x="46" y="16"/>
                </a:cubicBezTo>
                <a:cubicBezTo>
                  <a:pt x="46" y="16"/>
                  <a:pt x="46" y="16"/>
                  <a:pt x="45" y="16"/>
                </a:cubicBezTo>
                <a:cubicBezTo>
                  <a:pt x="45" y="16"/>
                  <a:pt x="44" y="16"/>
                  <a:pt x="44" y="16"/>
                </a:cubicBezTo>
                <a:close/>
                <a:moveTo>
                  <a:pt x="44" y="9"/>
                </a:moveTo>
                <a:cubicBezTo>
                  <a:pt x="44" y="11"/>
                  <a:pt x="44" y="12"/>
                  <a:pt x="44" y="13"/>
                </a:cubicBezTo>
                <a:cubicBezTo>
                  <a:pt x="44" y="13"/>
                  <a:pt x="45" y="13"/>
                  <a:pt x="45" y="13"/>
                </a:cubicBezTo>
                <a:cubicBezTo>
                  <a:pt x="46" y="13"/>
                  <a:pt x="46" y="13"/>
                  <a:pt x="46" y="13"/>
                </a:cubicBezTo>
                <a:cubicBezTo>
                  <a:pt x="46" y="12"/>
                  <a:pt x="46" y="10"/>
                  <a:pt x="46" y="9"/>
                </a:cubicBezTo>
                <a:cubicBezTo>
                  <a:pt x="46" y="9"/>
                  <a:pt x="46" y="9"/>
                  <a:pt x="45" y="9"/>
                </a:cubicBezTo>
                <a:cubicBezTo>
                  <a:pt x="45" y="9"/>
                  <a:pt x="44" y="9"/>
                  <a:pt x="44" y="9"/>
                </a:cubicBezTo>
                <a:close/>
                <a:moveTo>
                  <a:pt x="44" y="23"/>
                </a:moveTo>
                <a:cubicBezTo>
                  <a:pt x="44" y="25"/>
                  <a:pt x="44" y="26"/>
                  <a:pt x="44" y="27"/>
                </a:cubicBezTo>
                <a:cubicBezTo>
                  <a:pt x="44" y="27"/>
                  <a:pt x="45" y="27"/>
                  <a:pt x="45" y="27"/>
                </a:cubicBezTo>
                <a:cubicBezTo>
                  <a:pt x="46" y="27"/>
                  <a:pt x="46" y="27"/>
                  <a:pt x="46" y="27"/>
                </a:cubicBezTo>
                <a:cubicBezTo>
                  <a:pt x="46" y="26"/>
                  <a:pt x="46" y="24"/>
                  <a:pt x="46" y="23"/>
                </a:cubicBezTo>
                <a:cubicBezTo>
                  <a:pt x="46" y="23"/>
                  <a:pt x="46" y="23"/>
                  <a:pt x="45" y="23"/>
                </a:cubicBezTo>
                <a:cubicBezTo>
                  <a:pt x="45" y="23"/>
                  <a:pt x="44" y="23"/>
                  <a:pt x="44" y="23"/>
                </a:cubicBezTo>
                <a:close/>
                <a:moveTo>
                  <a:pt x="44" y="30"/>
                </a:moveTo>
                <a:cubicBezTo>
                  <a:pt x="44" y="32"/>
                  <a:pt x="44" y="33"/>
                  <a:pt x="44" y="34"/>
                </a:cubicBezTo>
                <a:cubicBezTo>
                  <a:pt x="44" y="34"/>
                  <a:pt x="45" y="34"/>
                  <a:pt x="45" y="34"/>
                </a:cubicBezTo>
                <a:cubicBezTo>
                  <a:pt x="46" y="34"/>
                  <a:pt x="46" y="34"/>
                  <a:pt x="46" y="34"/>
                </a:cubicBezTo>
                <a:cubicBezTo>
                  <a:pt x="46" y="33"/>
                  <a:pt x="46" y="32"/>
                  <a:pt x="46" y="30"/>
                </a:cubicBezTo>
                <a:cubicBezTo>
                  <a:pt x="46" y="30"/>
                  <a:pt x="46" y="30"/>
                  <a:pt x="45" y="30"/>
                </a:cubicBezTo>
                <a:cubicBezTo>
                  <a:pt x="45" y="30"/>
                  <a:pt x="44" y="30"/>
                  <a:pt x="44" y="30"/>
                </a:cubicBezTo>
                <a:close/>
                <a:moveTo>
                  <a:pt x="44" y="37"/>
                </a:moveTo>
                <a:cubicBezTo>
                  <a:pt x="44" y="39"/>
                  <a:pt x="44" y="40"/>
                  <a:pt x="44" y="41"/>
                </a:cubicBezTo>
                <a:cubicBezTo>
                  <a:pt x="44" y="41"/>
                  <a:pt x="45" y="41"/>
                  <a:pt x="45" y="41"/>
                </a:cubicBezTo>
                <a:cubicBezTo>
                  <a:pt x="46" y="41"/>
                  <a:pt x="46" y="41"/>
                  <a:pt x="46" y="41"/>
                </a:cubicBezTo>
                <a:cubicBezTo>
                  <a:pt x="46" y="40"/>
                  <a:pt x="46" y="39"/>
                  <a:pt x="46" y="37"/>
                </a:cubicBezTo>
                <a:cubicBezTo>
                  <a:pt x="46" y="37"/>
                  <a:pt x="46" y="37"/>
                  <a:pt x="45" y="37"/>
                </a:cubicBezTo>
                <a:cubicBezTo>
                  <a:pt x="45" y="37"/>
                  <a:pt x="44" y="37"/>
                  <a:pt x="44" y="37"/>
                </a:cubicBezTo>
                <a:close/>
                <a:moveTo>
                  <a:pt x="39" y="17"/>
                </a:moveTo>
                <a:cubicBezTo>
                  <a:pt x="39" y="18"/>
                  <a:pt x="39" y="19"/>
                  <a:pt x="39" y="21"/>
                </a:cubicBezTo>
                <a:cubicBezTo>
                  <a:pt x="40" y="21"/>
                  <a:pt x="40" y="21"/>
                  <a:pt x="41" y="21"/>
                </a:cubicBezTo>
                <a:cubicBezTo>
                  <a:pt x="41" y="21"/>
                  <a:pt x="41" y="21"/>
                  <a:pt x="42" y="20"/>
                </a:cubicBezTo>
                <a:cubicBezTo>
                  <a:pt x="42" y="19"/>
                  <a:pt x="42" y="18"/>
                  <a:pt x="42" y="17"/>
                </a:cubicBezTo>
                <a:cubicBezTo>
                  <a:pt x="41" y="17"/>
                  <a:pt x="41" y="17"/>
                  <a:pt x="41" y="17"/>
                </a:cubicBezTo>
                <a:cubicBezTo>
                  <a:pt x="40" y="17"/>
                  <a:pt x="40" y="17"/>
                  <a:pt x="39" y="17"/>
                </a:cubicBezTo>
                <a:close/>
                <a:moveTo>
                  <a:pt x="39" y="10"/>
                </a:moveTo>
                <a:cubicBezTo>
                  <a:pt x="39" y="11"/>
                  <a:pt x="39" y="12"/>
                  <a:pt x="39" y="14"/>
                </a:cubicBezTo>
                <a:cubicBezTo>
                  <a:pt x="40" y="14"/>
                  <a:pt x="40" y="14"/>
                  <a:pt x="41" y="14"/>
                </a:cubicBezTo>
                <a:cubicBezTo>
                  <a:pt x="41" y="14"/>
                  <a:pt x="41" y="14"/>
                  <a:pt x="42" y="13"/>
                </a:cubicBezTo>
                <a:cubicBezTo>
                  <a:pt x="42" y="12"/>
                  <a:pt x="42" y="11"/>
                  <a:pt x="42" y="10"/>
                </a:cubicBezTo>
                <a:cubicBezTo>
                  <a:pt x="41" y="10"/>
                  <a:pt x="41" y="10"/>
                  <a:pt x="41" y="10"/>
                </a:cubicBezTo>
                <a:cubicBezTo>
                  <a:pt x="40" y="10"/>
                  <a:pt x="40" y="10"/>
                  <a:pt x="39" y="10"/>
                </a:cubicBezTo>
                <a:close/>
                <a:moveTo>
                  <a:pt x="39" y="24"/>
                </a:moveTo>
                <a:cubicBezTo>
                  <a:pt x="39" y="25"/>
                  <a:pt x="39" y="26"/>
                  <a:pt x="39" y="28"/>
                </a:cubicBezTo>
                <a:cubicBezTo>
                  <a:pt x="40" y="28"/>
                  <a:pt x="40" y="28"/>
                  <a:pt x="41" y="28"/>
                </a:cubicBezTo>
                <a:cubicBezTo>
                  <a:pt x="41" y="27"/>
                  <a:pt x="41" y="27"/>
                  <a:pt x="42" y="27"/>
                </a:cubicBezTo>
                <a:cubicBezTo>
                  <a:pt x="42" y="26"/>
                  <a:pt x="42" y="25"/>
                  <a:pt x="42" y="23"/>
                </a:cubicBezTo>
                <a:cubicBezTo>
                  <a:pt x="41" y="24"/>
                  <a:pt x="41" y="24"/>
                  <a:pt x="41" y="24"/>
                </a:cubicBezTo>
                <a:cubicBezTo>
                  <a:pt x="40" y="24"/>
                  <a:pt x="40" y="24"/>
                  <a:pt x="39" y="24"/>
                </a:cubicBezTo>
                <a:close/>
                <a:moveTo>
                  <a:pt x="39" y="31"/>
                </a:moveTo>
                <a:cubicBezTo>
                  <a:pt x="39" y="32"/>
                  <a:pt x="39" y="33"/>
                  <a:pt x="39" y="35"/>
                </a:cubicBezTo>
                <a:cubicBezTo>
                  <a:pt x="40" y="35"/>
                  <a:pt x="40" y="34"/>
                  <a:pt x="41" y="34"/>
                </a:cubicBezTo>
                <a:cubicBezTo>
                  <a:pt x="41" y="34"/>
                  <a:pt x="41" y="34"/>
                  <a:pt x="42" y="34"/>
                </a:cubicBezTo>
                <a:cubicBezTo>
                  <a:pt x="42" y="33"/>
                  <a:pt x="42" y="32"/>
                  <a:pt x="42" y="30"/>
                </a:cubicBezTo>
                <a:cubicBezTo>
                  <a:pt x="41" y="30"/>
                  <a:pt x="41" y="30"/>
                  <a:pt x="41" y="31"/>
                </a:cubicBezTo>
                <a:cubicBezTo>
                  <a:pt x="40" y="31"/>
                  <a:pt x="40" y="31"/>
                  <a:pt x="39" y="31"/>
                </a:cubicBezTo>
                <a:close/>
                <a:moveTo>
                  <a:pt x="39" y="38"/>
                </a:moveTo>
                <a:cubicBezTo>
                  <a:pt x="39" y="39"/>
                  <a:pt x="39" y="40"/>
                  <a:pt x="39" y="41"/>
                </a:cubicBezTo>
                <a:cubicBezTo>
                  <a:pt x="40" y="41"/>
                  <a:pt x="40" y="41"/>
                  <a:pt x="41" y="41"/>
                </a:cubicBezTo>
                <a:cubicBezTo>
                  <a:pt x="41" y="41"/>
                  <a:pt x="41" y="41"/>
                  <a:pt x="42" y="41"/>
                </a:cubicBezTo>
                <a:cubicBezTo>
                  <a:pt x="42" y="40"/>
                  <a:pt x="42" y="39"/>
                  <a:pt x="42" y="37"/>
                </a:cubicBezTo>
                <a:cubicBezTo>
                  <a:pt x="41" y="37"/>
                  <a:pt x="41" y="37"/>
                  <a:pt x="41" y="37"/>
                </a:cubicBezTo>
                <a:cubicBezTo>
                  <a:pt x="40" y="37"/>
                  <a:pt x="40" y="37"/>
                  <a:pt x="39" y="38"/>
                </a:cubicBezTo>
                <a:close/>
                <a:moveTo>
                  <a:pt x="44" y="44"/>
                </a:moveTo>
                <a:cubicBezTo>
                  <a:pt x="44" y="46"/>
                  <a:pt x="44" y="47"/>
                  <a:pt x="44" y="48"/>
                </a:cubicBezTo>
                <a:cubicBezTo>
                  <a:pt x="44" y="48"/>
                  <a:pt x="45" y="48"/>
                  <a:pt x="45" y="48"/>
                </a:cubicBezTo>
                <a:cubicBezTo>
                  <a:pt x="46" y="48"/>
                  <a:pt x="46" y="48"/>
                  <a:pt x="46" y="48"/>
                </a:cubicBezTo>
                <a:cubicBezTo>
                  <a:pt x="46" y="47"/>
                  <a:pt x="46" y="46"/>
                  <a:pt x="46" y="44"/>
                </a:cubicBezTo>
                <a:cubicBezTo>
                  <a:pt x="46" y="44"/>
                  <a:pt x="46" y="44"/>
                  <a:pt x="45" y="44"/>
                </a:cubicBezTo>
                <a:cubicBezTo>
                  <a:pt x="45" y="44"/>
                  <a:pt x="44" y="44"/>
                  <a:pt x="44" y="44"/>
                </a:cubicBezTo>
                <a:close/>
                <a:moveTo>
                  <a:pt x="39" y="45"/>
                </a:moveTo>
                <a:cubicBezTo>
                  <a:pt x="39" y="46"/>
                  <a:pt x="39" y="47"/>
                  <a:pt x="39" y="48"/>
                </a:cubicBezTo>
                <a:cubicBezTo>
                  <a:pt x="40" y="48"/>
                  <a:pt x="40" y="48"/>
                  <a:pt x="41" y="48"/>
                </a:cubicBezTo>
                <a:cubicBezTo>
                  <a:pt x="41" y="48"/>
                  <a:pt x="41" y="48"/>
                  <a:pt x="42" y="48"/>
                </a:cubicBezTo>
                <a:cubicBezTo>
                  <a:pt x="42" y="47"/>
                  <a:pt x="42" y="46"/>
                  <a:pt x="42" y="44"/>
                </a:cubicBezTo>
                <a:cubicBezTo>
                  <a:pt x="41" y="44"/>
                  <a:pt x="41" y="44"/>
                  <a:pt x="41" y="44"/>
                </a:cubicBezTo>
                <a:cubicBezTo>
                  <a:pt x="40" y="44"/>
                  <a:pt x="40" y="44"/>
                  <a:pt x="39" y="45"/>
                </a:cubicBezTo>
                <a:close/>
                <a:moveTo>
                  <a:pt x="11" y="30"/>
                </a:moveTo>
                <a:cubicBezTo>
                  <a:pt x="11" y="31"/>
                  <a:pt x="11" y="33"/>
                  <a:pt x="11" y="34"/>
                </a:cubicBezTo>
                <a:cubicBezTo>
                  <a:pt x="11" y="34"/>
                  <a:pt x="12" y="34"/>
                  <a:pt x="12" y="34"/>
                </a:cubicBezTo>
                <a:cubicBezTo>
                  <a:pt x="12" y="34"/>
                  <a:pt x="13" y="34"/>
                  <a:pt x="13" y="34"/>
                </a:cubicBezTo>
                <a:cubicBezTo>
                  <a:pt x="13" y="32"/>
                  <a:pt x="13" y="31"/>
                  <a:pt x="13" y="30"/>
                </a:cubicBezTo>
                <a:cubicBezTo>
                  <a:pt x="13" y="30"/>
                  <a:pt x="12" y="30"/>
                  <a:pt x="12" y="30"/>
                </a:cubicBezTo>
                <a:cubicBezTo>
                  <a:pt x="12" y="30"/>
                  <a:pt x="11" y="30"/>
                  <a:pt x="11" y="30"/>
                </a:cubicBezTo>
                <a:close/>
                <a:moveTo>
                  <a:pt x="15" y="30"/>
                </a:moveTo>
                <a:cubicBezTo>
                  <a:pt x="15" y="31"/>
                  <a:pt x="15" y="32"/>
                  <a:pt x="15" y="34"/>
                </a:cubicBezTo>
                <a:cubicBezTo>
                  <a:pt x="16" y="34"/>
                  <a:pt x="16" y="34"/>
                  <a:pt x="17" y="33"/>
                </a:cubicBezTo>
                <a:cubicBezTo>
                  <a:pt x="17" y="33"/>
                  <a:pt x="17" y="33"/>
                  <a:pt x="18" y="33"/>
                </a:cubicBezTo>
                <a:cubicBezTo>
                  <a:pt x="18" y="32"/>
                  <a:pt x="18" y="31"/>
                  <a:pt x="18" y="29"/>
                </a:cubicBezTo>
                <a:cubicBezTo>
                  <a:pt x="17" y="29"/>
                  <a:pt x="17" y="29"/>
                  <a:pt x="17" y="29"/>
                </a:cubicBezTo>
                <a:cubicBezTo>
                  <a:pt x="16" y="30"/>
                  <a:pt x="16" y="30"/>
                  <a:pt x="15" y="30"/>
                </a:cubicBezTo>
                <a:close/>
                <a:moveTo>
                  <a:pt x="15" y="23"/>
                </a:moveTo>
                <a:cubicBezTo>
                  <a:pt x="15" y="24"/>
                  <a:pt x="15" y="25"/>
                  <a:pt x="15" y="27"/>
                </a:cubicBezTo>
                <a:cubicBezTo>
                  <a:pt x="16" y="27"/>
                  <a:pt x="16" y="26"/>
                  <a:pt x="17" y="26"/>
                </a:cubicBezTo>
                <a:cubicBezTo>
                  <a:pt x="17" y="26"/>
                  <a:pt x="17" y="26"/>
                  <a:pt x="18" y="26"/>
                </a:cubicBezTo>
                <a:cubicBezTo>
                  <a:pt x="18" y="25"/>
                  <a:pt x="18" y="24"/>
                  <a:pt x="18" y="22"/>
                </a:cubicBezTo>
                <a:cubicBezTo>
                  <a:pt x="17" y="22"/>
                  <a:pt x="17" y="22"/>
                  <a:pt x="17" y="22"/>
                </a:cubicBezTo>
                <a:cubicBezTo>
                  <a:pt x="16" y="22"/>
                  <a:pt x="16" y="22"/>
                  <a:pt x="15" y="23"/>
                </a:cubicBezTo>
                <a:close/>
                <a:moveTo>
                  <a:pt x="15" y="37"/>
                </a:moveTo>
                <a:cubicBezTo>
                  <a:pt x="15" y="38"/>
                  <a:pt x="15" y="39"/>
                  <a:pt x="15" y="41"/>
                </a:cubicBezTo>
                <a:cubicBezTo>
                  <a:pt x="16" y="41"/>
                  <a:pt x="16" y="41"/>
                  <a:pt x="17" y="41"/>
                </a:cubicBezTo>
                <a:cubicBezTo>
                  <a:pt x="17" y="41"/>
                  <a:pt x="17" y="41"/>
                  <a:pt x="18" y="40"/>
                </a:cubicBezTo>
                <a:cubicBezTo>
                  <a:pt x="18" y="39"/>
                  <a:pt x="18" y="38"/>
                  <a:pt x="18" y="36"/>
                </a:cubicBezTo>
                <a:cubicBezTo>
                  <a:pt x="17" y="36"/>
                  <a:pt x="17" y="37"/>
                  <a:pt x="17" y="37"/>
                </a:cubicBezTo>
                <a:cubicBezTo>
                  <a:pt x="16" y="37"/>
                  <a:pt x="16" y="37"/>
                  <a:pt x="15" y="37"/>
                </a:cubicBezTo>
                <a:close/>
                <a:moveTo>
                  <a:pt x="15" y="44"/>
                </a:moveTo>
                <a:cubicBezTo>
                  <a:pt x="15" y="45"/>
                  <a:pt x="15" y="46"/>
                  <a:pt x="15" y="48"/>
                </a:cubicBezTo>
                <a:cubicBezTo>
                  <a:pt x="16" y="48"/>
                  <a:pt x="16" y="48"/>
                  <a:pt x="17" y="48"/>
                </a:cubicBezTo>
                <a:cubicBezTo>
                  <a:pt x="17" y="48"/>
                  <a:pt x="17" y="48"/>
                  <a:pt x="18" y="48"/>
                </a:cubicBezTo>
                <a:cubicBezTo>
                  <a:pt x="18" y="46"/>
                  <a:pt x="18" y="45"/>
                  <a:pt x="18" y="44"/>
                </a:cubicBezTo>
                <a:cubicBezTo>
                  <a:pt x="17" y="44"/>
                  <a:pt x="17" y="44"/>
                  <a:pt x="17" y="44"/>
                </a:cubicBezTo>
                <a:cubicBezTo>
                  <a:pt x="16" y="44"/>
                  <a:pt x="16" y="44"/>
                  <a:pt x="15" y="44"/>
                </a:cubicBezTo>
                <a:close/>
                <a:moveTo>
                  <a:pt x="15" y="51"/>
                </a:moveTo>
                <a:cubicBezTo>
                  <a:pt x="15" y="52"/>
                  <a:pt x="15" y="53"/>
                  <a:pt x="15" y="55"/>
                </a:cubicBezTo>
                <a:cubicBezTo>
                  <a:pt x="16" y="55"/>
                  <a:pt x="16" y="55"/>
                  <a:pt x="17" y="55"/>
                </a:cubicBezTo>
                <a:cubicBezTo>
                  <a:pt x="17" y="55"/>
                  <a:pt x="17" y="55"/>
                  <a:pt x="18" y="55"/>
                </a:cubicBezTo>
                <a:cubicBezTo>
                  <a:pt x="18" y="53"/>
                  <a:pt x="18" y="52"/>
                  <a:pt x="18" y="51"/>
                </a:cubicBezTo>
                <a:cubicBezTo>
                  <a:pt x="17" y="51"/>
                  <a:pt x="17" y="51"/>
                  <a:pt x="17" y="51"/>
                </a:cubicBezTo>
                <a:cubicBezTo>
                  <a:pt x="16" y="51"/>
                  <a:pt x="16" y="51"/>
                  <a:pt x="15" y="51"/>
                </a:cubicBezTo>
                <a:close/>
                <a:moveTo>
                  <a:pt x="11" y="23"/>
                </a:moveTo>
                <a:cubicBezTo>
                  <a:pt x="11" y="24"/>
                  <a:pt x="11" y="26"/>
                  <a:pt x="11" y="27"/>
                </a:cubicBezTo>
                <a:cubicBezTo>
                  <a:pt x="11" y="27"/>
                  <a:pt x="12" y="27"/>
                  <a:pt x="12" y="27"/>
                </a:cubicBezTo>
                <a:cubicBezTo>
                  <a:pt x="12" y="27"/>
                  <a:pt x="13" y="27"/>
                  <a:pt x="13" y="27"/>
                </a:cubicBezTo>
                <a:cubicBezTo>
                  <a:pt x="13" y="25"/>
                  <a:pt x="13" y="24"/>
                  <a:pt x="13" y="23"/>
                </a:cubicBezTo>
                <a:cubicBezTo>
                  <a:pt x="13" y="23"/>
                  <a:pt x="12" y="23"/>
                  <a:pt x="12" y="23"/>
                </a:cubicBezTo>
                <a:cubicBezTo>
                  <a:pt x="12" y="23"/>
                  <a:pt x="11" y="23"/>
                  <a:pt x="11" y="23"/>
                </a:cubicBezTo>
                <a:close/>
                <a:moveTo>
                  <a:pt x="11" y="37"/>
                </a:moveTo>
                <a:cubicBezTo>
                  <a:pt x="11" y="38"/>
                  <a:pt x="11" y="40"/>
                  <a:pt x="11" y="41"/>
                </a:cubicBezTo>
                <a:cubicBezTo>
                  <a:pt x="11" y="41"/>
                  <a:pt x="12" y="41"/>
                  <a:pt x="12" y="41"/>
                </a:cubicBezTo>
                <a:cubicBezTo>
                  <a:pt x="12" y="41"/>
                  <a:pt x="13" y="41"/>
                  <a:pt x="13" y="41"/>
                </a:cubicBezTo>
                <a:cubicBezTo>
                  <a:pt x="13" y="39"/>
                  <a:pt x="13" y="38"/>
                  <a:pt x="13" y="37"/>
                </a:cubicBezTo>
                <a:cubicBezTo>
                  <a:pt x="13" y="37"/>
                  <a:pt x="12" y="37"/>
                  <a:pt x="12" y="37"/>
                </a:cubicBezTo>
                <a:cubicBezTo>
                  <a:pt x="12" y="37"/>
                  <a:pt x="11" y="37"/>
                  <a:pt x="11" y="37"/>
                </a:cubicBezTo>
                <a:close/>
                <a:moveTo>
                  <a:pt x="11" y="44"/>
                </a:moveTo>
                <a:cubicBezTo>
                  <a:pt x="11" y="45"/>
                  <a:pt x="11" y="46"/>
                  <a:pt x="11" y="48"/>
                </a:cubicBezTo>
                <a:cubicBezTo>
                  <a:pt x="11" y="48"/>
                  <a:pt x="12" y="48"/>
                  <a:pt x="12" y="48"/>
                </a:cubicBezTo>
                <a:cubicBezTo>
                  <a:pt x="12" y="48"/>
                  <a:pt x="13" y="48"/>
                  <a:pt x="13" y="48"/>
                </a:cubicBezTo>
                <a:cubicBezTo>
                  <a:pt x="13" y="46"/>
                  <a:pt x="13" y="45"/>
                  <a:pt x="13" y="44"/>
                </a:cubicBezTo>
                <a:cubicBezTo>
                  <a:pt x="13" y="44"/>
                  <a:pt x="12" y="44"/>
                  <a:pt x="12" y="44"/>
                </a:cubicBezTo>
                <a:cubicBezTo>
                  <a:pt x="12" y="44"/>
                  <a:pt x="11" y="44"/>
                  <a:pt x="11" y="44"/>
                </a:cubicBezTo>
                <a:close/>
                <a:moveTo>
                  <a:pt x="11" y="51"/>
                </a:moveTo>
                <a:cubicBezTo>
                  <a:pt x="11" y="52"/>
                  <a:pt x="11" y="53"/>
                  <a:pt x="11" y="55"/>
                </a:cubicBezTo>
                <a:cubicBezTo>
                  <a:pt x="11" y="55"/>
                  <a:pt x="12" y="55"/>
                  <a:pt x="12" y="55"/>
                </a:cubicBezTo>
                <a:cubicBezTo>
                  <a:pt x="12" y="55"/>
                  <a:pt x="13" y="55"/>
                  <a:pt x="13" y="55"/>
                </a:cubicBezTo>
                <a:cubicBezTo>
                  <a:pt x="13" y="53"/>
                  <a:pt x="13" y="52"/>
                  <a:pt x="13" y="51"/>
                </a:cubicBezTo>
                <a:cubicBezTo>
                  <a:pt x="13" y="51"/>
                  <a:pt x="12" y="51"/>
                  <a:pt x="12" y="51"/>
                </a:cubicBezTo>
                <a:cubicBezTo>
                  <a:pt x="12" y="51"/>
                  <a:pt x="11" y="51"/>
                  <a:pt x="11" y="5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sym typeface="+mn-lt"/>
            </a:endParaRPr>
          </a:p>
        </p:txBody>
      </p:sp>
      <p:sp>
        <p:nvSpPr>
          <p:cNvPr id="20" name="Freeform 391"/>
          <p:cNvSpPr>
            <a:spLocks noChangeAspect="1" noEditPoints="1"/>
          </p:cNvSpPr>
          <p:nvPr/>
        </p:nvSpPr>
        <p:spPr bwMode="auto">
          <a:xfrm>
            <a:off x="5259309" y="4972382"/>
            <a:ext cx="469970" cy="397237"/>
          </a:xfrm>
          <a:custGeom>
            <a:avLst/>
            <a:gdLst>
              <a:gd name="T0" fmla="*/ 39 w 71"/>
              <a:gd name="T1" fmla="*/ 0 h 60"/>
              <a:gd name="T2" fmla="*/ 51 w 71"/>
              <a:gd name="T3" fmla="*/ 42 h 60"/>
              <a:gd name="T4" fmla="*/ 53 w 71"/>
              <a:gd name="T5" fmla="*/ 39 h 60"/>
              <a:gd name="T6" fmla="*/ 43 w 71"/>
              <a:gd name="T7" fmla="*/ 13 h 60"/>
              <a:gd name="T8" fmla="*/ 50 w 71"/>
              <a:gd name="T9" fmla="*/ 6 h 60"/>
              <a:gd name="T10" fmla="*/ 69 w 71"/>
              <a:gd name="T11" fmla="*/ 11 h 60"/>
              <a:gd name="T12" fmla="*/ 57 w 71"/>
              <a:gd name="T13" fmla="*/ 12 h 60"/>
              <a:gd name="T14" fmla="*/ 50 w 71"/>
              <a:gd name="T15" fmla="*/ 10 h 60"/>
              <a:gd name="T16" fmla="*/ 46 w 71"/>
              <a:gd name="T17" fmla="*/ 13 h 60"/>
              <a:gd name="T18" fmla="*/ 56 w 71"/>
              <a:gd name="T19" fmla="*/ 40 h 60"/>
              <a:gd name="T20" fmla="*/ 58 w 71"/>
              <a:gd name="T21" fmla="*/ 39 h 60"/>
              <a:gd name="T22" fmla="*/ 59 w 71"/>
              <a:gd name="T23" fmla="*/ 23 h 60"/>
              <a:gd name="T24" fmla="*/ 64 w 71"/>
              <a:gd name="T25" fmla="*/ 17 h 60"/>
              <a:gd name="T26" fmla="*/ 64 w 71"/>
              <a:gd name="T27" fmla="*/ 28 h 60"/>
              <a:gd name="T28" fmla="*/ 63 w 71"/>
              <a:gd name="T29" fmla="*/ 36 h 60"/>
              <a:gd name="T30" fmla="*/ 56 w 71"/>
              <a:gd name="T31" fmla="*/ 45 h 60"/>
              <a:gd name="T32" fmla="*/ 39 w 71"/>
              <a:gd name="T33" fmla="*/ 50 h 60"/>
              <a:gd name="T34" fmla="*/ 0 w 71"/>
              <a:gd name="T35" fmla="*/ 60 h 60"/>
              <a:gd name="T36" fmla="*/ 8 w 71"/>
              <a:gd name="T37" fmla="*/ 8 h 60"/>
              <a:gd name="T38" fmla="*/ 32 w 71"/>
              <a:gd name="T39" fmla="*/ 22 h 60"/>
              <a:gd name="T40" fmla="*/ 8 w 71"/>
              <a:gd name="T41" fmla="*/ 8 h 60"/>
              <a:gd name="T42" fmla="*/ 10 w 71"/>
              <a:gd name="T43" fmla="*/ 32 h 60"/>
              <a:gd name="T44" fmla="*/ 10 w 71"/>
              <a:gd name="T45" fmla="*/ 50 h 60"/>
              <a:gd name="T46" fmla="*/ 29 w 71"/>
              <a:gd name="T47" fmla="*/ 50 h 60"/>
              <a:gd name="T48" fmla="*/ 29 w 71"/>
              <a:gd name="T49" fmla="*/ 32 h 60"/>
              <a:gd name="T50" fmla="*/ 27 w 71"/>
              <a:gd name="T51" fmla="*/ 41 h 60"/>
              <a:gd name="T52" fmla="*/ 15 w 71"/>
              <a:gd name="T53" fmla="*/ 34 h 60"/>
              <a:gd name="T54" fmla="*/ 15 w 71"/>
              <a:gd name="T55" fmla="*/ 48 h 60"/>
              <a:gd name="T56" fmla="*/ 27 w 71"/>
              <a:gd name="T57" fmla="*/ 41 h 60"/>
              <a:gd name="T58" fmla="*/ 20 w 71"/>
              <a:gd name="T59" fmla="*/ 30 h 60"/>
              <a:gd name="T60" fmla="*/ 9 w 71"/>
              <a:gd name="T61" fmla="*/ 41 h 60"/>
              <a:gd name="T62" fmla="*/ 20 w 71"/>
              <a:gd name="T63" fmla="*/ 51 h 60"/>
              <a:gd name="T64" fmla="*/ 30 w 71"/>
              <a:gd name="T65" fmla="*/ 41 h 60"/>
              <a:gd name="T66" fmla="*/ 39 w 71"/>
              <a:gd name="T67" fmla="*/ 44 h 60"/>
              <a:gd name="T68" fmla="*/ 45 w 71"/>
              <a:gd name="T69" fmla="*/ 46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71" h="60">
                <a:moveTo>
                  <a:pt x="0" y="0"/>
                </a:moveTo>
                <a:cubicBezTo>
                  <a:pt x="39" y="0"/>
                  <a:pt x="39" y="0"/>
                  <a:pt x="39" y="0"/>
                </a:cubicBezTo>
                <a:cubicBezTo>
                  <a:pt x="39" y="39"/>
                  <a:pt x="39" y="39"/>
                  <a:pt x="39" y="39"/>
                </a:cubicBezTo>
                <a:cubicBezTo>
                  <a:pt x="43" y="41"/>
                  <a:pt x="47" y="43"/>
                  <a:pt x="51" y="42"/>
                </a:cubicBezTo>
                <a:cubicBezTo>
                  <a:pt x="51" y="42"/>
                  <a:pt x="51" y="42"/>
                  <a:pt x="51" y="42"/>
                </a:cubicBezTo>
                <a:cubicBezTo>
                  <a:pt x="52" y="41"/>
                  <a:pt x="53" y="40"/>
                  <a:pt x="53" y="39"/>
                </a:cubicBezTo>
                <a:cubicBezTo>
                  <a:pt x="54" y="34"/>
                  <a:pt x="50" y="28"/>
                  <a:pt x="47" y="23"/>
                </a:cubicBezTo>
                <a:cubicBezTo>
                  <a:pt x="45" y="19"/>
                  <a:pt x="42" y="16"/>
                  <a:pt x="43" y="13"/>
                </a:cubicBezTo>
                <a:cubicBezTo>
                  <a:pt x="43" y="8"/>
                  <a:pt x="47" y="6"/>
                  <a:pt x="50" y="6"/>
                </a:cubicBezTo>
                <a:cubicBezTo>
                  <a:pt x="50" y="6"/>
                  <a:pt x="50" y="6"/>
                  <a:pt x="50" y="6"/>
                </a:cubicBezTo>
                <a:cubicBezTo>
                  <a:pt x="64" y="5"/>
                  <a:pt x="64" y="5"/>
                  <a:pt x="64" y="5"/>
                </a:cubicBezTo>
                <a:cubicBezTo>
                  <a:pt x="67" y="6"/>
                  <a:pt x="69" y="8"/>
                  <a:pt x="69" y="11"/>
                </a:cubicBezTo>
                <a:cubicBezTo>
                  <a:pt x="70" y="11"/>
                  <a:pt x="71" y="11"/>
                  <a:pt x="71" y="11"/>
                </a:cubicBezTo>
                <a:cubicBezTo>
                  <a:pt x="70" y="17"/>
                  <a:pt x="59" y="18"/>
                  <a:pt x="57" y="12"/>
                </a:cubicBezTo>
                <a:cubicBezTo>
                  <a:pt x="57" y="12"/>
                  <a:pt x="58" y="12"/>
                  <a:pt x="59" y="11"/>
                </a:cubicBezTo>
                <a:cubicBezTo>
                  <a:pt x="50" y="10"/>
                  <a:pt x="50" y="10"/>
                  <a:pt x="50" y="10"/>
                </a:cubicBezTo>
                <a:cubicBezTo>
                  <a:pt x="50" y="10"/>
                  <a:pt x="50" y="10"/>
                  <a:pt x="50" y="10"/>
                </a:cubicBezTo>
                <a:cubicBezTo>
                  <a:pt x="48" y="10"/>
                  <a:pt x="47" y="11"/>
                  <a:pt x="46" y="13"/>
                </a:cubicBezTo>
                <a:cubicBezTo>
                  <a:pt x="46" y="15"/>
                  <a:pt x="48" y="18"/>
                  <a:pt x="50" y="21"/>
                </a:cubicBezTo>
                <a:cubicBezTo>
                  <a:pt x="54" y="26"/>
                  <a:pt x="58" y="33"/>
                  <a:pt x="56" y="40"/>
                </a:cubicBezTo>
                <a:cubicBezTo>
                  <a:pt x="56" y="40"/>
                  <a:pt x="56" y="40"/>
                  <a:pt x="56" y="40"/>
                </a:cubicBezTo>
                <a:cubicBezTo>
                  <a:pt x="57" y="40"/>
                  <a:pt x="57" y="39"/>
                  <a:pt x="58" y="39"/>
                </a:cubicBezTo>
                <a:cubicBezTo>
                  <a:pt x="59" y="38"/>
                  <a:pt x="59" y="36"/>
                  <a:pt x="60" y="35"/>
                </a:cubicBezTo>
                <a:cubicBezTo>
                  <a:pt x="59" y="23"/>
                  <a:pt x="59" y="23"/>
                  <a:pt x="59" y="23"/>
                </a:cubicBezTo>
                <a:cubicBezTo>
                  <a:pt x="60" y="21"/>
                  <a:pt x="62" y="20"/>
                  <a:pt x="64" y="19"/>
                </a:cubicBezTo>
                <a:cubicBezTo>
                  <a:pt x="64" y="18"/>
                  <a:pt x="64" y="18"/>
                  <a:pt x="64" y="17"/>
                </a:cubicBezTo>
                <a:cubicBezTo>
                  <a:pt x="70" y="19"/>
                  <a:pt x="70" y="28"/>
                  <a:pt x="65" y="30"/>
                </a:cubicBezTo>
                <a:cubicBezTo>
                  <a:pt x="65" y="29"/>
                  <a:pt x="65" y="29"/>
                  <a:pt x="64" y="28"/>
                </a:cubicBezTo>
                <a:cubicBezTo>
                  <a:pt x="64" y="36"/>
                  <a:pt x="64" y="36"/>
                  <a:pt x="64" y="36"/>
                </a:cubicBezTo>
                <a:cubicBezTo>
                  <a:pt x="63" y="36"/>
                  <a:pt x="63" y="36"/>
                  <a:pt x="63" y="36"/>
                </a:cubicBezTo>
                <a:cubicBezTo>
                  <a:pt x="63" y="38"/>
                  <a:pt x="62" y="40"/>
                  <a:pt x="61" y="41"/>
                </a:cubicBezTo>
                <a:cubicBezTo>
                  <a:pt x="60" y="43"/>
                  <a:pt x="58" y="44"/>
                  <a:pt x="56" y="45"/>
                </a:cubicBezTo>
                <a:cubicBezTo>
                  <a:pt x="55" y="45"/>
                  <a:pt x="54" y="45"/>
                  <a:pt x="53" y="46"/>
                </a:cubicBezTo>
                <a:cubicBezTo>
                  <a:pt x="49" y="49"/>
                  <a:pt x="43" y="50"/>
                  <a:pt x="39" y="50"/>
                </a:cubicBezTo>
                <a:cubicBezTo>
                  <a:pt x="39" y="60"/>
                  <a:pt x="39" y="60"/>
                  <a:pt x="39" y="60"/>
                </a:cubicBezTo>
                <a:cubicBezTo>
                  <a:pt x="0" y="60"/>
                  <a:pt x="0" y="60"/>
                  <a:pt x="0" y="60"/>
                </a:cubicBezTo>
                <a:cubicBezTo>
                  <a:pt x="0" y="0"/>
                  <a:pt x="0" y="0"/>
                  <a:pt x="0" y="0"/>
                </a:cubicBezTo>
                <a:close/>
                <a:moveTo>
                  <a:pt x="8" y="8"/>
                </a:moveTo>
                <a:cubicBezTo>
                  <a:pt x="8" y="22"/>
                  <a:pt x="8" y="22"/>
                  <a:pt x="8" y="22"/>
                </a:cubicBezTo>
                <a:cubicBezTo>
                  <a:pt x="32" y="22"/>
                  <a:pt x="32" y="22"/>
                  <a:pt x="32" y="22"/>
                </a:cubicBezTo>
                <a:cubicBezTo>
                  <a:pt x="32" y="8"/>
                  <a:pt x="32" y="8"/>
                  <a:pt x="32" y="8"/>
                </a:cubicBezTo>
                <a:cubicBezTo>
                  <a:pt x="8" y="8"/>
                  <a:pt x="8" y="8"/>
                  <a:pt x="8" y="8"/>
                </a:cubicBezTo>
                <a:close/>
                <a:moveTo>
                  <a:pt x="20" y="28"/>
                </a:moveTo>
                <a:cubicBezTo>
                  <a:pt x="16" y="28"/>
                  <a:pt x="13" y="29"/>
                  <a:pt x="10" y="32"/>
                </a:cubicBezTo>
                <a:cubicBezTo>
                  <a:pt x="8" y="34"/>
                  <a:pt x="7" y="37"/>
                  <a:pt x="7" y="41"/>
                </a:cubicBezTo>
                <a:cubicBezTo>
                  <a:pt x="7" y="44"/>
                  <a:pt x="8" y="48"/>
                  <a:pt x="10" y="50"/>
                </a:cubicBezTo>
                <a:cubicBezTo>
                  <a:pt x="13" y="52"/>
                  <a:pt x="16" y="54"/>
                  <a:pt x="20" y="54"/>
                </a:cubicBezTo>
                <a:cubicBezTo>
                  <a:pt x="23" y="54"/>
                  <a:pt x="26" y="52"/>
                  <a:pt x="29" y="50"/>
                </a:cubicBezTo>
                <a:cubicBezTo>
                  <a:pt x="31" y="48"/>
                  <a:pt x="32" y="44"/>
                  <a:pt x="32" y="41"/>
                </a:cubicBezTo>
                <a:cubicBezTo>
                  <a:pt x="32" y="37"/>
                  <a:pt x="31" y="34"/>
                  <a:pt x="29" y="32"/>
                </a:cubicBezTo>
                <a:cubicBezTo>
                  <a:pt x="26" y="29"/>
                  <a:pt x="23" y="28"/>
                  <a:pt x="20" y="28"/>
                </a:cubicBezTo>
                <a:close/>
                <a:moveTo>
                  <a:pt x="27" y="41"/>
                </a:moveTo>
                <a:cubicBezTo>
                  <a:pt x="21" y="37"/>
                  <a:pt x="21" y="37"/>
                  <a:pt x="21" y="37"/>
                </a:cubicBezTo>
                <a:cubicBezTo>
                  <a:pt x="15" y="34"/>
                  <a:pt x="15" y="34"/>
                  <a:pt x="15" y="34"/>
                </a:cubicBezTo>
                <a:cubicBezTo>
                  <a:pt x="15" y="41"/>
                  <a:pt x="15" y="41"/>
                  <a:pt x="15" y="41"/>
                </a:cubicBezTo>
                <a:cubicBezTo>
                  <a:pt x="15" y="48"/>
                  <a:pt x="15" y="48"/>
                  <a:pt x="15" y="48"/>
                </a:cubicBezTo>
                <a:cubicBezTo>
                  <a:pt x="21" y="44"/>
                  <a:pt x="21" y="44"/>
                  <a:pt x="21" y="44"/>
                </a:cubicBezTo>
                <a:cubicBezTo>
                  <a:pt x="27" y="41"/>
                  <a:pt x="27" y="41"/>
                  <a:pt x="27" y="41"/>
                </a:cubicBezTo>
                <a:close/>
                <a:moveTo>
                  <a:pt x="27" y="33"/>
                </a:moveTo>
                <a:cubicBezTo>
                  <a:pt x="25" y="31"/>
                  <a:pt x="22" y="30"/>
                  <a:pt x="20" y="30"/>
                </a:cubicBezTo>
                <a:cubicBezTo>
                  <a:pt x="17" y="30"/>
                  <a:pt x="14" y="31"/>
                  <a:pt x="12" y="33"/>
                </a:cubicBezTo>
                <a:cubicBezTo>
                  <a:pt x="10" y="35"/>
                  <a:pt x="9" y="38"/>
                  <a:pt x="9" y="41"/>
                </a:cubicBezTo>
                <a:cubicBezTo>
                  <a:pt x="9" y="44"/>
                  <a:pt x="10" y="46"/>
                  <a:pt x="12" y="48"/>
                </a:cubicBezTo>
                <a:cubicBezTo>
                  <a:pt x="14" y="50"/>
                  <a:pt x="17" y="51"/>
                  <a:pt x="20" y="51"/>
                </a:cubicBezTo>
                <a:cubicBezTo>
                  <a:pt x="22" y="51"/>
                  <a:pt x="25" y="50"/>
                  <a:pt x="27" y="48"/>
                </a:cubicBezTo>
                <a:cubicBezTo>
                  <a:pt x="29" y="46"/>
                  <a:pt x="30" y="44"/>
                  <a:pt x="30" y="41"/>
                </a:cubicBezTo>
                <a:cubicBezTo>
                  <a:pt x="30" y="38"/>
                  <a:pt x="29" y="35"/>
                  <a:pt x="27" y="33"/>
                </a:cubicBezTo>
                <a:close/>
                <a:moveTo>
                  <a:pt x="39" y="44"/>
                </a:moveTo>
                <a:cubicBezTo>
                  <a:pt x="39" y="46"/>
                  <a:pt x="39" y="46"/>
                  <a:pt x="39" y="46"/>
                </a:cubicBezTo>
                <a:cubicBezTo>
                  <a:pt x="41" y="46"/>
                  <a:pt x="43" y="46"/>
                  <a:pt x="45" y="46"/>
                </a:cubicBezTo>
                <a:cubicBezTo>
                  <a:pt x="43" y="45"/>
                  <a:pt x="41" y="45"/>
                  <a:pt x="39" y="4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sym typeface="+mn-lt"/>
            </a:endParaRPr>
          </a:p>
        </p:txBody>
      </p:sp>
      <p:sp>
        <p:nvSpPr>
          <p:cNvPr id="21" name="Freeform 113"/>
          <p:cNvSpPr>
            <a:spLocks noChangeAspect="1" noEditPoints="1"/>
          </p:cNvSpPr>
          <p:nvPr/>
        </p:nvSpPr>
        <p:spPr bwMode="auto">
          <a:xfrm>
            <a:off x="6487604" y="4917412"/>
            <a:ext cx="530693" cy="507177"/>
          </a:xfrm>
          <a:custGeom>
            <a:avLst/>
            <a:gdLst>
              <a:gd name="T0" fmla="*/ 19 w 67"/>
              <a:gd name="T1" fmla="*/ 16 h 64"/>
              <a:gd name="T2" fmla="*/ 22 w 67"/>
              <a:gd name="T3" fmla="*/ 19 h 64"/>
              <a:gd name="T4" fmla="*/ 36 w 67"/>
              <a:gd name="T5" fmla="*/ 38 h 64"/>
              <a:gd name="T6" fmla="*/ 29 w 67"/>
              <a:gd name="T7" fmla="*/ 32 h 64"/>
              <a:gd name="T8" fmla="*/ 62 w 67"/>
              <a:gd name="T9" fmla="*/ 25 h 64"/>
              <a:gd name="T10" fmla="*/ 65 w 67"/>
              <a:gd name="T11" fmla="*/ 30 h 64"/>
              <a:gd name="T12" fmla="*/ 63 w 67"/>
              <a:gd name="T13" fmla="*/ 48 h 64"/>
              <a:gd name="T14" fmla="*/ 63 w 67"/>
              <a:gd name="T15" fmla="*/ 61 h 64"/>
              <a:gd name="T16" fmla="*/ 56 w 67"/>
              <a:gd name="T17" fmla="*/ 64 h 64"/>
              <a:gd name="T18" fmla="*/ 47 w 67"/>
              <a:gd name="T19" fmla="*/ 56 h 64"/>
              <a:gd name="T20" fmla="*/ 33 w 67"/>
              <a:gd name="T21" fmla="*/ 61 h 64"/>
              <a:gd name="T22" fmla="*/ 26 w 67"/>
              <a:gd name="T23" fmla="*/ 64 h 64"/>
              <a:gd name="T24" fmla="*/ 17 w 67"/>
              <a:gd name="T25" fmla="*/ 55 h 64"/>
              <a:gd name="T26" fmla="*/ 19 w 67"/>
              <a:gd name="T27" fmla="*/ 48 h 64"/>
              <a:gd name="T28" fmla="*/ 22 w 67"/>
              <a:gd name="T29" fmla="*/ 46 h 64"/>
              <a:gd name="T30" fmla="*/ 0 w 67"/>
              <a:gd name="T31" fmla="*/ 23 h 64"/>
              <a:gd name="T32" fmla="*/ 37 w 67"/>
              <a:gd name="T33" fmla="*/ 0 h 64"/>
              <a:gd name="T34" fmla="*/ 32 w 67"/>
              <a:gd name="T35" fmla="*/ 11 h 64"/>
              <a:gd name="T36" fmla="*/ 54 w 67"/>
              <a:gd name="T37" fmla="*/ 11 h 64"/>
              <a:gd name="T38" fmla="*/ 48 w 67"/>
              <a:gd name="T39" fmla="*/ 0 h 64"/>
              <a:gd name="T40" fmla="*/ 29 w 67"/>
              <a:gd name="T41" fmla="*/ 42 h 64"/>
              <a:gd name="T42" fmla="*/ 33 w 67"/>
              <a:gd name="T43" fmla="*/ 48 h 64"/>
              <a:gd name="T44" fmla="*/ 36 w 67"/>
              <a:gd name="T45" fmla="*/ 49 h 64"/>
              <a:gd name="T46" fmla="*/ 29 w 67"/>
              <a:gd name="T47" fmla="*/ 42 h 64"/>
              <a:gd name="T48" fmla="*/ 51 w 67"/>
              <a:gd name="T49" fmla="*/ 42 h 64"/>
              <a:gd name="T50" fmla="*/ 54 w 67"/>
              <a:gd name="T51" fmla="*/ 46 h 64"/>
              <a:gd name="T52" fmla="*/ 47 w 67"/>
              <a:gd name="T53" fmla="*/ 42 h 64"/>
              <a:gd name="T54" fmla="*/ 40 w 67"/>
              <a:gd name="T55" fmla="*/ 49 h 64"/>
              <a:gd name="T56" fmla="*/ 47 w 67"/>
              <a:gd name="T57" fmla="*/ 42 h 64"/>
              <a:gd name="T58" fmla="*/ 47 w 67"/>
              <a:gd name="T59" fmla="*/ 38 h 64"/>
              <a:gd name="T60" fmla="*/ 40 w 67"/>
              <a:gd name="T61" fmla="*/ 32 h 64"/>
              <a:gd name="T62" fmla="*/ 51 w 67"/>
              <a:gd name="T63" fmla="*/ 38 h 64"/>
              <a:gd name="T64" fmla="*/ 57 w 67"/>
              <a:gd name="T65" fmla="*/ 32 h 64"/>
              <a:gd name="T66" fmla="*/ 51 w 67"/>
              <a:gd name="T67" fmla="*/ 38 h 64"/>
              <a:gd name="T68" fmla="*/ 56 w 67"/>
              <a:gd name="T69" fmla="*/ 51 h 64"/>
              <a:gd name="T70" fmla="*/ 53 w 67"/>
              <a:gd name="T71" fmla="*/ 52 h 64"/>
              <a:gd name="T72" fmla="*/ 53 w 67"/>
              <a:gd name="T73" fmla="*/ 58 h 64"/>
              <a:gd name="T74" fmla="*/ 59 w 67"/>
              <a:gd name="T75" fmla="*/ 58 h 64"/>
              <a:gd name="T76" fmla="*/ 59 w 67"/>
              <a:gd name="T77" fmla="*/ 52 h 64"/>
              <a:gd name="T78" fmla="*/ 26 w 67"/>
              <a:gd name="T79" fmla="*/ 51 h 64"/>
              <a:gd name="T80" fmla="*/ 23 w 67"/>
              <a:gd name="T81" fmla="*/ 52 h 64"/>
              <a:gd name="T82" fmla="*/ 23 w 67"/>
              <a:gd name="T83" fmla="*/ 58 h 64"/>
              <a:gd name="T84" fmla="*/ 29 w 67"/>
              <a:gd name="T85" fmla="*/ 58 h 64"/>
              <a:gd name="T86" fmla="*/ 29 w 67"/>
              <a:gd name="T87" fmla="*/ 52 h 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67" h="64">
                <a:moveTo>
                  <a:pt x="0" y="16"/>
                </a:moveTo>
                <a:cubicBezTo>
                  <a:pt x="19" y="16"/>
                  <a:pt x="19" y="16"/>
                  <a:pt x="19" y="16"/>
                </a:cubicBezTo>
                <a:cubicBezTo>
                  <a:pt x="22" y="16"/>
                  <a:pt x="22" y="16"/>
                  <a:pt x="22" y="16"/>
                </a:cubicBezTo>
                <a:cubicBezTo>
                  <a:pt x="22" y="19"/>
                  <a:pt x="22" y="19"/>
                  <a:pt x="22" y="19"/>
                </a:cubicBezTo>
                <a:cubicBezTo>
                  <a:pt x="27" y="38"/>
                  <a:pt x="27" y="38"/>
                  <a:pt x="27" y="38"/>
                </a:cubicBezTo>
                <a:cubicBezTo>
                  <a:pt x="36" y="38"/>
                  <a:pt x="36" y="38"/>
                  <a:pt x="36" y="38"/>
                </a:cubicBezTo>
                <a:cubicBezTo>
                  <a:pt x="36" y="32"/>
                  <a:pt x="36" y="32"/>
                  <a:pt x="36" y="32"/>
                </a:cubicBezTo>
                <a:cubicBezTo>
                  <a:pt x="29" y="32"/>
                  <a:pt x="29" y="32"/>
                  <a:pt x="29" y="32"/>
                </a:cubicBezTo>
                <a:cubicBezTo>
                  <a:pt x="28" y="25"/>
                  <a:pt x="28" y="25"/>
                  <a:pt x="28" y="25"/>
                </a:cubicBezTo>
                <a:cubicBezTo>
                  <a:pt x="62" y="25"/>
                  <a:pt x="62" y="25"/>
                  <a:pt x="62" y="25"/>
                </a:cubicBezTo>
                <a:cubicBezTo>
                  <a:pt x="67" y="25"/>
                  <a:pt x="67" y="25"/>
                  <a:pt x="67" y="25"/>
                </a:cubicBezTo>
                <a:cubicBezTo>
                  <a:pt x="65" y="30"/>
                  <a:pt x="65" y="30"/>
                  <a:pt x="65" y="30"/>
                </a:cubicBezTo>
                <a:cubicBezTo>
                  <a:pt x="61" y="46"/>
                  <a:pt x="61" y="46"/>
                  <a:pt x="61" y="46"/>
                </a:cubicBezTo>
                <a:cubicBezTo>
                  <a:pt x="62" y="47"/>
                  <a:pt x="62" y="47"/>
                  <a:pt x="63" y="48"/>
                </a:cubicBezTo>
                <a:cubicBezTo>
                  <a:pt x="65" y="50"/>
                  <a:pt x="66" y="52"/>
                  <a:pt x="66" y="55"/>
                </a:cubicBezTo>
                <a:cubicBezTo>
                  <a:pt x="66" y="57"/>
                  <a:pt x="65" y="60"/>
                  <a:pt x="63" y="61"/>
                </a:cubicBezTo>
                <a:cubicBezTo>
                  <a:pt x="63" y="61"/>
                  <a:pt x="63" y="61"/>
                  <a:pt x="63" y="61"/>
                </a:cubicBezTo>
                <a:cubicBezTo>
                  <a:pt x="61" y="63"/>
                  <a:pt x="59" y="64"/>
                  <a:pt x="56" y="64"/>
                </a:cubicBezTo>
                <a:cubicBezTo>
                  <a:pt x="54" y="64"/>
                  <a:pt x="51" y="63"/>
                  <a:pt x="50" y="61"/>
                </a:cubicBezTo>
                <a:cubicBezTo>
                  <a:pt x="48" y="60"/>
                  <a:pt x="47" y="58"/>
                  <a:pt x="47" y="56"/>
                </a:cubicBezTo>
                <a:cubicBezTo>
                  <a:pt x="36" y="56"/>
                  <a:pt x="36" y="56"/>
                  <a:pt x="36" y="56"/>
                </a:cubicBezTo>
                <a:cubicBezTo>
                  <a:pt x="35" y="58"/>
                  <a:pt x="34" y="60"/>
                  <a:pt x="33" y="61"/>
                </a:cubicBezTo>
                <a:cubicBezTo>
                  <a:pt x="33" y="61"/>
                  <a:pt x="33" y="61"/>
                  <a:pt x="33" y="61"/>
                </a:cubicBezTo>
                <a:cubicBezTo>
                  <a:pt x="31" y="63"/>
                  <a:pt x="29" y="64"/>
                  <a:pt x="26" y="64"/>
                </a:cubicBezTo>
                <a:cubicBezTo>
                  <a:pt x="24" y="64"/>
                  <a:pt x="21" y="63"/>
                  <a:pt x="19" y="61"/>
                </a:cubicBezTo>
                <a:cubicBezTo>
                  <a:pt x="18" y="60"/>
                  <a:pt x="17" y="57"/>
                  <a:pt x="17" y="55"/>
                </a:cubicBezTo>
                <a:cubicBezTo>
                  <a:pt x="17" y="52"/>
                  <a:pt x="18" y="50"/>
                  <a:pt x="19" y="48"/>
                </a:cubicBezTo>
                <a:cubicBezTo>
                  <a:pt x="19" y="48"/>
                  <a:pt x="19" y="48"/>
                  <a:pt x="19" y="48"/>
                </a:cubicBezTo>
                <a:cubicBezTo>
                  <a:pt x="19" y="48"/>
                  <a:pt x="19" y="48"/>
                  <a:pt x="19" y="48"/>
                </a:cubicBezTo>
                <a:cubicBezTo>
                  <a:pt x="20" y="47"/>
                  <a:pt x="21" y="47"/>
                  <a:pt x="22" y="46"/>
                </a:cubicBezTo>
                <a:cubicBezTo>
                  <a:pt x="16" y="23"/>
                  <a:pt x="16" y="23"/>
                  <a:pt x="16" y="23"/>
                </a:cubicBezTo>
                <a:cubicBezTo>
                  <a:pt x="0" y="23"/>
                  <a:pt x="0" y="23"/>
                  <a:pt x="0" y="23"/>
                </a:cubicBezTo>
                <a:cubicBezTo>
                  <a:pt x="0" y="16"/>
                  <a:pt x="0" y="16"/>
                  <a:pt x="0" y="16"/>
                </a:cubicBezTo>
                <a:close/>
                <a:moveTo>
                  <a:pt x="37" y="0"/>
                </a:moveTo>
                <a:cubicBezTo>
                  <a:pt x="37" y="11"/>
                  <a:pt x="37" y="11"/>
                  <a:pt x="37" y="11"/>
                </a:cubicBezTo>
                <a:cubicBezTo>
                  <a:pt x="32" y="11"/>
                  <a:pt x="32" y="11"/>
                  <a:pt x="32" y="11"/>
                </a:cubicBezTo>
                <a:cubicBezTo>
                  <a:pt x="43" y="22"/>
                  <a:pt x="43" y="22"/>
                  <a:pt x="43" y="22"/>
                </a:cubicBezTo>
                <a:cubicBezTo>
                  <a:pt x="54" y="11"/>
                  <a:pt x="54" y="11"/>
                  <a:pt x="54" y="11"/>
                </a:cubicBezTo>
                <a:cubicBezTo>
                  <a:pt x="48" y="11"/>
                  <a:pt x="48" y="11"/>
                  <a:pt x="48" y="11"/>
                </a:cubicBezTo>
                <a:cubicBezTo>
                  <a:pt x="48" y="0"/>
                  <a:pt x="48" y="0"/>
                  <a:pt x="48" y="0"/>
                </a:cubicBezTo>
                <a:cubicBezTo>
                  <a:pt x="37" y="0"/>
                  <a:pt x="37" y="0"/>
                  <a:pt x="37" y="0"/>
                </a:cubicBezTo>
                <a:close/>
                <a:moveTo>
                  <a:pt x="29" y="42"/>
                </a:moveTo>
                <a:cubicBezTo>
                  <a:pt x="30" y="46"/>
                  <a:pt x="30" y="46"/>
                  <a:pt x="30" y="46"/>
                </a:cubicBezTo>
                <a:cubicBezTo>
                  <a:pt x="31" y="46"/>
                  <a:pt x="32" y="47"/>
                  <a:pt x="33" y="48"/>
                </a:cubicBezTo>
                <a:cubicBezTo>
                  <a:pt x="33" y="48"/>
                  <a:pt x="33" y="48"/>
                  <a:pt x="33" y="49"/>
                </a:cubicBezTo>
                <a:cubicBezTo>
                  <a:pt x="36" y="49"/>
                  <a:pt x="36" y="49"/>
                  <a:pt x="36" y="49"/>
                </a:cubicBezTo>
                <a:cubicBezTo>
                  <a:pt x="36" y="42"/>
                  <a:pt x="36" y="42"/>
                  <a:pt x="36" y="42"/>
                </a:cubicBezTo>
                <a:cubicBezTo>
                  <a:pt x="29" y="42"/>
                  <a:pt x="29" y="42"/>
                  <a:pt x="29" y="42"/>
                </a:cubicBezTo>
                <a:close/>
                <a:moveTo>
                  <a:pt x="55" y="42"/>
                </a:moveTo>
                <a:cubicBezTo>
                  <a:pt x="51" y="42"/>
                  <a:pt x="51" y="42"/>
                  <a:pt x="51" y="42"/>
                </a:cubicBezTo>
                <a:cubicBezTo>
                  <a:pt x="51" y="47"/>
                  <a:pt x="51" y="47"/>
                  <a:pt x="51" y="47"/>
                </a:cubicBezTo>
                <a:cubicBezTo>
                  <a:pt x="52" y="46"/>
                  <a:pt x="53" y="46"/>
                  <a:pt x="54" y="46"/>
                </a:cubicBezTo>
                <a:cubicBezTo>
                  <a:pt x="55" y="42"/>
                  <a:pt x="55" y="42"/>
                  <a:pt x="55" y="42"/>
                </a:cubicBezTo>
                <a:close/>
                <a:moveTo>
                  <a:pt x="47" y="42"/>
                </a:moveTo>
                <a:cubicBezTo>
                  <a:pt x="40" y="42"/>
                  <a:pt x="40" y="42"/>
                  <a:pt x="40" y="42"/>
                </a:cubicBezTo>
                <a:cubicBezTo>
                  <a:pt x="40" y="49"/>
                  <a:pt x="40" y="49"/>
                  <a:pt x="40" y="49"/>
                </a:cubicBezTo>
                <a:cubicBezTo>
                  <a:pt x="47" y="49"/>
                  <a:pt x="47" y="49"/>
                  <a:pt x="47" y="49"/>
                </a:cubicBezTo>
                <a:cubicBezTo>
                  <a:pt x="47" y="42"/>
                  <a:pt x="47" y="42"/>
                  <a:pt x="47" y="42"/>
                </a:cubicBezTo>
                <a:close/>
                <a:moveTo>
                  <a:pt x="40" y="38"/>
                </a:moveTo>
                <a:cubicBezTo>
                  <a:pt x="47" y="38"/>
                  <a:pt x="47" y="38"/>
                  <a:pt x="47" y="38"/>
                </a:cubicBezTo>
                <a:cubicBezTo>
                  <a:pt x="47" y="32"/>
                  <a:pt x="47" y="32"/>
                  <a:pt x="47" y="32"/>
                </a:cubicBezTo>
                <a:cubicBezTo>
                  <a:pt x="40" y="32"/>
                  <a:pt x="40" y="32"/>
                  <a:pt x="40" y="32"/>
                </a:cubicBezTo>
                <a:cubicBezTo>
                  <a:pt x="40" y="38"/>
                  <a:pt x="40" y="38"/>
                  <a:pt x="40" y="38"/>
                </a:cubicBezTo>
                <a:close/>
                <a:moveTo>
                  <a:pt x="51" y="38"/>
                </a:moveTo>
                <a:cubicBezTo>
                  <a:pt x="56" y="38"/>
                  <a:pt x="56" y="38"/>
                  <a:pt x="56" y="38"/>
                </a:cubicBezTo>
                <a:cubicBezTo>
                  <a:pt x="57" y="32"/>
                  <a:pt x="57" y="32"/>
                  <a:pt x="57" y="32"/>
                </a:cubicBezTo>
                <a:cubicBezTo>
                  <a:pt x="51" y="32"/>
                  <a:pt x="51" y="32"/>
                  <a:pt x="51" y="32"/>
                </a:cubicBezTo>
                <a:cubicBezTo>
                  <a:pt x="51" y="38"/>
                  <a:pt x="51" y="38"/>
                  <a:pt x="51" y="38"/>
                </a:cubicBezTo>
                <a:close/>
                <a:moveTo>
                  <a:pt x="59" y="52"/>
                </a:moveTo>
                <a:cubicBezTo>
                  <a:pt x="59" y="51"/>
                  <a:pt x="57" y="51"/>
                  <a:pt x="56" y="51"/>
                </a:cubicBezTo>
                <a:cubicBezTo>
                  <a:pt x="55" y="51"/>
                  <a:pt x="54" y="51"/>
                  <a:pt x="53" y="52"/>
                </a:cubicBezTo>
                <a:cubicBezTo>
                  <a:pt x="53" y="52"/>
                  <a:pt x="53" y="52"/>
                  <a:pt x="53" y="52"/>
                </a:cubicBezTo>
                <a:cubicBezTo>
                  <a:pt x="53" y="53"/>
                  <a:pt x="52" y="54"/>
                  <a:pt x="52" y="55"/>
                </a:cubicBezTo>
                <a:cubicBezTo>
                  <a:pt x="52" y="56"/>
                  <a:pt x="53" y="57"/>
                  <a:pt x="53" y="58"/>
                </a:cubicBezTo>
                <a:cubicBezTo>
                  <a:pt x="54" y="58"/>
                  <a:pt x="55" y="59"/>
                  <a:pt x="56" y="59"/>
                </a:cubicBezTo>
                <a:cubicBezTo>
                  <a:pt x="57" y="59"/>
                  <a:pt x="59" y="58"/>
                  <a:pt x="59" y="58"/>
                </a:cubicBezTo>
                <a:cubicBezTo>
                  <a:pt x="60" y="57"/>
                  <a:pt x="60" y="56"/>
                  <a:pt x="60" y="55"/>
                </a:cubicBezTo>
                <a:cubicBezTo>
                  <a:pt x="60" y="54"/>
                  <a:pt x="60" y="53"/>
                  <a:pt x="59" y="52"/>
                </a:cubicBezTo>
                <a:close/>
                <a:moveTo>
                  <a:pt x="29" y="52"/>
                </a:moveTo>
                <a:cubicBezTo>
                  <a:pt x="28" y="51"/>
                  <a:pt x="27" y="51"/>
                  <a:pt x="26" y="51"/>
                </a:cubicBezTo>
                <a:cubicBezTo>
                  <a:pt x="25" y="51"/>
                  <a:pt x="24" y="51"/>
                  <a:pt x="23" y="52"/>
                </a:cubicBezTo>
                <a:cubicBezTo>
                  <a:pt x="23" y="52"/>
                  <a:pt x="23" y="52"/>
                  <a:pt x="23" y="52"/>
                </a:cubicBezTo>
                <a:cubicBezTo>
                  <a:pt x="23" y="53"/>
                  <a:pt x="22" y="54"/>
                  <a:pt x="22" y="55"/>
                </a:cubicBezTo>
                <a:cubicBezTo>
                  <a:pt x="22" y="56"/>
                  <a:pt x="23" y="57"/>
                  <a:pt x="23" y="58"/>
                </a:cubicBezTo>
                <a:cubicBezTo>
                  <a:pt x="24" y="58"/>
                  <a:pt x="25" y="59"/>
                  <a:pt x="26" y="59"/>
                </a:cubicBezTo>
                <a:cubicBezTo>
                  <a:pt x="27" y="59"/>
                  <a:pt x="28" y="58"/>
                  <a:pt x="29" y="58"/>
                </a:cubicBezTo>
                <a:cubicBezTo>
                  <a:pt x="30" y="57"/>
                  <a:pt x="30" y="56"/>
                  <a:pt x="30" y="55"/>
                </a:cubicBezTo>
                <a:cubicBezTo>
                  <a:pt x="30" y="54"/>
                  <a:pt x="30" y="53"/>
                  <a:pt x="29" y="5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sym typeface="+mn-lt"/>
            </a:endParaRPr>
          </a:p>
        </p:txBody>
      </p:sp>
      <p:sp>
        <p:nvSpPr>
          <p:cNvPr id="22" name="Freeform 122"/>
          <p:cNvSpPr>
            <a:spLocks noChangeAspect="1" noEditPoints="1"/>
          </p:cNvSpPr>
          <p:nvPr/>
        </p:nvSpPr>
        <p:spPr bwMode="auto">
          <a:xfrm>
            <a:off x="7336241" y="3634831"/>
            <a:ext cx="355277" cy="436405"/>
          </a:xfrm>
          <a:custGeom>
            <a:avLst/>
            <a:gdLst>
              <a:gd name="T0" fmla="*/ 6 w 54"/>
              <a:gd name="T1" fmla="*/ 56 h 66"/>
              <a:gd name="T2" fmla="*/ 39 w 54"/>
              <a:gd name="T3" fmla="*/ 52 h 66"/>
              <a:gd name="T4" fmla="*/ 40 w 54"/>
              <a:gd name="T5" fmla="*/ 47 h 66"/>
              <a:gd name="T6" fmla="*/ 45 w 54"/>
              <a:gd name="T7" fmla="*/ 64 h 66"/>
              <a:gd name="T8" fmla="*/ 2 w 54"/>
              <a:gd name="T9" fmla="*/ 66 h 66"/>
              <a:gd name="T10" fmla="*/ 0 w 54"/>
              <a:gd name="T11" fmla="*/ 3 h 66"/>
              <a:gd name="T12" fmla="*/ 2 w 54"/>
              <a:gd name="T13" fmla="*/ 0 h 66"/>
              <a:gd name="T14" fmla="*/ 45 w 54"/>
              <a:gd name="T15" fmla="*/ 3 h 66"/>
              <a:gd name="T16" fmla="*/ 39 w 54"/>
              <a:gd name="T17" fmla="*/ 11 h 66"/>
              <a:gd name="T18" fmla="*/ 6 w 54"/>
              <a:gd name="T19" fmla="*/ 6 h 66"/>
              <a:gd name="T20" fmla="*/ 22 w 54"/>
              <a:gd name="T21" fmla="*/ 22 h 66"/>
              <a:gd name="T22" fmla="*/ 52 w 54"/>
              <a:gd name="T23" fmla="*/ 22 h 66"/>
              <a:gd name="T24" fmla="*/ 23 w 54"/>
              <a:gd name="T25" fmla="*/ 22 h 66"/>
              <a:gd name="T26" fmla="*/ 19 w 54"/>
              <a:gd name="T27" fmla="*/ 34 h 66"/>
              <a:gd name="T28" fmla="*/ 20 w 54"/>
              <a:gd name="T29" fmla="*/ 38 h 66"/>
              <a:gd name="T30" fmla="*/ 13 w 54"/>
              <a:gd name="T31" fmla="*/ 40 h 66"/>
              <a:gd name="T32" fmla="*/ 20 w 54"/>
              <a:gd name="T33" fmla="*/ 41 h 66"/>
              <a:gd name="T34" fmla="*/ 20 w 54"/>
              <a:gd name="T35" fmla="*/ 24 h 66"/>
              <a:gd name="T36" fmla="*/ 20 w 54"/>
              <a:gd name="T37" fmla="*/ 31 h 66"/>
              <a:gd name="T38" fmla="*/ 17 w 54"/>
              <a:gd name="T39" fmla="*/ 46 h 66"/>
              <a:gd name="T40" fmla="*/ 37 w 54"/>
              <a:gd name="T41" fmla="*/ 48 h 66"/>
              <a:gd name="T42" fmla="*/ 17 w 54"/>
              <a:gd name="T43" fmla="*/ 46 h 66"/>
              <a:gd name="T44" fmla="*/ 26 w 54"/>
              <a:gd name="T45" fmla="*/ 17 h 66"/>
              <a:gd name="T46" fmla="*/ 15 w 54"/>
              <a:gd name="T47" fmla="*/ 20 h 66"/>
              <a:gd name="T48" fmla="*/ 36 w 54"/>
              <a:gd name="T49" fmla="*/ 17 h 66"/>
              <a:gd name="T50" fmla="*/ 44 w 54"/>
              <a:gd name="T51" fmla="*/ 15 h 66"/>
              <a:gd name="T52" fmla="*/ 54 w 54"/>
              <a:gd name="T53" fmla="*/ 24 h 66"/>
              <a:gd name="T54" fmla="*/ 54 w 54"/>
              <a:gd name="T55" fmla="*/ 41 h 66"/>
              <a:gd name="T56" fmla="*/ 54 w 54"/>
              <a:gd name="T57" fmla="*/ 24 h 66"/>
              <a:gd name="T58" fmla="*/ 52 w 54"/>
              <a:gd name="T59" fmla="*/ 43 h 66"/>
              <a:gd name="T60" fmla="*/ 38 w 54"/>
              <a:gd name="T61" fmla="*/ 36 h 66"/>
              <a:gd name="T62" fmla="*/ 36 w 54"/>
              <a:gd name="T63" fmla="*/ 36 h 66"/>
              <a:gd name="T64" fmla="*/ 23 w 54"/>
              <a:gd name="T65" fmla="*/ 43 h 66"/>
              <a:gd name="T66" fmla="*/ 51 w 54"/>
              <a:gd name="T67" fmla="*/ 43 h 66"/>
              <a:gd name="T68" fmla="*/ 18 w 54"/>
              <a:gd name="T69" fmla="*/ 60 h 66"/>
              <a:gd name="T70" fmla="*/ 17 w 54"/>
              <a:gd name="T71" fmla="*/ 62 h 66"/>
              <a:gd name="T72" fmla="*/ 27 w 54"/>
              <a:gd name="T73" fmla="*/ 63 h 66"/>
              <a:gd name="T74" fmla="*/ 28 w 54"/>
              <a:gd name="T75" fmla="*/ 61 h 66"/>
              <a:gd name="T76" fmla="*/ 18 w 54"/>
              <a:gd name="T77" fmla="*/ 60 h 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54" h="66">
                <a:moveTo>
                  <a:pt x="6" y="6"/>
                </a:moveTo>
                <a:cubicBezTo>
                  <a:pt x="6" y="56"/>
                  <a:pt x="6" y="56"/>
                  <a:pt x="6" y="56"/>
                </a:cubicBezTo>
                <a:cubicBezTo>
                  <a:pt x="39" y="56"/>
                  <a:pt x="39" y="56"/>
                  <a:pt x="39" y="56"/>
                </a:cubicBezTo>
                <a:cubicBezTo>
                  <a:pt x="39" y="52"/>
                  <a:pt x="39" y="52"/>
                  <a:pt x="39" y="52"/>
                </a:cubicBezTo>
                <a:cubicBezTo>
                  <a:pt x="42" y="52"/>
                  <a:pt x="42" y="52"/>
                  <a:pt x="42" y="52"/>
                </a:cubicBezTo>
                <a:cubicBezTo>
                  <a:pt x="40" y="47"/>
                  <a:pt x="40" y="47"/>
                  <a:pt x="40" y="47"/>
                </a:cubicBezTo>
                <a:cubicBezTo>
                  <a:pt x="45" y="47"/>
                  <a:pt x="45" y="47"/>
                  <a:pt x="45" y="47"/>
                </a:cubicBezTo>
                <a:cubicBezTo>
                  <a:pt x="45" y="64"/>
                  <a:pt x="45" y="64"/>
                  <a:pt x="45" y="64"/>
                </a:cubicBezTo>
                <a:cubicBezTo>
                  <a:pt x="45" y="65"/>
                  <a:pt x="44" y="66"/>
                  <a:pt x="42" y="66"/>
                </a:cubicBezTo>
                <a:cubicBezTo>
                  <a:pt x="2" y="66"/>
                  <a:pt x="2" y="66"/>
                  <a:pt x="2" y="66"/>
                </a:cubicBezTo>
                <a:cubicBezTo>
                  <a:pt x="1" y="66"/>
                  <a:pt x="0" y="65"/>
                  <a:pt x="0" y="64"/>
                </a:cubicBezTo>
                <a:cubicBezTo>
                  <a:pt x="0" y="3"/>
                  <a:pt x="0" y="3"/>
                  <a:pt x="0" y="3"/>
                </a:cubicBezTo>
                <a:cubicBezTo>
                  <a:pt x="0" y="1"/>
                  <a:pt x="1" y="0"/>
                  <a:pt x="2" y="0"/>
                </a:cubicBezTo>
                <a:cubicBezTo>
                  <a:pt x="2" y="0"/>
                  <a:pt x="2" y="0"/>
                  <a:pt x="2" y="0"/>
                </a:cubicBezTo>
                <a:cubicBezTo>
                  <a:pt x="42" y="0"/>
                  <a:pt x="42" y="0"/>
                  <a:pt x="42" y="0"/>
                </a:cubicBezTo>
                <a:cubicBezTo>
                  <a:pt x="44" y="0"/>
                  <a:pt x="45" y="1"/>
                  <a:pt x="45" y="3"/>
                </a:cubicBezTo>
                <a:cubicBezTo>
                  <a:pt x="45" y="11"/>
                  <a:pt x="45" y="11"/>
                  <a:pt x="45" y="11"/>
                </a:cubicBezTo>
                <a:cubicBezTo>
                  <a:pt x="39" y="11"/>
                  <a:pt x="39" y="11"/>
                  <a:pt x="39" y="11"/>
                </a:cubicBezTo>
                <a:cubicBezTo>
                  <a:pt x="39" y="6"/>
                  <a:pt x="39" y="6"/>
                  <a:pt x="39" y="6"/>
                </a:cubicBezTo>
                <a:cubicBezTo>
                  <a:pt x="6" y="6"/>
                  <a:pt x="6" y="6"/>
                  <a:pt x="6" y="6"/>
                </a:cubicBezTo>
                <a:close/>
                <a:moveTo>
                  <a:pt x="23" y="22"/>
                </a:moveTo>
                <a:cubicBezTo>
                  <a:pt x="23" y="22"/>
                  <a:pt x="22" y="22"/>
                  <a:pt x="22" y="22"/>
                </a:cubicBezTo>
                <a:cubicBezTo>
                  <a:pt x="37" y="33"/>
                  <a:pt x="37" y="33"/>
                  <a:pt x="37" y="33"/>
                </a:cubicBezTo>
                <a:cubicBezTo>
                  <a:pt x="52" y="22"/>
                  <a:pt x="52" y="22"/>
                  <a:pt x="52" y="22"/>
                </a:cubicBezTo>
                <a:cubicBezTo>
                  <a:pt x="52" y="22"/>
                  <a:pt x="52" y="22"/>
                  <a:pt x="51" y="22"/>
                </a:cubicBezTo>
                <a:cubicBezTo>
                  <a:pt x="23" y="22"/>
                  <a:pt x="23" y="22"/>
                  <a:pt x="23" y="22"/>
                </a:cubicBezTo>
                <a:close/>
                <a:moveTo>
                  <a:pt x="18" y="31"/>
                </a:moveTo>
                <a:cubicBezTo>
                  <a:pt x="19" y="34"/>
                  <a:pt x="19" y="34"/>
                  <a:pt x="19" y="34"/>
                </a:cubicBezTo>
                <a:cubicBezTo>
                  <a:pt x="20" y="34"/>
                  <a:pt x="20" y="34"/>
                  <a:pt x="20" y="34"/>
                </a:cubicBezTo>
                <a:cubicBezTo>
                  <a:pt x="20" y="38"/>
                  <a:pt x="20" y="38"/>
                  <a:pt x="20" y="38"/>
                </a:cubicBezTo>
                <a:cubicBezTo>
                  <a:pt x="12" y="38"/>
                  <a:pt x="12" y="38"/>
                  <a:pt x="12" y="38"/>
                </a:cubicBezTo>
                <a:cubicBezTo>
                  <a:pt x="13" y="40"/>
                  <a:pt x="13" y="40"/>
                  <a:pt x="13" y="40"/>
                </a:cubicBezTo>
                <a:cubicBezTo>
                  <a:pt x="20" y="40"/>
                  <a:pt x="20" y="40"/>
                  <a:pt x="20" y="40"/>
                </a:cubicBezTo>
                <a:cubicBezTo>
                  <a:pt x="20" y="41"/>
                  <a:pt x="20" y="41"/>
                  <a:pt x="20" y="41"/>
                </a:cubicBezTo>
                <a:cubicBezTo>
                  <a:pt x="32" y="33"/>
                  <a:pt x="32" y="33"/>
                  <a:pt x="32" y="33"/>
                </a:cubicBezTo>
                <a:cubicBezTo>
                  <a:pt x="20" y="24"/>
                  <a:pt x="20" y="24"/>
                  <a:pt x="20" y="24"/>
                </a:cubicBezTo>
                <a:cubicBezTo>
                  <a:pt x="20" y="24"/>
                  <a:pt x="20" y="24"/>
                  <a:pt x="20" y="24"/>
                </a:cubicBezTo>
                <a:cubicBezTo>
                  <a:pt x="20" y="31"/>
                  <a:pt x="20" y="31"/>
                  <a:pt x="20" y="31"/>
                </a:cubicBezTo>
                <a:cubicBezTo>
                  <a:pt x="18" y="31"/>
                  <a:pt x="18" y="31"/>
                  <a:pt x="18" y="31"/>
                </a:cubicBezTo>
                <a:close/>
                <a:moveTo>
                  <a:pt x="17" y="46"/>
                </a:moveTo>
                <a:cubicBezTo>
                  <a:pt x="18" y="48"/>
                  <a:pt x="18" y="48"/>
                  <a:pt x="18" y="48"/>
                </a:cubicBezTo>
                <a:cubicBezTo>
                  <a:pt x="37" y="48"/>
                  <a:pt x="37" y="48"/>
                  <a:pt x="37" y="48"/>
                </a:cubicBezTo>
                <a:cubicBezTo>
                  <a:pt x="36" y="46"/>
                  <a:pt x="36" y="46"/>
                  <a:pt x="36" y="46"/>
                </a:cubicBezTo>
                <a:cubicBezTo>
                  <a:pt x="17" y="46"/>
                  <a:pt x="17" y="46"/>
                  <a:pt x="17" y="46"/>
                </a:cubicBezTo>
                <a:close/>
                <a:moveTo>
                  <a:pt x="25" y="15"/>
                </a:moveTo>
                <a:cubicBezTo>
                  <a:pt x="26" y="17"/>
                  <a:pt x="26" y="17"/>
                  <a:pt x="26" y="17"/>
                </a:cubicBezTo>
                <a:cubicBezTo>
                  <a:pt x="14" y="17"/>
                  <a:pt x="14" y="17"/>
                  <a:pt x="14" y="17"/>
                </a:cubicBezTo>
                <a:cubicBezTo>
                  <a:pt x="15" y="20"/>
                  <a:pt x="15" y="20"/>
                  <a:pt x="15" y="20"/>
                </a:cubicBezTo>
                <a:cubicBezTo>
                  <a:pt x="37" y="20"/>
                  <a:pt x="37" y="20"/>
                  <a:pt x="37" y="20"/>
                </a:cubicBezTo>
                <a:cubicBezTo>
                  <a:pt x="36" y="17"/>
                  <a:pt x="36" y="17"/>
                  <a:pt x="36" y="17"/>
                </a:cubicBezTo>
                <a:cubicBezTo>
                  <a:pt x="45" y="17"/>
                  <a:pt x="45" y="17"/>
                  <a:pt x="45" y="17"/>
                </a:cubicBezTo>
                <a:cubicBezTo>
                  <a:pt x="44" y="15"/>
                  <a:pt x="44" y="15"/>
                  <a:pt x="44" y="15"/>
                </a:cubicBezTo>
                <a:cubicBezTo>
                  <a:pt x="25" y="15"/>
                  <a:pt x="25" y="15"/>
                  <a:pt x="25" y="15"/>
                </a:cubicBezTo>
                <a:close/>
                <a:moveTo>
                  <a:pt x="54" y="24"/>
                </a:moveTo>
                <a:cubicBezTo>
                  <a:pt x="43" y="33"/>
                  <a:pt x="43" y="33"/>
                  <a:pt x="43" y="33"/>
                </a:cubicBezTo>
                <a:cubicBezTo>
                  <a:pt x="54" y="41"/>
                  <a:pt x="54" y="41"/>
                  <a:pt x="54" y="41"/>
                </a:cubicBezTo>
                <a:cubicBezTo>
                  <a:pt x="54" y="41"/>
                  <a:pt x="54" y="40"/>
                  <a:pt x="54" y="40"/>
                </a:cubicBezTo>
                <a:cubicBezTo>
                  <a:pt x="54" y="24"/>
                  <a:pt x="54" y="24"/>
                  <a:pt x="54" y="24"/>
                </a:cubicBezTo>
                <a:cubicBezTo>
                  <a:pt x="54" y="24"/>
                  <a:pt x="54" y="24"/>
                  <a:pt x="54" y="24"/>
                </a:cubicBezTo>
                <a:close/>
                <a:moveTo>
                  <a:pt x="52" y="43"/>
                </a:moveTo>
                <a:cubicBezTo>
                  <a:pt x="40" y="34"/>
                  <a:pt x="40" y="34"/>
                  <a:pt x="40" y="34"/>
                </a:cubicBezTo>
                <a:cubicBezTo>
                  <a:pt x="38" y="36"/>
                  <a:pt x="38" y="36"/>
                  <a:pt x="38" y="36"/>
                </a:cubicBezTo>
                <a:cubicBezTo>
                  <a:pt x="37" y="37"/>
                  <a:pt x="37" y="37"/>
                  <a:pt x="37" y="37"/>
                </a:cubicBezTo>
                <a:cubicBezTo>
                  <a:pt x="36" y="36"/>
                  <a:pt x="36" y="36"/>
                  <a:pt x="36" y="36"/>
                </a:cubicBezTo>
                <a:cubicBezTo>
                  <a:pt x="34" y="35"/>
                  <a:pt x="34" y="35"/>
                  <a:pt x="34" y="35"/>
                </a:cubicBezTo>
                <a:cubicBezTo>
                  <a:pt x="23" y="43"/>
                  <a:pt x="23" y="43"/>
                  <a:pt x="23" y="43"/>
                </a:cubicBezTo>
                <a:cubicBezTo>
                  <a:pt x="23" y="43"/>
                  <a:pt x="23" y="43"/>
                  <a:pt x="23" y="43"/>
                </a:cubicBezTo>
                <a:cubicBezTo>
                  <a:pt x="51" y="43"/>
                  <a:pt x="51" y="43"/>
                  <a:pt x="51" y="43"/>
                </a:cubicBezTo>
                <a:cubicBezTo>
                  <a:pt x="51" y="43"/>
                  <a:pt x="52" y="43"/>
                  <a:pt x="52" y="43"/>
                </a:cubicBezTo>
                <a:close/>
                <a:moveTo>
                  <a:pt x="18" y="60"/>
                </a:moveTo>
                <a:cubicBezTo>
                  <a:pt x="17" y="60"/>
                  <a:pt x="17" y="60"/>
                  <a:pt x="17" y="61"/>
                </a:cubicBezTo>
                <a:cubicBezTo>
                  <a:pt x="17" y="62"/>
                  <a:pt x="17" y="62"/>
                  <a:pt x="17" y="62"/>
                </a:cubicBezTo>
                <a:cubicBezTo>
                  <a:pt x="17" y="62"/>
                  <a:pt x="17" y="63"/>
                  <a:pt x="18" y="63"/>
                </a:cubicBezTo>
                <a:cubicBezTo>
                  <a:pt x="27" y="63"/>
                  <a:pt x="27" y="63"/>
                  <a:pt x="27" y="63"/>
                </a:cubicBezTo>
                <a:cubicBezTo>
                  <a:pt x="27" y="63"/>
                  <a:pt x="28" y="62"/>
                  <a:pt x="28" y="62"/>
                </a:cubicBezTo>
                <a:cubicBezTo>
                  <a:pt x="28" y="61"/>
                  <a:pt x="28" y="61"/>
                  <a:pt x="28" y="61"/>
                </a:cubicBezTo>
                <a:cubicBezTo>
                  <a:pt x="28" y="60"/>
                  <a:pt x="27" y="60"/>
                  <a:pt x="27" y="60"/>
                </a:cubicBezTo>
                <a:lnTo>
                  <a:pt x="18" y="6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sym typeface="+mn-lt"/>
            </a:endParaRPr>
          </a:p>
        </p:txBody>
      </p:sp>
      <p:sp>
        <p:nvSpPr>
          <p:cNvPr id="23" name="Freeform 149"/>
          <p:cNvSpPr>
            <a:spLocks noChangeAspect="1"/>
          </p:cNvSpPr>
          <p:nvPr/>
        </p:nvSpPr>
        <p:spPr bwMode="auto">
          <a:xfrm>
            <a:off x="6490422" y="2334864"/>
            <a:ext cx="525057" cy="400403"/>
          </a:xfrm>
          <a:custGeom>
            <a:avLst/>
            <a:gdLst>
              <a:gd name="T0" fmla="*/ 7 w 139"/>
              <a:gd name="T1" fmla="*/ 99 h 106"/>
              <a:gd name="T2" fmla="*/ 14 w 139"/>
              <a:gd name="T3" fmla="*/ 99 h 106"/>
              <a:gd name="T4" fmla="*/ 14 w 139"/>
              <a:gd name="T5" fmla="*/ 59 h 106"/>
              <a:gd name="T6" fmla="*/ 21 w 139"/>
              <a:gd name="T7" fmla="*/ 56 h 106"/>
              <a:gd name="T8" fmla="*/ 21 w 139"/>
              <a:gd name="T9" fmla="*/ 99 h 106"/>
              <a:gd name="T10" fmla="*/ 26 w 139"/>
              <a:gd name="T11" fmla="*/ 99 h 106"/>
              <a:gd name="T12" fmla="*/ 26 w 139"/>
              <a:gd name="T13" fmla="*/ 54 h 106"/>
              <a:gd name="T14" fmla="*/ 33 w 139"/>
              <a:gd name="T15" fmla="*/ 52 h 106"/>
              <a:gd name="T16" fmla="*/ 33 w 139"/>
              <a:gd name="T17" fmla="*/ 99 h 106"/>
              <a:gd name="T18" fmla="*/ 40 w 139"/>
              <a:gd name="T19" fmla="*/ 99 h 106"/>
              <a:gd name="T20" fmla="*/ 40 w 139"/>
              <a:gd name="T21" fmla="*/ 49 h 106"/>
              <a:gd name="T22" fmla="*/ 40 w 139"/>
              <a:gd name="T23" fmla="*/ 49 h 106"/>
              <a:gd name="T24" fmla="*/ 47 w 139"/>
              <a:gd name="T25" fmla="*/ 56 h 106"/>
              <a:gd name="T26" fmla="*/ 47 w 139"/>
              <a:gd name="T27" fmla="*/ 99 h 106"/>
              <a:gd name="T28" fmla="*/ 52 w 139"/>
              <a:gd name="T29" fmla="*/ 99 h 106"/>
              <a:gd name="T30" fmla="*/ 52 w 139"/>
              <a:gd name="T31" fmla="*/ 61 h 106"/>
              <a:gd name="T32" fmla="*/ 59 w 139"/>
              <a:gd name="T33" fmla="*/ 59 h 106"/>
              <a:gd name="T34" fmla="*/ 59 w 139"/>
              <a:gd name="T35" fmla="*/ 99 h 106"/>
              <a:gd name="T36" fmla="*/ 64 w 139"/>
              <a:gd name="T37" fmla="*/ 99 h 106"/>
              <a:gd name="T38" fmla="*/ 64 w 139"/>
              <a:gd name="T39" fmla="*/ 56 h 106"/>
              <a:gd name="T40" fmla="*/ 71 w 139"/>
              <a:gd name="T41" fmla="*/ 52 h 106"/>
              <a:gd name="T42" fmla="*/ 71 w 139"/>
              <a:gd name="T43" fmla="*/ 99 h 106"/>
              <a:gd name="T44" fmla="*/ 76 w 139"/>
              <a:gd name="T45" fmla="*/ 99 h 106"/>
              <a:gd name="T46" fmla="*/ 76 w 139"/>
              <a:gd name="T47" fmla="*/ 49 h 106"/>
              <a:gd name="T48" fmla="*/ 83 w 139"/>
              <a:gd name="T49" fmla="*/ 45 h 106"/>
              <a:gd name="T50" fmla="*/ 83 w 139"/>
              <a:gd name="T51" fmla="*/ 99 h 106"/>
              <a:gd name="T52" fmla="*/ 90 w 139"/>
              <a:gd name="T53" fmla="*/ 99 h 106"/>
              <a:gd name="T54" fmla="*/ 90 w 139"/>
              <a:gd name="T55" fmla="*/ 42 h 106"/>
              <a:gd name="T56" fmla="*/ 97 w 139"/>
              <a:gd name="T57" fmla="*/ 40 h 106"/>
              <a:gd name="T58" fmla="*/ 97 w 139"/>
              <a:gd name="T59" fmla="*/ 99 h 106"/>
              <a:gd name="T60" fmla="*/ 102 w 139"/>
              <a:gd name="T61" fmla="*/ 99 h 106"/>
              <a:gd name="T62" fmla="*/ 102 w 139"/>
              <a:gd name="T63" fmla="*/ 38 h 106"/>
              <a:gd name="T64" fmla="*/ 109 w 139"/>
              <a:gd name="T65" fmla="*/ 33 h 106"/>
              <a:gd name="T66" fmla="*/ 109 w 139"/>
              <a:gd name="T67" fmla="*/ 99 h 106"/>
              <a:gd name="T68" fmla="*/ 135 w 139"/>
              <a:gd name="T69" fmla="*/ 99 h 106"/>
              <a:gd name="T70" fmla="*/ 135 w 139"/>
              <a:gd name="T71" fmla="*/ 106 h 106"/>
              <a:gd name="T72" fmla="*/ 7 w 139"/>
              <a:gd name="T73" fmla="*/ 106 h 106"/>
              <a:gd name="T74" fmla="*/ 0 w 139"/>
              <a:gd name="T75" fmla="*/ 106 h 106"/>
              <a:gd name="T76" fmla="*/ 0 w 139"/>
              <a:gd name="T77" fmla="*/ 99 h 106"/>
              <a:gd name="T78" fmla="*/ 0 w 139"/>
              <a:gd name="T79" fmla="*/ 2 h 106"/>
              <a:gd name="T80" fmla="*/ 7 w 139"/>
              <a:gd name="T81" fmla="*/ 2 h 106"/>
              <a:gd name="T82" fmla="*/ 7 w 139"/>
              <a:gd name="T83" fmla="*/ 40 h 106"/>
              <a:gd name="T84" fmla="*/ 42 w 139"/>
              <a:gd name="T85" fmla="*/ 26 h 106"/>
              <a:gd name="T86" fmla="*/ 45 w 139"/>
              <a:gd name="T87" fmla="*/ 23 h 106"/>
              <a:gd name="T88" fmla="*/ 50 w 139"/>
              <a:gd name="T89" fmla="*/ 28 h 106"/>
              <a:gd name="T90" fmla="*/ 54 w 139"/>
              <a:gd name="T91" fmla="*/ 38 h 106"/>
              <a:gd name="T92" fmla="*/ 109 w 139"/>
              <a:gd name="T93" fmla="*/ 12 h 106"/>
              <a:gd name="T94" fmla="*/ 102 w 139"/>
              <a:gd name="T95" fmla="*/ 0 h 106"/>
              <a:gd name="T96" fmla="*/ 121 w 139"/>
              <a:gd name="T97" fmla="*/ 0 h 106"/>
              <a:gd name="T98" fmla="*/ 139 w 139"/>
              <a:gd name="T99" fmla="*/ 2 h 106"/>
              <a:gd name="T100" fmla="*/ 130 w 139"/>
              <a:gd name="T101" fmla="*/ 16 h 106"/>
              <a:gd name="T102" fmla="*/ 121 w 139"/>
              <a:gd name="T103" fmla="*/ 33 h 106"/>
              <a:gd name="T104" fmla="*/ 113 w 139"/>
              <a:gd name="T105" fmla="*/ 21 h 106"/>
              <a:gd name="T106" fmla="*/ 57 w 139"/>
              <a:gd name="T107" fmla="*/ 49 h 106"/>
              <a:gd name="T108" fmla="*/ 52 w 139"/>
              <a:gd name="T109" fmla="*/ 52 h 106"/>
              <a:gd name="T110" fmla="*/ 47 w 139"/>
              <a:gd name="T111" fmla="*/ 47 h 106"/>
              <a:gd name="T112" fmla="*/ 42 w 139"/>
              <a:gd name="T113" fmla="*/ 38 h 106"/>
              <a:gd name="T114" fmla="*/ 7 w 139"/>
              <a:gd name="T115" fmla="*/ 54 h 106"/>
              <a:gd name="T116" fmla="*/ 7 w 139"/>
              <a:gd name="T117" fmla="*/ 99 h 1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139" h="106">
                <a:moveTo>
                  <a:pt x="7" y="99"/>
                </a:moveTo>
                <a:lnTo>
                  <a:pt x="14" y="99"/>
                </a:lnTo>
                <a:lnTo>
                  <a:pt x="14" y="59"/>
                </a:lnTo>
                <a:lnTo>
                  <a:pt x="21" y="56"/>
                </a:lnTo>
                <a:lnTo>
                  <a:pt x="21" y="99"/>
                </a:lnTo>
                <a:lnTo>
                  <a:pt x="26" y="99"/>
                </a:lnTo>
                <a:lnTo>
                  <a:pt x="26" y="54"/>
                </a:lnTo>
                <a:lnTo>
                  <a:pt x="33" y="52"/>
                </a:lnTo>
                <a:lnTo>
                  <a:pt x="33" y="99"/>
                </a:lnTo>
                <a:lnTo>
                  <a:pt x="40" y="99"/>
                </a:lnTo>
                <a:lnTo>
                  <a:pt x="40" y="49"/>
                </a:lnTo>
                <a:lnTo>
                  <a:pt x="40" y="49"/>
                </a:lnTo>
                <a:lnTo>
                  <a:pt x="47" y="56"/>
                </a:lnTo>
                <a:lnTo>
                  <a:pt x="47" y="99"/>
                </a:lnTo>
                <a:lnTo>
                  <a:pt x="52" y="99"/>
                </a:lnTo>
                <a:lnTo>
                  <a:pt x="52" y="61"/>
                </a:lnTo>
                <a:lnTo>
                  <a:pt x="59" y="59"/>
                </a:lnTo>
                <a:lnTo>
                  <a:pt x="59" y="99"/>
                </a:lnTo>
                <a:lnTo>
                  <a:pt x="64" y="99"/>
                </a:lnTo>
                <a:lnTo>
                  <a:pt x="64" y="56"/>
                </a:lnTo>
                <a:lnTo>
                  <a:pt x="71" y="52"/>
                </a:lnTo>
                <a:lnTo>
                  <a:pt x="71" y="99"/>
                </a:lnTo>
                <a:lnTo>
                  <a:pt x="76" y="99"/>
                </a:lnTo>
                <a:lnTo>
                  <a:pt x="76" y="49"/>
                </a:lnTo>
                <a:lnTo>
                  <a:pt x="83" y="45"/>
                </a:lnTo>
                <a:lnTo>
                  <a:pt x="83" y="99"/>
                </a:lnTo>
                <a:lnTo>
                  <a:pt x="90" y="99"/>
                </a:lnTo>
                <a:lnTo>
                  <a:pt x="90" y="42"/>
                </a:lnTo>
                <a:lnTo>
                  <a:pt x="97" y="40"/>
                </a:lnTo>
                <a:lnTo>
                  <a:pt x="97" y="99"/>
                </a:lnTo>
                <a:lnTo>
                  <a:pt x="102" y="99"/>
                </a:lnTo>
                <a:lnTo>
                  <a:pt x="102" y="38"/>
                </a:lnTo>
                <a:lnTo>
                  <a:pt x="109" y="33"/>
                </a:lnTo>
                <a:lnTo>
                  <a:pt x="109" y="99"/>
                </a:lnTo>
                <a:lnTo>
                  <a:pt x="135" y="99"/>
                </a:lnTo>
                <a:lnTo>
                  <a:pt x="135" y="106"/>
                </a:lnTo>
                <a:lnTo>
                  <a:pt x="7" y="106"/>
                </a:lnTo>
                <a:lnTo>
                  <a:pt x="0" y="106"/>
                </a:lnTo>
                <a:lnTo>
                  <a:pt x="0" y="99"/>
                </a:lnTo>
                <a:lnTo>
                  <a:pt x="0" y="2"/>
                </a:lnTo>
                <a:lnTo>
                  <a:pt x="7" y="2"/>
                </a:lnTo>
                <a:lnTo>
                  <a:pt x="7" y="40"/>
                </a:lnTo>
                <a:lnTo>
                  <a:pt x="42" y="26"/>
                </a:lnTo>
                <a:lnTo>
                  <a:pt x="45" y="23"/>
                </a:lnTo>
                <a:lnTo>
                  <a:pt x="50" y="28"/>
                </a:lnTo>
                <a:lnTo>
                  <a:pt x="54" y="38"/>
                </a:lnTo>
                <a:lnTo>
                  <a:pt x="109" y="12"/>
                </a:lnTo>
                <a:lnTo>
                  <a:pt x="102" y="0"/>
                </a:lnTo>
                <a:lnTo>
                  <a:pt x="121" y="0"/>
                </a:lnTo>
                <a:lnTo>
                  <a:pt x="139" y="2"/>
                </a:lnTo>
                <a:lnTo>
                  <a:pt x="130" y="16"/>
                </a:lnTo>
                <a:lnTo>
                  <a:pt x="121" y="33"/>
                </a:lnTo>
                <a:lnTo>
                  <a:pt x="113" y="21"/>
                </a:lnTo>
                <a:lnTo>
                  <a:pt x="57" y="49"/>
                </a:lnTo>
                <a:lnTo>
                  <a:pt x="52" y="52"/>
                </a:lnTo>
                <a:lnTo>
                  <a:pt x="47" y="47"/>
                </a:lnTo>
                <a:lnTo>
                  <a:pt x="42" y="38"/>
                </a:lnTo>
                <a:lnTo>
                  <a:pt x="7" y="54"/>
                </a:lnTo>
                <a:lnTo>
                  <a:pt x="7" y="9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sym typeface="+mn-lt"/>
            </a:endParaRPr>
          </a:p>
        </p:txBody>
      </p:sp>
      <p:sp>
        <p:nvSpPr>
          <p:cNvPr id="24" name="Freeform 321"/>
          <p:cNvSpPr>
            <a:spLocks noChangeAspect="1" noEditPoints="1"/>
          </p:cNvSpPr>
          <p:nvPr/>
        </p:nvSpPr>
        <p:spPr bwMode="auto">
          <a:xfrm>
            <a:off x="5302948" y="2296692"/>
            <a:ext cx="382691" cy="476746"/>
          </a:xfrm>
          <a:custGeom>
            <a:avLst/>
            <a:gdLst>
              <a:gd name="T0" fmla="*/ 27 w 50"/>
              <a:gd name="T1" fmla="*/ 1 h 62"/>
              <a:gd name="T2" fmla="*/ 32 w 50"/>
              <a:gd name="T3" fmla="*/ 18 h 62"/>
              <a:gd name="T4" fmla="*/ 27 w 50"/>
              <a:gd name="T5" fmla="*/ 21 h 62"/>
              <a:gd name="T6" fmla="*/ 27 w 50"/>
              <a:gd name="T7" fmla="*/ 23 h 62"/>
              <a:gd name="T8" fmla="*/ 29 w 50"/>
              <a:gd name="T9" fmla="*/ 24 h 62"/>
              <a:gd name="T10" fmla="*/ 30 w 50"/>
              <a:gd name="T11" fmla="*/ 26 h 62"/>
              <a:gd name="T12" fmla="*/ 50 w 50"/>
              <a:gd name="T13" fmla="*/ 38 h 62"/>
              <a:gd name="T14" fmla="*/ 46 w 50"/>
              <a:gd name="T15" fmla="*/ 42 h 62"/>
              <a:gd name="T16" fmla="*/ 29 w 50"/>
              <a:gd name="T17" fmla="*/ 38 h 62"/>
              <a:gd name="T18" fmla="*/ 29 w 50"/>
              <a:gd name="T19" fmla="*/ 33 h 62"/>
              <a:gd name="T20" fmla="*/ 27 w 50"/>
              <a:gd name="T21" fmla="*/ 31 h 62"/>
              <a:gd name="T22" fmla="*/ 27 w 50"/>
              <a:gd name="T23" fmla="*/ 32 h 62"/>
              <a:gd name="T24" fmla="*/ 31 w 50"/>
              <a:gd name="T25" fmla="*/ 62 h 62"/>
              <a:gd name="T26" fmla="*/ 18 w 50"/>
              <a:gd name="T27" fmla="*/ 62 h 62"/>
              <a:gd name="T28" fmla="*/ 23 w 50"/>
              <a:gd name="T29" fmla="*/ 32 h 62"/>
              <a:gd name="T30" fmla="*/ 3 w 50"/>
              <a:gd name="T31" fmla="*/ 44 h 62"/>
              <a:gd name="T32" fmla="*/ 1 w 50"/>
              <a:gd name="T33" fmla="*/ 38 h 62"/>
              <a:gd name="T34" fmla="*/ 13 w 50"/>
              <a:gd name="T35" fmla="*/ 25 h 62"/>
              <a:gd name="T36" fmla="*/ 18 w 50"/>
              <a:gd name="T37" fmla="*/ 28 h 62"/>
              <a:gd name="T38" fmla="*/ 20 w 50"/>
              <a:gd name="T39" fmla="*/ 27 h 62"/>
              <a:gd name="T40" fmla="*/ 20 w 50"/>
              <a:gd name="T41" fmla="*/ 26 h 62"/>
              <a:gd name="T42" fmla="*/ 21 w 50"/>
              <a:gd name="T43" fmla="*/ 23 h 62"/>
              <a:gd name="T44" fmla="*/ 21 w 50"/>
              <a:gd name="T45" fmla="*/ 0 h 62"/>
              <a:gd name="T46" fmla="*/ 27 w 50"/>
              <a:gd name="T47" fmla="*/ 1 h 62"/>
              <a:gd name="T48" fmla="*/ 4 w 50"/>
              <a:gd name="T49" fmla="*/ 29 h 62"/>
              <a:gd name="T50" fmla="*/ 9 w 50"/>
              <a:gd name="T51" fmla="*/ 23 h 62"/>
              <a:gd name="T52" fmla="*/ 17 w 50"/>
              <a:gd name="T53" fmla="*/ 9 h 62"/>
              <a:gd name="T54" fmla="*/ 16 w 50"/>
              <a:gd name="T55" fmla="*/ 8 h 62"/>
              <a:gd name="T56" fmla="*/ 4 w 50"/>
              <a:gd name="T57" fmla="*/ 29 h 62"/>
              <a:gd name="T58" fmla="*/ 33 w 50"/>
              <a:gd name="T59" fmla="*/ 9 h 62"/>
              <a:gd name="T60" fmla="*/ 36 w 50"/>
              <a:gd name="T61" fmla="*/ 16 h 62"/>
              <a:gd name="T62" fmla="*/ 44 w 50"/>
              <a:gd name="T63" fmla="*/ 29 h 62"/>
              <a:gd name="T64" fmla="*/ 45 w 50"/>
              <a:gd name="T65" fmla="*/ 30 h 62"/>
              <a:gd name="T66" fmla="*/ 33 w 50"/>
              <a:gd name="T67" fmla="*/ 9 h 62"/>
              <a:gd name="T68" fmla="*/ 25 w 50"/>
              <a:gd name="T69" fmla="*/ 25 h 62"/>
              <a:gd name="T70" fmla="*/ 23 w 50"/>
              <a:gd name="T71" fmla="*/ 25 h 62"/>
              <a:gd name="T72" fmla="*/ 22 w 50"/>
              <a:gd name="T73" fmla="*/ 27 h 62"/>
              <a:gd name="T74" fmla="*/ 23 w 50"/>
              <a:gd name="T75" fmla="*/ 29 h 62"/>
              <a:gd name="T76" fmla="*/ 24 w 50"/>
              <a:gd name="T77" fmla="*/ 30 h 62"/>
              <a:gd name="T78" fmla="*/ 26 w 50"/>
              <a:gd name="T79" fmla="*/ 29 h 62"/>
              <a:gd name="T80" fmla="*/ 27 w 50"/>
              <a:gd name="T81" fmla="*/ 27 h 62"/>
              <a:gd name="T82" fmla="*/ 27 w 50"/>
              <a:gd name="T83" fmla="*/ 25 h 62"/>
              <a:gd name="T84" fmla="*/ 25 w 50"/>
              <a:gd name="T85" fmla="*/ 25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50" h="62">
                <a:moveTo>
                  <a:pt x="27" y="1"/>
                </a:moveTo>
                <a:cubicBezTo>
                  <a:pt x="32" y="18"/>
                  <a:pt x="32" y="18"/>
                  <a:pt x="32" y="18"/>
                </a:cubicBezTo>
                <a:cubicBezTo>
                  <a:pt x="27" y="21"/>
                  <a:pt x="27" y="21"/>
                  <a:pt x="27" y="21"/>
                </a:cubicBezTo>
                <a:cubicBezTo>
                  <a:pt x="27" y="23"/>
                  <a:pt x="27" y="23"/>
                  <a:pt x="27" y="23"/>
                </a:cubicBezTo>
                <a:cubicBezTo>
                  <a:pt x="28" y="23"/>
                  <a:pt x="28" y="23"/>
                  <a:pt x="29" y="24"/>
                </a:cubicBezTo>
                <a:cubicBezTo>
                  <a:pt x="29" y="25"/>
                  <a:pt x="29" y="25"/>
                  <a:pt x="30" y="26"/>
                </a:cubicBezTo>
                <a:cubicBezTo>
                  <a:pt x="50" y="38"/>
                  <a:pt x="50" y="38"/>
                  <a:pt x="50" y="38"/>
                </a:cubicBezTo>
                <a:cubicBezTo>
                  <a:pt x="46" y="42"/>
                  <a:pt x="46" y="42"/>
                  <a:pt x="46" y="42"/>
                </a:cubicBezTo>
                <a:cubicBezTo>
                  <a:pt x="29" y="38"/>
                  <a:pt x="29" y="38"/>
                  <a:pt x="29" y="38"/>
                </a:cubicBezTo>
                <a:cubicBezTo>
                  <a:pt x="29" y="33"/>
                  <a:pt x="29" y="33"/>
                  <a:pt x="29" y="33"/>
                </a:cubicBezTo>
                <a:cubicBezTo>
                  <a:pt x="27" y="31"/>
                  <a:pt x="27" y="31"/>
                  <a:pt x="27" y="31"/>
                </a:cubicBezTo>
                <a:cubicBezTo>
                  <a:pt x="27" y="32"/>
                  <a:pt x="27" y="32"/>
                  <a:pt x="27" y="32"/>
                </a:cubicBezTo>
                <a:cubicBezTo>
                  <a:pt x="31" y="62"/>
                  <a:pt x="31" y="62"/>
                  <a:pt x="31" y="62"/>
                </a:cubicBezTo>
                <a:cubicBezTo>
                  <a:pt x="18" y="62"/>
                  <a:pt x="18" y="62"/>
                  <a:pt x="18" y="62"/>
                </a:cubicBezTo>
                <a:cubicBezTo>
                  <a:pt x="23" y="32"/>
                  <a:pt x="23" y="32"/>
                  <a:pt x="23" y="32"/>
                </a:cubicBezTo>
                <a:cubicBezTo>
                  <a:pt x="3" y="44"/>
                  <a:pt x="3" y="44"/>
                  <a:pt x="3" y="44"/>
                </a:cubicBezTo>
                <a:cubicBezTo>
                  <a:pt x="1" y="38"/>
                  <a:pt x="1" y="38"/>
                  <a:pt x="1" y="38"/>
                </a:cubicBezTo>
                <a:cubicBezTo>
                  <a:pt x="13" y="25"/>
                  <a:pt x="13" y="25"/>
                  <a:pt x="13" y="25"/>
                </a:cubicBezTo>
                <a:cubicBezTo>
                  <a:pt x="18" y="28"/>
                  <a:pt x="18" y="28"/>
                  <a:pt x="18" y="28"/>
                </a:cubicBezTo>
                <a:cubicBezTo>
                  <a:pt x="20" y="27"/>
                  <a:pt x="20" y="27"/>
                  <a:pt x="20" y="27"/>
                </a:cubicBezTo>
                <a:cubicBezTo>
                  <a:pt x="20" y="27"/>
                  <a:pt x="20" y="27"/>
                  <a:pt x="20" y="26"/>
                </a:cubicBezTo>
                <a:cubicBezTo>
                  <a:pt x="20" y="25"/>
                  <a:pt x="20" y="24"/>
                  <a:pt x="21" y="23"/>
                </a:cubicBezTo>
                <a:cubicBezTo>
                  <a:pt x="21" y="0"/>
                  <a:pt x="21" y="0"/>
                  <a:pt x="21" y="0"/>
                </a:cubicBezTo>
                <a:cubicBezTo>
                  <a:pt x="27" y="1"/>
                  <a:pt x="27" y="1"/>
                  <a:pt x="27" y="1"/>
                </a:cubicBezTo>
                <a:close/>
                <a:moveTo>
                  <a:pt x="4" y="29"/>
                </a:moveTo>
                <a:cubicBezTo>
                  <a:pt x="9" y="23"/>
                  <a:pt x="9" y="23"/>
                  <a:pt x="9" y="23"/>
                </a:cubicBezTo>
                <a:cubicBezTo>
                  <a:pt x="7" y="18"/>
                  <a:pt x="9" y="12"/>
                  <a:pt x="17" y="9"/>
                </a:cubicBezTo>
                <a:cubicBezTo>
                  <a:pt x="16" y="8"/>
                  <a:pt x="17" y="8"/>
                  <a:pt x="16" y="8"/>
                </a:cubicBezTo>
                <a:cubicBezTo>
                  <a:pt x="5" y="11"/>
                  <a:pt x="0" y="22"/>
                  <a:pt x="4" y="29"/>
                </a:cubicBezTo>
                <a:close/>
                <a:moveTo>
                  <a:pt x="33" y="9"/>
                </a:moveTo>
                <a:cubicBezTo>
                  <a:pt x="36" y="16"/>
                  <a:pt x="36" y="16"/>
                  <a:pt x="36" y="16"/>
                </a:cubicBezTo>
                <a:cubicBezTo>
                  <a:pt x="42" y="16"/>
                  <a:pt x="45" y="21"/>
                  <a:pt x="44" y="29"/>
                </a:cubicBezTo>
                <a:cubicBezTo>
                  <a:pt x="45" y="29"/>
                  <a:pt x="45" y="29"/>
                  <a:pt x="45" y="30"/>
                </a:cubicBezTo>
                <a:cubicBezTo>
                  <a:pt x="49" y="18"/>
                  <a:pt x="41" y="9"/>
                  <a:pt x="33" y="9"/>
                </a:cubicBezTo>
                <a:close/>
                <a:moveTo>
                  <a:pt x="25" y="25"/>
                </a:moveTo>
                <a:cubicBezTo>
                  <a:pt x="24" y="24"/>
                  <a:pt x="24" y="25"/>
                  <a:pt x="23" y="25"/>
                </a:cubicBezTo>
                <a:cubicBezTo>
                  <a:pt x="22" y="25"/>
                  <a:pt x="22" y="26"/>
                  <a:pt x="22" y="27"/>
                </a:cubicBezTo>
                <a:cubicBezTo>
                  <a:pt x="22" y="27"/>
                  <a:pt x="22" y="28"/>
                  <a:pt x="23" y="29"/>
                </a:cubicBezTo>
                <a:cubicBezTo>
                  <a:pt x="23" y="29"/>
                  <a:pt x="24" y="29"/>
                  <a:pt x="24" y="30"/>
                </a:cubicBezTo>
                <a:cubicBezTo>
                  <a:pt x="25" y="30"/>
                  <a:pt x="26" y="29"/>
                  <a:pt x="26" y="29"/>
                </a:cubicBezTo>
                <a:cubicBezTo>
                  <a:pt x="27" y="29"/>
                  <a:pt x="27" y="28"/>
                  <a:pt x="27" y="27"/>
                </a:cubicBezTo>
                <a:cubicBezTo>
                  <a:pt x="27" y="27"/>
                  <a:pt x="27" y="26"/>
                  <a:pt x="27" y="25"/>
                </a:cubicBezTo>
                <a:cubicBezTo>
                  <a:pt x="26" y="25"/>
                  <a:pt x="26" y="25"/>
                  <a:pt x="25" y="2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sym typeface="+mn-lt"/>
            </a:endParaRPr>
          </a:p>
        </p:txBody>
      </p:sp>
      <p:cxnSp>
        <p:nvCxnSpPr>
          <p:cNvPr id="25" name="直接连接符 24"/>
          <p:cNvCxnSpPr/>
          <p:nvPr/>
        </p:nvCxnSpPr>
        <p:spPr>
          <a:xfrm flipH="1" flipV="1">
            <a:off x="3816603" y="5179356"/>
            <a:ext cx="1010353" cy="1"/>
          </a:xfrm>
          <a:prstGeom prst="line">
            <a:avLst/>
          </a:prstGeom>
          <a:ln>
            <a:solidFill>
              <a:srgbClr val="F45474"/>
            </a:solidFill>
            <a:headEnd type="none"/>
            <a:tailEnd type="oval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76"/>
          <p:cNvSpPr txBox="1"/>
          <p:nvPr/>
        </p:nvSpPr>
        <p:spPr>
          <a:xfrm>
            <a:off x="8517887" y="2114245"/>
            <a:ext cx="1733670" cy="4001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rgbClr val="F45474"/>
                </a:solidFill>
                <a:latin typeface="叶根友毛笔行书" panose="02010601030101010101" pitchFamily="2" charset="-122"/>
                <a:ea typeface="叶根友毛笔行书" panose="02010601030101010101" pitchFamily="2" charset="-122"/>
              </a:rPr>
              <a:t>添加标题</a:t>
            </a:r>
            <a:endParaRPr lang="zh-CN" altLang="en-US" sz="2000" dirty="0">
              <a:solidFill>
                <a:srgbClr val="F45474"/>
              </a:solidFill>
              <a:latin typeface="叶根友毛笔行书" panose="02010601030101010101" pitchFamily="2" charset="-122"/>
              <a:ea typeface="叶根友毛笔行书" panose="02010601030101010101" pitchFamily="2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8517888" y="2461966"/>
            <a:ext cx="2697756" cy="3323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请在此添加文字说明，编辑文字。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TextBox 76"/>
          <p:cNvSpPr txBox="1"/>
          <p:nvPr/>
        </p:nvSpPr>
        <p:spPr>
          <a:xfrm>
            <a:off x="8517887" y="3469135"/>
            <a:ext cx="1733670" cy="4001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rgbClr val="F45474"/>
                </a:solidFill>
                <a:latin typeface="叶根友毛笔行书" panose="02010601030101010101" pitchFamily="2" charset="-122"/>
                <a:ea typeface="叶根友毛笔行书" panose="02010601030101010101" pitchFamily="2" charset="-122"/>
              </a:rPr>
              <a:t>添加标题</a:t>
            </a:r>
            <a:endParaRPr lang="zh-CN" altLang="en-US" sz="2000" dirty="0">
              <a:solidFill>
                <a:srgbClr val="F45474"/>
              </a:solidFill>
              <a:latin typeface="叶根友毛笔行书" panose="02010601030101010101" pitchFamily="2" charset="-122"/>
              <a:ea typeface="叶根友毛笔行书" panose="02010601030101010101" pitchFamily="2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8517888" y="3816856"/>
            <a:ext cx="2697756" cy="3323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请在此添加文字说明，编辑文字。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TextBox 76"/>
          <p:cNvSpPr txBox="1"/>
          <p:nvPr/>
        </p:nvSpPr>
        <p:spPr>
          <a:xfrm>
            <a:off x="8517887" y="4808991"/>
            <a:ext cx="1733670" cy="4001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rgbClr val="F45474"/>
                </a:solidFill>
                <a:latin typeface="叶根友毛笔行书" panose="02010601030101010101" pitchFamily="2" charset="-122"/>
                <a:ea typeface="叶根友毛笔行书" panose="02010601030101010101" pitchFamily="2" charset="-122"/>
              </a:rPr>
              <a:t>添加标题</a:t>
            </a:r>
            <a:endParaRPr lang="zh-CN" altLang="en-US" sz="2000" dirty="0">
              <a:solidFill>
                <a:srgbClr val="F45474"/>
              </a:solidFill>
              <a:latin typeface="叶根友毛笔行书" panose="02010601030101010101" pitchFamily="2" charset="-122"/>
              <a:ea typeface="叶根友毛笔行书" panose="02010601030101010101" pitchFamily="2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8517888" y="5156712"/>
            <a:ext cx="2697756" cy="3323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请在此添加文字说明，编辑文字。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TextBox 76"/>
          <p:cNvSpPr txBox="1"/>
          <p:nvPr/>
        </p:nvSpPr>
        <p:spPr>
          <a:xfrm>
            <a:off x="1960853" y="2114245"/>
            <a:ext cx="1733670" cy="4001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r"/>
            <a:r>
              <a:rPr lang="zh-CN" altLang="en-US" sz="2000" dirty="0" smtClean="0">
                <a:solidFill>
                  <a:srgbClr val="F45474"/>
                </a:solidFill>
                <a:latin typeface="叶根友毛笔行书" panose="02010601030101010101" pitchFamily="2" charset="-122"/>
                <a:ea typeface="叶根友毛笔行书" panose="02010601030101010101" pitchFamily="2" charset="-122"/>
              </a:rPr>
              <a:t>添加标题</a:t>
            </a:r>
            <a:endParaRPr lang="zh-CN" altLang="en-US" sz="2000" dirty="0">
              <a:solidFill>
                <a:srgbClr val="F45474"/>
              </a:solidFill>
              <a:latin typeface="叶根友毛笔行书" panose="02010601030101010101" pitchFamily="2" charset="-122"/>
              <a:ea typeface="叶根友毛笔行书" panose="02010601030101010101" pitchFamily="2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996767" y="2461966"/>
            <a:ext cx="2697756" cy="3323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请在此添加文字说明，编辑文字。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TextBox 76"/>
          <p:cNvSpPr txBox="1"/>
          <p:nvPr/>
        </p:nvSpPr>
        <p:spPr>
          <a:xfrm>
            <a:off x="1960853" y="3469135"/>
            <a:ext cx="1733670" cy="4001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r"/>
            <a:r>
              <a:rPr lang="zh-CN" altLang="en-US" sz="2000" dirty="0" smtClean="0">
                <a:solidFill>
                  <a:srgbClr val="F45474"/>
                </a:solidFill>
                <a:latin typeface="叶根友毛笔行书" panose="02010601030101010101" pitchFamily="2" charset="-122"/>
                <a:ea typeface="叶根友毛笔行书" panose="02010601030101010101" pitchFamily="2" charset="-122"/>
              </a:rPr>
              <a:t>添加标题</a:t>
            </a:r>
            <a:endParaRPr lang="zh-CN" altLang="en-US" sz="2000" dirty="0">
              <a:solidFill>
                <a:srgbClr val="F45474"/>
              </a:solidFill>
              <a:latin typeface="叶根友毛笔行书" panose="02010601030101010101" pitchFamily="2" charset="-122"/>
              <a:ea typeface="叶根友毛笔行书" panose="02010601030101010101" pitchFamily="2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996767" y="3816856"/>
            <a:ext cx="2697756" cy="3323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请在此添加文字说明，编辑文字。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TextBox 76"/>
          <p:cNvSpPr txBox="1"/>
          <p:nvPr/>
        </p:nvSpPr>
        <p:spPr>
          <a:xfrm>
            <a:off x="1960853" y="4808991"/>
            <a:ext cx="1733670" cy="4001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r"/>
            <a:r>
              <a:rPr lang="zh-CN" altLang="en-US" sz="2000" dirty="0" smtClean="0">
                <a:solidFill>
                  <a:srgbClr val="F45474"/>
                </a:solidFill>
                <a:latin typeface="叶根友毛笔行书" panose="02010601030101010101" pitchFamily="2" charset="-122"/>
                <a:ea typeface="叶根友毛笔行书" panose="02010601030101010101" pitchFamily="2" charset="-122"/>
              </a:rPr>
              <a:t>添加标题</a:t>
            </a:r>
            <a:endParaRPr lang="zh-CN" altLang="en-US" sz="2000" dirty="0">
              <a:solidFill>
                <a:srgbClr val="F45474"/>
              </a:solidFill>
              <a:latin typeface="叶根友毛笔行书" panose="02010601030101010101" pitchFamily="2" charset="-122"/>
              <a:ea typeface="叶根友毛笔行书" panose="02010601030101010101" pitchFamily="2" charset="-122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996767" y="5156712"/>
            <a:ext cx="2697756" cy="3323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请在此添加文字说明，编辑文字。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027" t="3038" r="5445" b="935"/>
          <a:stretch>
            <a:fillRect/>
          </a:stretch>
        </p:blipFill>
        <p:spPr>
          <a:xfrm>
            <a:off x="9579935" y="1"/>
            <a:ext cx="2612065" cy="2792396"/>
          </a:xfrm>
          <a:prstGeom prst="rect">
            <a:avLst/>
          </a:prstGeom>
        </p:spPr>
      </p:pic>
      <p:sp>
        <p:nvSpPr>
          <p:cNvPr id="6" name="TextBox 76"/>
          <p:cNvSpPr txBox="1"/>
          <p:nvPr/>
        </p:nvSpPr>
        <p:spPr>
          <a:xfrm>
            <a:off x="4977745" y="300185"/>
            <a:ext cx="2236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rgbClr val="F45474"/>
                </a:solidFill>
                <a:latin typeface="叶根友毛笔行书" panose="02010601030101010101" pitchFamily="2" charset="-122"/>
                <a:ea typeface="叶根友毛笔行书" panose="02010601030101010101" pitchFamily="2" charset="-122"/>
              </a:rPr>
              <a:t>请在此处添加</a:t>
            </a:r>
            <a:r>
              <a:rPr lang="zh-CN" altLang="en-US" sz="2000" dirty="0">
                <a:solidFill>
                  <a:srgbClr val="F45474"/>
                </a:solidFill>
                <a:latin typeface="叶根友毛笔行书" panose="02010601030101010101" pitchFamily="2" charset="-122"/>
                <a:ea typeface="叶根友毛笔行书" panose="02010601030101010101" pitchFamily="2" charset="-122"/>
              </a:rPr>
              <a:t>标题</a:t>
            </a:r>
            <a:endParaRPr lang="zh-CN" altLang="en-US" sz="2000" dirty="0">
              <a:solidFill>
                <a:srgbClr val="F45474"/>
              </a:solidFill>
              <a:latin typeface="叶根友毛笔行书" panose="02010601030101010101" pitchFamily="2" charset="-122"/>
              <a:ea typeface="叶根友毛笔行书" panose="02010601030101010101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130401" y="602026"/>
            <a:ext cx="3931198" cy="3129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此处请添加您的副标题，文字可以直接编辑修改。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49127" y="-1087285"/>
            <a:ext cx="6384250" cy="3591253"/>
          </a:xfrm>
          <a:prstGeom prst="rect">
            <a:avLst/>
          </a:prstGeom>
        </p:spPr>
      </p:pic>
      <p:cxnSp>
        <p:nvCxnSpPr>
          <p:cNvPr id="31" name="直接连接符 30"/>
          <p:cNvCxnSpPr/>
          <p:nvPr/>
        </p:nvCxnSpPr>
        <p:spPr>
          <a:xfrm>
            <a:off x="5983309" y="930366"/>
            <a:ext cx="225382" cy="0"/>
          </a:xfrm>
          <a:prstGeom prst="line">
            <a:avLst/>
          </a:prstGeom>
          <a:ln w="22225" cap="rnd">
            <a:solidFill>
              <a:srgbClr val="F454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lowchart: Off-page Connector 47"/>
          <p:cNvSpPr/>
          <p:nvPr/>
        </p:nvSpPr>
        <p:spPr>
          <a:xfrm rot="16200000">
            <a:off x="6789926" y="4486969"/>
            <a:ext cx="801267" cy="780978"/>
          </a:xfrm>
          <a:prstGeom prst="ellipse">
            <a:avLst/>
          </a:prstGeom>
          <a:solidFill>
            <a:srgbClr val="F45474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9" name="Freeform 61"/>
          <p:cNvSpPr/>
          <p:nvPr/>
        </p:nvSpPr>
        <p:spPr bwMode="auto">
          <a:xfrm>
            <a:off x="6958065" y="4638293"/>
            <a:ext cx="460613" cy="478331"/>
          </a:xfrm>
          <a:custGeom>
            <a:avLst/>
            <a:gdLst>
              <a:gd name="T0" fmla="*/ 99 w 137"/>
              <a:gd name="T1" fmla="*/ 57 h 142"/>
              <a:gd name="T2" fmla="*/ 137 w 137"/>
              <a:gd name="T3" fmla="*/ 57 h 142"/>
              <a:gd name="T4" fmla="*/ 76 w 137"/>
              <a:gd name="T5" fmla="*/ 4 h 142"/>
              <a:gd name="T6" fmla="*/ 69 w 137"/>
              <a:gd name="T7" fmla="*/ 0 h 142"/>
              <a:gd name="T8" fmla="*/ 62 w 137"/>
              <a:gd name="T9" fmla="*/ 4 h 142"/>
              <a:gd name="T10" fmla="*/ 0 w 137"/>
              <a:gd name="T11" fmla="*/ 57 h 142"/>
              <a:gd name="T12" fmla="*/ 39 w 137"/>
              <a:gd name="T13" fmla="*/ 57 h 142"/>
              <a:gd name="T14" fmla="*/ 62 w 137"/>
              <a:gd name="T15" fmla="*/ 4 h 142"/>
              <a:gd name="T16" fmla="*/ 62 w 137"/>
              <a:gd name="T17" fmla="*/ 5 h 142"/>
              <a:gd name="T18" fmla="*/ 43 w 137"/>
              <a:gd name="T19" fmla="*/ 57 h 142"/>
              <a:gd name="T20" fmla="*/ 64 w 137"/>
              <a:gd name="T21" fmla="*/ 57 h 142"/>
              <a:gd name="T22" fmla="*/ 64 w 137"/>
              <a:gd name="T23" fmla="*/ 122 h 142"/>
              <a:gd name="T24" fmla="*/ 64 w 137"/>
              <a:gd name="T25" fmla="*/ 125 h 142"/>
              <a:gd name="T26" fmla="*/ 64 w 137"/>
              <a:gd name="T27" fmla="*/ 130 h 142"/>
              <a:gd name="T28" fmla="*/ 76 w 137"/>
              <a:gd name="T29" fmla="*/ 142 h 142"/>
              <a:gd name="T30" fmla="*/ 87 w 137"/>
              <a:gd name="T31" fmla="*/ 130 h 142"/>
              <a:gd name="T32" fmla="*/ 87 w 137"/>
              <a:gd name="T33" fmla="*/ 125 h 142"/>
              <a:gd name="T34" fmla="*/ 79 w 137"/>
              <a:gd name="T35" fmla="*/ 125 h 142"/>
              <a:gd name="T36" fmla="*/ 79 w 137"/>
              <a:gd name="T37" fmla="*/ 127 h 142"/>
              <a:gd name="T38" fmla="*/ 79 w 137"/>
              <a:gd name="T39" fmla="*/ 129 h 142"/>
              <a:gd name="T40" fmla="*/ 76 w 137"/>
              <a:gd name="T41" fmla="*/ 133 h 142"/>
              <a:gd name="T42" fmla="*/ 72 w 137"/>
              <a:gd name="T43" fmla="*/ 129 h 142"/>
              <a:gd name="T44" fmla="*/ 72 w 137"/>
              <a:gd name="T45" fmla="*/ 127 h 142"/>
              <a:gd name="T46" fmla="*/ 72 w 137"/>
              <a:gd name="T47" fmla="*/ 125 h 142"/>
              <a:gd name="T48" fmla="*/ 72 w 137"/>
              <a:gd name="T49" fmla="*/ 111 h 142"/>
              <a:gd name="T50" fmla="*/ 72 w 137"/>
              <a:gd name="T51" fmla="*/ 57 h 142"/>
              <a:gd name="T52" fmla="*/ 94 w 137"/>
              <a:gd name="T53" fmla="*/ 57 h 142"/>
              <a:gd name="T54" fmla="*/ 76 w 137"/>
              <a:gd name="T55" fmla="*/ 5 h 142"/>
              <a:gd name="T56" fmla="*/ 76 w 137"/>
              <a:gd name="T57" fmla="*/ 4 h 142"/>
              <a:gd name="T58" fmla="*/ 99 w 137"/>
              <a:gd name="T59" fmla="*/ 57 h 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37" h="142">
                <a:moveTo>
                  <a:pt x="99" y="57"/>
                </a:moveTo>
                <a:cubicBezTo>
                  <a:pt x="137" y="57"/>
                  <a:pt x="137" y="57"/>
                  <a:pt x="137" y="57"/>
                </a:cubicBezTo>
                <a:cubicBezTo>
                  <a:pt x="130" y="28"/>
                  <a:pt x="105" y="7"/>
                  <a:pt x="76" y="4"/>
                </a:cubicBezTo>
                <a:cubicBezTo>
                  <a:pt x="74" y="1"/>
                  <a:pt x="72" y="0"/>
                  <a:pt x="69" y="0"/>
                </a:cubicBezTo>
                <a:cubicBezTo>
                  <a:pt x="66" y="0"/>
                  <a:pt x="64" y="1"/>
                  <a:pt x="62" y="4"/>
                </a:cubicBezTo>
                <a:cubicBezTo>
                  <a:pt x="32" y="6"/>
                  <a:pt x="7" y="28"/>
                  <a:pt x="0" y="57"/>
                </a:cubicBezTo>
                <a:cubicBezTo>
                  <a:pt x="39" y="57"/>
                  <a:pt x="39" y="57"/>
                  <a:pt x="39" y="57"/>
                </a:cubicBezTo>
                <a:cubicBezTo>
                  <a:pt x="39" y="24"/>
                  <a:pt x="58" y="7"/>
                  <a:pt x="62" y="4"/>
                </a:cubicBezTo>
                <a:cubicBezTo>
                  <a:pt x="62" y="4"/>
                  <a:pt x="62" y="5"/>
                  <a:pt x="62" y="5"/>
                </a:cubicBezTo>
                <a:cubicBezTo>
                  <a:pt x="41" y="31"/>
                  <a:pt x="43" y="57"/>
                  <a:pt x="43" y="57"/>
                </a:cubicBezTo>
                <a:cubicBezTo>
                  <a:pt x="64" y="57"/>
                  <a:pt x="64" y="57"/>
                  <a:pt x="64" y="57"/>
                </a:cubicBezTo>
                <a:cubicBezTo>
                  <a:pt x="64" y="122"/>
                  <a:pt x="64" y="122"/>
                  <a:pt x="64" y="122"/>
                </a:cubicBezTo>
                <a:cubicBezTo>
                  <a:pt x="64" y="125"/>
                  <a:pt x="64" y="125"/>
                  <a:pt x="64" y="125"/>
                </a:cubicBezTo>
                <a:cubicBezTo>
                  <a:pt x="64" y="130"/>
                  <a:pt x="64" y="130"/>
                  <a:pt x="64" y="130"/>
                </a:cubicBezTo>
                <a:cubicBezTo>
                  <a:pt x="64" y="136"/>
                  <a:pt x="69" y="142"/>
                  <a:pt x="76" y="142"/>
                </a:cubicBezTo>
                <a:cubicBezTo>
                  <a:pt x="82" y="142"/>
                  <a:pt x="87" y="136"/>
                  <a:pt x="87" y="130"/>
                </a:cubicBezTo>
                <a:cubicBezTo>
                  <a:pt x="87" y="125"/>
                  <a:pt x="87" y="125"/>
                  <a:pt x="87" y="125"/>
                </a:cubicBezTo>
                <a:cubicBezTo>
                  <a:pt x="79" y="125"/>
                  <a:pt x="79" y="125"/>
                  <a:pt x="79" y="125"/>
                </a:cubicBezTo>
                <a:cubicBezTo>
                  <a:pt x="79" y="127"/>
                  <a:pt x="79" y="127"/>
                  <a:pt x="79" y="127"/>
                </a:cubicBezTo>
                <a:cubicBezTo>
                  <a:pt x="79" y="129"/>
                  <a:pt x="79" y="129"/>
                  <a:pt x="79" y="129"/>
                </a:cubicBezTo>
                <a:cubicBezTo>
                  <a:pt x="79" y="131"/>
                  <a:pt x="78" y="133"/>
                  <a:pt x="76" y="133"/>
                </a:cubicBezTo>
                <a:cubicBezTo>
                  <a:pt x="74" y="133"/>
                  <a:pt x="72" y="131"/>
                  <a:pt x="72" y="129"/>
                </a:cubicBezTo>
                <a:cubicBezTo>
                  <a:pt x="72" y="127"/>
                  <a:pt x="72" y="127"/>
                  <a:pt x="72" y="127"/>
                </a:cubicBezTo>
                <a:cubicBezTo>
                  <a:pt x="72" y="125"/>
                  <a:pt x="72" y="125"/>
                  <a:pt x="72" y="125"/>
                </a:cubicBezTo>
                <a:cubicBezTo>
                  <a:pt x="72" y="111"/>
                  <a:pt x="72" y="111"/>
                  <a:pt x="72" y="111"/>
                </a:cubicBezTo>
                <a:cubicBezTo>
                  <a:pt x="72" y="57"/>
                  <a:pt x="72" y="57"/>
                  <a:pt x="72" y="57"/>
                </a:cubicBezTo>
                <a:cubicBezTo>
                  <a:pt x="94" y="57"/>
                  <a:pt x="94" y="57"/>
                  <a:pt x="94" y="57"/>
                </a:cubicBezTo>
                <a:cubicBezTo>
                  <a:pt x="94" y="57"/>
                  <a:pt x="97" y="31"/>
                  <a:pt x="76" y="5"/>
                </a:cubicBezTo>
                <a:cubicBezTo>
                  <a:pt x="76" y="5"/>
                  <a:pt x="76" y="4"/>
                  <a:pt x="76" y="4"/>
                </a:cubicBezTo>
                <a:cubicBezTo>
                  <a:pt x="80" y="7"/>
                  <a:pt x="99" y="24"/>
                  <a:pt x="99" y="5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vert="horz" wrap="square" lIns="121920" tIns="60960" rIns="121920" bIns="60960" numCol="1" anchor="t" anchorCtr="0" compatLnSpc="1"/>
          <a:lstStyle/>
          <a:p>
            <a:endParaRPr lang="en-US">
              <a:solidFill>
                <a:schemeClr val="tx1">
                  <a:lumMod val="75000"/>
                  <a:lumOff val="25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10" name="Flowchart: Off-page Connector 32"/>
          <p:cNvSpPr/>
          <p:nvPr/>
        </p:nvSpPr>
        <p:spPr>
          <a:xfrm rot="16200000">
            <a:off x="6797173" y="2469318"/>
            <a:ext cx="801267" cy="780977"/>
          </a:xfrm>
          <a:prstGeom prst="ellipse">
            <a:avLst/>
          </a:prstGeom>
          <a:solidFill>
            <a:srgbClr val="F45474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11" name="Freeform 5"/>
          <p:cNvSpPr>
            <a:spLocks noEditPoints="1"/>
          </p:cNvSpPr>
          <p:nvPr/>
        </p:nvSpPr>
        <p:spPr bwMode="auto">
          <a:xfrm>
            <a:off x="6939684" y="2679092"/>
            <a:ext cx="511864" cy="361431"/>
          </a:xfrm>
          <a:custGeom>
            <a:avLst/>
            <a:gdLst>
              <a:gd name="T0" fmla="*/ 218 w 219"/>
              <a:gd name="T1" fmla="*/ 117 h 154"/>
              <a:gd name="T2" fmla="*/ 219 w 219"/>
              <a:gd name="T3" fmla="*/ 118 h 154"/>
              <a:gd name="T4" fmla="*/ 218 w 219"/>
              <a:gd name="T5" fmla="*/ 119 h 154"/>
              <a:gd name="T6" fmla="*/ 174 w 219"/>
              <a:gd name="T7" fmla="*/ 153 h 154"/>
              <a:gd name="T8" fmla="*/ 172 w 219"/>
              <a:gd name="T9" fmla="*/ 153 h 154"/>
              <a:gd name="T10" fmla="*/ 171 w 219"/>
              <a:gd name="T11" fmla="*/ 151 h 154"/>
              <a:gd name="T12" fmla="*/ 179 w 219"/>
              <a:gd name="T13" fmla="*/ 133 h 154"/>
              <a:gd name="T14" fmla="*/ 113 w 219"/>
              <a:gd name="T15" fmla="*/ 106 h 154"/>
              <a:gd name="T16" fmla="*/ 126 w 219"/>
              <a:gd name="T17" fmla="*/ 89 h 154"/>
              <a:gd name="T18" fmla="*/ 131 w 219"/>
              <a:gd name="T19" fmla="*/ 82 h 154"/>
              <a:gd name="T20" fmla="*/ 179 w 219"/>
              <a:gd name="T21" fmla="*/ 103 h 154"/>
              <a:gd name="T22" fmla="*/ 171 w 219"/>
              <a:gd name="T23" fmla="*/ 85 h 154"/>
              <a:gd name="T24" fmla="*/ 172 w 219"/>
              <a:gd name="T25" fmla="*/ 83 h 154"/>
              <a:gd name="T26" fmla="*/ 173 w 219"/>
              <a:gd name="T27" fmla="*/ 82 h 154"/>
              <a:gd name="T28" fmla="*/ 174 w 219"/>
              <a:gd name="T29" fmla="*/ 83 h 154"/>
              <a:gd name="T30" fmla="*/ 218 w 219"/>
              <a:gd name="T31" fmla="*/ 117 h 154"/>
              <a:gd name="T32" fmla="*/ 45 w 219"/>
              <a:gd name="T33" fmla="*/ 71 h 154"/>
              <a:gd name="T34" fmla="*/ 46 w 219"/>
              <a:gd name="T35" fmla="*/ 71 h 154"/>
              <a:gd name="T36" fmla="*/ 47 w 219"/>
              <a:gd name="T37" fmla="*/ 71 h 154"/>
              <a:gd name="T38" fmla="*/ 47 w 219"/>
              <a:gd name="T39" fmla="*/ 69 h 154"/>
              <a:gd name="T40" fmla="*/ 40 w 219"/>
              <a:gd name="T41" fmla="*/ 50 h 154"/>
              <a:gd name="T42" fmla="*/ 87 w 219"/>
              <a:gd name="T43" fmla="*/ 72 h 154"/>
              <a:gd name="T44" fmla="*/ 93 w 219"/>
              <a:gd name="T45" fmla="*/ 65 h 154"/>
              <a:gd name="T46" fmla="*/ 106 w 219"/>
              <a:gd name="T47" fmla="*/ 49 h 154"/>
              <a:gd name="T48" fmla="*/ 40 w 219"/>
              <a:gd name="T49" fmla="*/ 21 h 154"/>
              <a:gd name="T50" fmla="*/ 47 w 219"/>
              <a:gd name="T51" fmla="*/ 2 h 154"/>
              <a:gd name="T52" fmla="*/ 47 w 219"/>
              <a:gd name="T53" fmla="*/ 0 h 154"/>
              <a:gd name="T54" fmla="*/ 45 w 219"/>
              <a:gd name="T55" fmla="*/ 0 h 154"/>
              <a:gd name="T56" fmla="*/ 0 w 219"/>
              <a:gd name="T57" fmla="*/ 34 h 154"/>
              <a:gd name="T58" fmla="*/ 0 w 219"/>
              <a:gd name="T59" fmla="*/ 35 h 154"/>
              <a:gd name="T60" fmla="*/ 0 w 219"/>
              <a:gd name="T61" fmla="*/ 37 h 154"/>
              <a:gd name="T62" fmla="*/ 45 w 219"/>
              <a:gd name="T63" fmla="*/ 71 h 154"/>
              <a:gd name="T64" fmla="*/ 121 w 219"/>
              <a:gd name="T65" fmla="*/ 86 h 154"/>
              <a:gd name="T66" fmla="*/ 179 w 219"/>
              <a:gd name="T67" fmla="*/ 50 h 154"/>
              <a:gd name="T68" fmla="*/ 171 w 219"/>
              <a:gd name="T69" fmla="*/ 69 h 154"/>
              <a:gd name="T70" fmla="*/ 172 w 219"/>
              <a:gd name="T71" fmla="*/ 71 h 154"/>
              <a:gd name="T72" fmla="*/ 173 w 219"/>
              <a:gd name="T73" fmla="*/ 71 h 154"/>
              <a:gd name="T74" fmla="*/ 174 w 219"/>
              <a:gd name="T75" fmla="*/ 71 h 154"/>
              <a:gd name="T76" fmla="*/ 218 w 219"/>
              <a:gd name="T77" fmla="*/ 37 h 154"/>
              <a:gd name="T78" fmla="*/ 219 w 219"/>
              <a:gd name="T79" fmla="*/ 35 h 154"/>
              <a:gd name="T80" fmla="*/ 218 w 219"/>
              <a:gd name="T81" fmla="*/ 34 h 154"/>
              <a:gd name="T82" fmla="*/ 174 w 219"/>
              <a:gd name="T83" fmla="*/ 0 h 154"/>
              <a:gd name="T84" fmla="*/ 172 w 219"/>
              <a:gd name="T85" fmla="*/ 0 h 154"/>
              <a:gd name="T86" fmla="*/ 171 w 219"/>
              <a:gd name="T87" fmla="*/ 2 h 154"/>
              <a:gd name="T88" fmla="*/ 179 w 219"/>
              <a:gd name="T89" fmla="*/ 21 h 154"/>
              <a:gd name="T90" fmla="*/ 97 w 219"/>
              <a:gd name="T91" fmla="*/ 69 h 154"/>
              <a:gd name="T92" fmla="*/ 40 w 219"/>
              <a:gd name="T93" fmla="*/ 103 h 154"/>
              <a:gd name="T94" fmla="*/ 47 w 219"/>
              <a:gd name="T95" fmla="*/ 85 h 154"/>
              <a:gd name="T96" fmla="*/ 47 w 219"/>
              <a:gd name="T97" fmla="*/ 83 h 154"/>
              <a:gd name="T98" fmla="*/ 46 w 219"/>
              <a:gd name="T99" fmla="*/ 82 h 154"/>
              <a:gd name="T100" fmla="*/ 45 w 219"/>
              <a:gd name="T101" fmla="*/ 83 h 154"/>
              <a:gd name="T102" fmla="*/ 0 w 219"/>
              <a:gd name="T103" fmla="*/ 117 h 154"/>
              <a:gd name="T104" fmla="*/ 0 w 219"/>
              <a:gd name="T105" fmla="*/ 118 h 154"/>
              <a:gd name="T106" fmla="*/ 0 w 219"/>
              <a:gd name="T107" fmla="*/ 119 h 154"/>
              <a:gd name="T108" fmla="*/ 45 w 219"/>
              <a:gd name="T109" fmla="*/ 153 h 154"/>
              <a:gd name="T110" fmla="*/ 47 w 219"/>
              <a:gd name="T111" fmla="*/ 153 h 154"/>
              <a:gd name="T112" fmla="*/ 47 w 219"/>
              <a:gd name="T113" fmla="*/ 151 h 154"/>
              <a:gd name="T114" fmla="*/ 40 w 219"/>
              <a:gd name="T115" fmla="*/ 133 h 154"/>
              <a:gd name="T116" fmla="*/ 121 w 219"/>
              <a:gd name="T117" fmla="*/ 86 h 1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219" h="154">
                <a:moveTo>
                  <a:pt x="218" y="117"/>
                </a:moveTo>
                <a:cubicBezTo>
                  <a:pt x="219" y="117"/>
                  <a:pt x="219" y="117"/>
                  <a:pt x="219" y="118"/>
                </a:cubicBezTo>
                <a:cubicBezTo>
                  <a:pt x="219" y="119"/>
                  <a:pt x="219" y="119"/>
                  <a:pt x="218" y="119"/>
                </a:cubicBezTo>
                <a:cubicBezTo>
                  <a:pt x="174" y="153"/>
                  <a:pt x="174" y="153"/>
                  <a:pt x="174" y="153"/>
                </a:cubicBezTo>
                <a:cubicBezTo>
                  <a:pt x="174" y="154"/>
                  <a:pt x="173" y="154"/>
                  <a:pt x="172" y="153"/>
                </a:cubicBezTo>
                <a:cubicBezTo>
                  <a:pt x="171" y="153"/>
                  <a:pt x="171" y="152"/>
                  <a:pt x="171" y="151"/>
                </a:cubicBezTo>
                <a:cubicBezTo>
                  <a:pt x="179" y="133"/>
                  <a:pt x="179" y="133"/>
                  <a:pt x="179" y="133"/>
                </a:cubicBezTo>
                <a:cubicBezTo>
                  <a:pt x="145" y="131"/>
                  <a:pt x="126" y="119"/>
                  <a:pt x="113" y="106"/>
                </a:cubicBezTo>
                <a:cubicBezTo>
                  <a:pt x="118" y="100"/>
                  <a:pt x="122" y="94"/>
                  <a:pt x="126" y="89"/>
                </a:cubicBezTo>
                <a:cubicBezTo>
                  <a:pt x="128" y="86"/>
                  <a:pt x="130" y="84"/>
                  <a:pt x="131" y="82"/>
                </a:cubicBezTo>
                <a:cubicBezTo>
                  <a:pt x="141" y="93"/>
                  <a:pt x="154" y="102"/>
                  <a:pt x="179" y="103"/>
                </a:cubicBezTo>
                <a:cubicBezTo>
                  <a:pt x="171" y="85"/>
                  <a:pt x="171" y="85"/>
                  <a:pt x="171" y="85"/>
                </a:cubicBezTo>
                <a:cubicBezTo>
                  <a:pt x="171" y="84"/>
                  <a:pt x="171" y="83"/>
                  <a:pt x="172" y="83"/>
                </a:cubicBezTo>
                <a:cubicBezTo>
                  <a:pt x="172" y="82"/>
                  <a:pt x="173" y="82"/>
                  <a:pt x="173" y="82"/>
                </a:cubicBezTo>
                <a:cubicBezTo>
                  <a:pt x="173" y="82"/>
                  <a:pt x="174" y="82"/>
                  <a:pt x="174" y="83"/>
                </a:cubicBezTo>
                <a:lnTo>
                  <a:pt x="218" y="117"/>
                </a:lnTo>
                <a:close/>
                <a:moveTo>
                  <a:pt x="45" y="71"/>
                </a:moveTo>
                <a:cubicBezTo>
                  <a:pt x="45" y="71"/>
                  <a:pt x="45" y="71"/>
                  <a:pt x="46" y="71"/>
                </a:cubicBezTo>
                <a:cubicBezTo>
                  <a:pt x="46" y="71"/>
                  <a:pt x="46" y="71"/>
                  <a:pt x="47" y="71"/>
                </a:cubicBezTo>
                <a:cubicBezTo>
                  <a:pt x="47" y="70"/>
                  <a:pt x="48" y="69"/>
                  <a:pt x="47" y="69"/>
                </a:cubicBezTo>
                <a:cubicBezTo>
                  <a:pt x="40" y="50"/>
                  <a:pt x="40" y="50"/>
                  <a:pt x="40" y="50"/>
                </a:cubicBezTo>
                <a:cubicBezTo>
                  <a:pt x="65" y="52"/>
                  <a:pt x="77" y="61"/>
                  <a:pt x="87" y="72"/>
                </a:cubicBezTo>
                <a:cubicBezTo>
                  <a:pt x="89" y="70"/>
                  <a:pt x="91" y="68"/>
                  <a:pt x="93" y="65"/>
                </a:cubicBezTo>
                <a:cubicBezTo>
                  <a:pt x="96" y="60"/>
                  <a:pt x="101" y="54"/>
                  <a:pt x="106" y="49"/>
                </a:cubicBezTo>
                <a:cubicBezTo>
                  <a:pt x="92" y="35"/>
                  <a:pt x="73" y="23"/>
                  <a:pt x="40" y="21"/>
                </a:cubicBezTo>
                <a:cubicBezTo>
                  <a:pt x="47" y="2"/>
                  <a:pt x="47" y="2"/>
                  <a:pt x="47" y="2"/>
                </a:cubicBezTo>
                <a:cubicBezTo>
                  <a:pt x="48" y="1"/>
                  <a:pt x="47" y="1"/>
                  <a:pt x="47" y="0"/>
                </a:cubicBezTo>
                <a:cubicBezTo>
                  <a:pt x="46" y="0"/>
                  <a:pt x="45" y="0"/>
                  <a:pt x="45" y="0"/>
                </a:cubicBezTo>
                <a:cubicBezTo>
                  <a:pt x="0" y="34"/>
                  <a:pt x="0" y="34"/>
                  <a:pt x="0" y="34"/>
                </a:cubicBezTo>
                <a:cubicBezTo>
                  <a:pt x="0" y="34"/>
                  <a:pt x="0" y="35"/>
                  <a:pt x="0" y="35"/>
                </a:cubicBezTo>
                <a:cubicBezTo>
                  <a:pt x="0" y="36"/>
                  <a:pt x="0" y="36"/>
                  <a:pt x="0" y="37"/>
                </a:cubicBezTo>
                <a:lnTo>
                  <a:pt x="45" y="71"/>
                </a:lnTo>
                <a:close/>
                <a:moveTo>
                  <a:pt x="121" y="86"/>
                </a:moveTo>
                <a:cubicBezTo>
                  <a:pt x="134" y="67"/>
                  <a:pt x="145" y="53"/>
                  <a:pt x="179" y="50"/>
                </a:cubicBezTo>
                <a:cubicBezTo>
                  <a:pt x="171" y="69"/>
                  <a:pt x="171" y="69"/>
                  <a:pt x="171" y="69"/>
                </a:cubicBezTo>
                <a:cubicBezTo>
                  <a:pt x="171" y="69"/>
                  <a:pt x="171" y="70"/>
                  <a:pt x="172" y="71"/>
                </a:cubicBezTo>
                <a:cubicBezTo>
                  <a:pt x="172" y="71"/>
                  <a:pt x="173" y="71"/>
                  <a:pt x="173" y="71"/>
                </a:cubicBezTo>
                <a:cubicBezTo>
                  <a:pt x="173" y="71"/>
                  <a:pt x="174" y="71"/>
                  <a:pt x="174" y="71"/>
                </a:cubicBezTo>
                <a:cubicBezTo>
                  <a:pt x="218" y="37"/>
                  <a:pt x="218" y="37"/>
                  <a:pt x="218" y="37"/>
                </a:cubicBezTo>
                <a:cubicBezTo>
                  <a:pt x="219" y="36"/>
                  <a:pt x="219" y="36"/>
                  <a:pt x="219" y="35"/>
                </a:cubicBezTo>
                <a:cubicBezTo>
                  <a:pt x="219" y="35"/>
                  <a:pt x="219" y="34"/>
                  <a:pt x="218" y="34"/>
                </a:cubicBezTo>
                <a:cubicBezTo>
                  <a:pt x="174" y="0"/>
                  <a:pt x="174" y="0"/>
                  <a:pt x="174" y="0"/>
                </a:cubicBezTo>
                <a:cubicBezTo>
                  <a:pt x="174" y="0"/>
                  <a:pt x="173" y="0"/>
                  <a:pt x="172" y="0"/>
                </a:cubicBezTo>
                <a:cubicBezTo>
                  <a:pt x="171" y="1"/>
                  <a:pt x="171" y="1"/>
                  <a:pt x="171" y="2"/>
                </a:cubicBezTo>
                <a:cubicBezTo>
                  <a:pt x="179" y="21"/>
                  <a:pt x="179" y="21"/>
                  <a:pt x="179" y="21"/>
                </a:cubicBezTo>
                <a:cubicBezTo>
                  <a:pt x="130" y="23"/>
                  <a:pt x="112" y="48"/>
                  <a:pt x="97" y="69"/>
                </a:cubicBezTo>
                <a:cubicBezTo>
                  <a:pt x="84" y="87"/>
                  <a:pt x="74" y="101"/>
                  <a:pt x="40" y="103"/>
                </a:cubicBezTo>
                <a:cubicBezTo>
                  <a:pt x="47" y="85"/>
                  <a:pt x="47" y="85"/>
                  <a:pt x="47" y="85"/>
                </a:cubicBezTo>
                <a:cubicBezTo>
                  <a:pt x="48" y="84"/>
                  <a:pt x="47" y="83"/>
                  <a:pt x="47" y="83"/>
                </a:cubicBezTo>
                <a:cubicBezTo>
                  <a:pt x="46" y="82"/>
                  <a:pt x="46" y="82"/>
                  <a:pt x="46" y="82"/>
                </a:cubicBezTo>
                <a:cubicBezTo>
                  <a:pt x="45" y="82"/>
                  <a:pt x="45" y="82"/>
                  <a:pt x="45" y="83"/>
                </a:cubicBezTo>
                <a:cubicBezTo>
                  <a:pt x="0" y="117"/>
                  <a:pt x="0" y="117"/>
                  <a:pt x="0" y="117"/>
                </a:cubicBezTo>
                <a:cubicBezTo>
                  <a:pt x="0" y="117"/>
                  <a:pt x="0" y="117"/>
                  <a:pt x="0" y="118"/>
                </a:cubicBezTo>
                <a:cubicBezTo>
                  <a:pt x="0" y="119"/>
                  <a:pt x="0" y="119"/>
                  <a:pt x="0" y="119"/>
                </a:cubicBezTo>
                <a:cubicBezTo>
                  <a:pt x="45" y="153"/>
                  <a:pt x="45" y="153"/>
                  <a:pt x="45" y="153"/>
                </a:cubicBezTo>
                <a:cubicBezTo>
                  <a:pt x="45" y="154"/>
                  <a:pt x="46" y="154"/>
                  <a:pt x="47" y="153"/>
                </a:cubicBezTo>
                <a:cubicBezTo>
                  <a:pt x="47" y="153"/>
                  <a:pt x="48" y="152"/>
                  <a:pt x="47" y="151"/>
                </a:cubicBezTo>
                <a:cubicBezTo>
                  <a:pt x="40" y="133"/>
                  <a:pt x="40" y="133"/>
                  <a:pt x="40" y="133"/>
                </a:cubicBezTo>
                <a:cubicBezTo>
                  <a:pt x="89" y="131"/>
                  <a:pt x="107" y="106"/>
                  <a:pt x="121" y="86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vert="horz" wrap="square" lIns="121920" tIns="60960" rIns="121920" bIns="60960" numCol="1" anchor="t" anchorCtr="0" compatLnSpc="1"/>
          <a:lstStyle/>
          <a:p>
            <a:endParaRPr lang="id-ID" sz="1400">
              <a:solidFill>
                <a:schemeClr val="tx1">
                  <a:lumMod val="75000"/>
                  <a:lumOff val="25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12" name="TextBox 76"/>
          <p:cNvSpPr txBox="1"/>
          <p:nvPr/>
        </p:nvSpPr>
        <p:spPr>
          <a:xfrm>
            <a:off x="7714797" y="2408337"/>
            <a:ext cx="12639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rgbClr val="F45474"/>
                </a:solidFill>
                <a:latin typeface="叶根友毛笔行书" panose="02010601030101010101" pitchFamily="2" charset="-122"/>
                <a:ea typeface="叶根友毛笔行书" panose="02010601030101010101" pitchFamily="2" charset="-122"/>
              </a:rPr>
              <a:t>添加标题</a:t>
            </a:r>
            <a:endParaRPr lang="zh-CN" altLang="en-US" sz="2000" dirty="0">
              <a:solidFill>
                <a:srgbClr val="F45474"/>
              </a:solidFill>
              <a:latin typeface="叶根友毛笔行书" panose="02010601030101010101" pitchFamily="2" charset="-122"/>
              <a:ea typeface="叶根友毛笔行书" panose="02010601030101010101" pitchFamily="2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7714797" y="2777669"/>
            <a:ext cx="3344236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请在此添加文字说明，编辑文字。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请在此添加文字说明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，编辑文字。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TextBox 76"/>
          <p:cNvSpPr txBox="1"/>
          <p:nvPr/>
        </p:nvSpPr>
        <p:spPr>
          <a:xfrm>
            <a:off x="7740431" y="4421793"/>
            <a:ext cx="12639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rgbClr val="F45474"/>
                </a:solidFill>
                <a:latin typeface="叶根友毛笔行书" panose="02010601030101010101" pitchFamily="2" charset="-122"/>
                <a:ea typeface="叶根友毛笔行书" panose="02010601030101010101" pitchFamily="2" charset="-122"/>
              </a:rPr>
              <a:t>添加标题</a:t>
            </a:r>
            <a:endParaRPr lang="zh-CN" altLang="en-US" sz="2000" dirty="0">
              <a:solidFill>
                <a:srgbClr val="F45474"/>
              </a:solidFill>
              <a:latin typeface="叶根友毛笔行书" panose="02010601030101010101" pitchFamily="2" charset="-122"/>
              <a:ea typeface="叶根友毛笔行书" panose="02010601030101010101" pitchFamily="2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7740431" y="4791125"/>
            <a:ext cx="3344236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请在此添加文字说明，编辑文字。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请在此添加文字说明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，编辑文字。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Flowchart: Off-page Connector 47"/>
          <p:cNvSpPr/>
          <p:nvPr/>
        </p:nvSpPr>
        <p:spPr>
          <a:xfrm rot="16200000">
            <a:off x="1299525" y="4486970"/>
            <a:ext cx="801267" cy="780978"/>
          </a:xfrm>
          <a:prstGeom prst="ellipse">
            <a:avLst/>
          </a:prstGeom>
          <a:solidFill>
            <a:srgbClr val="F45474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17" name="Flowchart: Off-page Connector 32"/>
          <p:cNvSpPr/>
          <p:nvPr/>
        </p:nvSpPr>
        <p:spPr>
          <a:xfrm rot="16200000">
            <a:off x="1306769" y="2469319"/>
            <a:ext cx="801267" cy="780977"/>
          </a:xfrm>
          <a:prstGeom prst="ellipse">
            <a:avLst/>
          </a:prstGeom>
          <a:solidFill>
            <a:srgbClr val="F45474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18" name="Freeform 381"/>
          <p:cNvSpPr>
            <a:spLocks noEditPoints="1"/>
          </p:cNvSpPr>
          <p:nvPr/>
        </p:nvSpPr>
        <p:spPr bwMode="auto">
          <a:xfrm>
            <a:off x="1437068" y="2585309"/>
            <a:ext cx="540670" cy="540670"/>
          </a:xfrm>
          <a:custGeom>
            <a:avLst/>
            <a:gdLst>
              <a:gd name="T0" fmla="*/ 144 w 288"/>
              <a:gd name="T1" fmla="*/ 0 h 288"/>
              <a:gd name="T2" fmla="*/ 0 w 288"/>
              <a:gd name="T3" fmla="*/ 144 h 288"/>
              <a:gd name="T4" fmla="*/ 144 w 288"/>
              <a:gd name="T5" fmla="*/ 288 h 288"/>
              <a:gd name="T6" fmla="*/ 288 w 288"/>
              <a:gd name="T7" fmla="*/ 144 h 288"/>
              <a:gd name="T8" fmla="*/ 144 w 288"/>
              <a:gd name="T9" fmla="*/ 0 h 288"/>
              <a:gd name="T10" fmla="*/ 197 w 288"/>
              <a:gd name="T11" fmla="*/ 136 h 288"/>
              <a:gd name="T12" fmla="*/ 194 w 288"/>
              <a:gd name="T13" fmla="*/ 99 h 288"/>
              <a:gd name="T14" fmla="*/ 242 w 288"/>
              <a:gd name="T15" fmla="*/ 99 h 288"/>
              <a:gd name="T16" fmla="*/ 252 w 288"/>
              <a:gd name="T17" fmla="*/ 136 h 288"/>
              <a:gd name="T18" fmla="*/ 197 w 288"/>
              <a:gd name="T19" fmla="*/ 136 h 288"/>
              <a:gd name="T20" fmla="*/ 37 w 288"/>
              <a:gd name="T21" fmla="*/ 136 h 288"/>
              <a:gd name="T22" fmla="*/ 46 w 288"/>
              <a:gd name="T23" fmla="*/ 99 h 288"/>
              <a:gd name="T24" fmla="*/ 95 w 288"/>
              <a:gd name="T25" fmla="*/ 99 h 288"/>
              <a:gd name="T26" fmla="*/ 92 w 288"/>
              <a:gd name="T27" fmla="*/ 136 h 288"/>
              <a:gd name="T28" fmla="*/ 37 w 288"/>
              <a:gd name="T29" fmla="*/ 136 h 288"/>
              <a:gd name="T30" fmla="*/ 111 w 288"/>
              <a:gd name="T31" fmla="*/ 99 h 288"/>
              <a:gd name="T32" fmla="*/ 178 w 288"/>
              <a:gd name="T33" fmla="*/ 99 h 288"/>
              <a:gd name="T34" fmla="*/ 181 w 288"/>
              <a:gd name="T35" fmla="*/ 136 h 288"/>
              <a:gd name="T36" fmla="*/ 108 w 288"/>
              <a:gd name="T37" fmla="*/ 136 h 288"/>
              <a:gd name="T38" fmla="*/ 111 w 288"/>
              <a:gd name="T39" fmla="*/ 99 h 288"/>
              <a:gd name="T40" fmla="*/ 37 w 288"/>
              <a:gd name="T41" fmla="*/ 152 h 288"/>
              <a:gd name="T42" fmla="*/ 92 w 288"/>
              <a:gd name="T43" fmla="*/ 152 h 288"/>
              <a:gd name="T44" fmla="*/ 95 w 288"/>
              <a:gd name="T45" fmla="*/ 190 h 288"/>
              <a:gd name="T46" fmla="*/ 47 w 288"/>
              <a:gd name="T47" fmla="*/ 190 h 288"/>
              <a:gd name="T48" fmla="*/ 37 w 288"/>
              <a:gd name="T49" fmla="*/ 152 h 288"/>
              <a:gd name="T50" fmla="*/ 108 w 288"/>
              <a:gd name="T51" fmla="*/ 152 h 288"/>
              <a:gd name="T52" fmla="*/ 181 w 288"/>
              <a:gd name="T53" fmla="*/ 152 h 288"/>
              <a:gd name="T54" fmla="*/ 178 w 288"/>
              <a:gd name="T55" fmla="*/ 190 h 288"/>
              <a:gd name="T56" fmla="*/ 111 w 288"/>
              <a:gd name="T57" fmla="*/ 190 h 288"/>
              <a:gd name="T58" fmla="*/ 108 w 288"/>
              <a:gd name="T59" fmla="*/ 152 h 288"/>
              <a:gd name="T60" fmla="*/ 197 w 288"/>
              <a:gd name="T61" fmla="*/ 152 h 288"/>
              <a:gd name="T62" fmla="*/ 252 w 288"/>
              <a:gd name="T63" fmla="*/ 152 h 288"/>
              <a:gd name="T64" fmla="*/ 242 w 288"/>
              <a:gd name="T65" fmla="*/ 190 h 288"/>
              <a:gd name="T66" fmla="*/ 194 w 288"/>
              <a:gd name="T67" fmla="*/ 190 h 288"/>
              <a:gd name="T68" fmla="*/ 197 w 288"/>
              <a:gd name="T69" fmla="*/ 152 h 288"/>
              <a:gd name="T70" fmla="*/ 233 w 288"/>
              <a:gd name="T71" fmla="*/ 82 h 288"/>
              <a:gd name="T72" fmla="*/ 191 w 288"/>
              <a:gd name="T73" fmla="*/ 82 h 288"/>
              <a:gd name="T74" fmla="*/ 180 w 288"/>
              <a:gd name="T75" fmla="*/ 42 h 288"/>
              <a:gd name="T76" fmla="*/ 233 w 288"/>
              <a:gd name="T77" fmla="*/ 82 h 288"/>
              <a:gd name="T78" fmla="*/ 160 w 288"/>
              <a:gd name="T79" fmla="*/ 37 h 288"/>
              <a:gd name="T80" fmla="*/ 175 w 288"/>
              <a:gd name="T81" fmla="*/ 82 h 288"/>
              <a:gd name="T82" fmla="*/ 114 w 288"/>
              <a:gd name="T83" fmla="*/ 82 h 288"/>
              <a:gd name="T84" fmla="*/ 128 w 288"/>
              <a:gd name="T85" fmla="*/ 37 h 288"/>
              <a:gd name="T86" fmla="*/ 144 w 288"/>
              <a:gd name="T87" fmla="*/ 36 h 288"/>
              <a:gd name="T88" fmla="*/ 160 w 288"/>
              <a:gd name="T89" fmla="*/ 37 h 288"/>
              <a:gd name="T90" fmla="*/ 109 w 288"/>
              <a:gd name="T91" fmla="*/ 42 h 288"/>
              <a:gd name="T92" fmla="*/ 97 w 288"/>
              <a:gd name="T93" fmla="*/ 82 h 288"/>
              <a:gd name="T94" fmla="*/ 56 w 288"/>
              <a:gd name="T95" fmla="*/ 82 h 288"/>
              <a:gd name="T96" fmla="*/ 109 w 288"/>
              <a:gd name="T97" fmla="*/ 42 h 288"/>
              <a:gd name="T98" fmla="*/ 56 w 288"/>
              <a:gd name="T99" fmla="*/ 206 h 288"/>
              <a:gd name="T100" fmla="*/ 97 w 288"/>
              <a:gd name="T101" fmla="*/ 206 h 288"/>
              <a:gd name="T102" fmla="*/ 109 w 288"/>
              <a:gd name="T103" fmla="*/ 246 h 288"/>
              <a:gd name="T104" fmla="*/ 56 w 288"/>
              <a:gd name="T105" fmla="*/ 206 h 288"/>
              <a:gd name="T106" fmla="*/ 128 w 288"/>
              <a:gd name="T107" fmla="*/ 251 h 288"/>
              <a:gd name="T108" fmla="*/ 114 w 288"/>
              <a:gd name="T109" fmla="*/ 206 h 288"/>
              <a:gd name="T110" fmla="*/ 175 w 288"/>
              <a:gd name="T111" fmla="*/ 206 h 288"/>
              <a:gd name="T112" fmla="*/ 160 w 288"/>
              <a:gd name="T113" fmla="*/ 251 h 288"/>
              <a:gd name="T114" fmla="*/ 144 w 288"/>
              <a:gd name="T115" fmla="*/ 252 h 288"/>
              <a:gd name="T116" fmla="*/ 128 w 288"/>
              <a:gd name="T117" fmla="*/ 251 h 288"/>
              <a:gd name="T118" fmla="*/ 180 w 288"/>
              <a:gd name="T119" fmla="*/ 246 h 288"/>
              <a:gd name="T120" fmla="*/ 191 w 288"/>
              <a:gd name="T121" fmla="*/ 206 h 288"/>
              <a:gd name="T122" fmla="*/ 232 w 288"/>
              <a:gd name="T123" fmla="*/ 206 h 288"/>
              <a:gd name="T124" fmla="*/ 180 w 288"/>
              <a:gd name="T125" fmla="*/ 246 h 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88" h="288">
                <a:moveTo>
                  <a:pt x="144" y="0"/>
                </a:moveTo>
                <a:cubicBezTo>
                  <a:pt x="65" y="0"/>
                  <a:pt x="0" y="65"/>
                  <a:pt x="0" y="144"/>
                </a:cubicBezTo>
                <a:cubicBezTo>
                  <a:pt x="0" y="224"/>
                  <a:pt x="65" y="288"/>
                  <a:pt x="144" y="288"/>
                </a:cubicBezTo>
                <a:cubicBezTo>
                  <a:pt x="224" y="288"/>
                  <a:pt x="288" y="224"/>
                  <a:pt x="288" y="144"/>
                </a:cubicBezTo>
                <a:cubicBezTo>
                  <a:pt x="288" y="65"/>
                  <a:pt x="224" y="0"/>
                  <a:pt x="144" y="0"/>
                </a:cubicBezTo>
                <a:close/>
                <a:moveTo>
                  <a:pt x="197" y="136"/>
                </a:moveTo>
                <a:cubicBezTo>
                  <a:pt x="197" y="123"/>
                  <a:pt x="196" y="110"/>
                  <a:pt x="194" y="99"/>
                </a:cubicBezTo>
                <a:cubicBezTo>
                  <a:pt x="242" y="99"/>
                  <a:pt x="242" y="99"/>
                  <a:pt x="242" y="99"/>
                </a:cubicBezTo>
                <a:cubicBezTo>
                  <a:pt x="247" y="110"/>
                  <a:pt x="251" y="123"/>
                  <a:pt x="252" y="136"/>
                </a:cubicBezTo>
                <a:lnTo>
                  <a:pt x="197" y="136"/>
                </a:lnTo>
                <a:close/>
                <a:moveTo>
                  <a:pt x="37" y="136"/>
                </a:moveTo>
                <a:cubicBezTo>
                  <a:pt x="38" y="123"/>
                  <a:pt x="41" y="110"/>
                  <a:pt x="46" y="99"/>
                </a:cubicBezTo>
                <a:cubicBezTo>
                  <a:pt x="95" y="99"/>
                  <a:pt x="95" y="99"/>
                  <a:pt x="95" y="99"/>
                </a:cubicBezTo>
                <a:cubicBezTo>
                  <a:pt x="93" y="110"/>
                  <a:pt x="92" y="123"/>
                  <a:pt x="92" y="136"/>
                </a:cubicBezTo>
                <a:lnTo>
                  <a:pt x="37" y="136"/>
                </a:lnTo>
                <a:close/>
                <a:moveTo>
                  <a:pt x="111" y="99"/>
                </a:moveTo>
                <a:cubicBezTo>
                  <a:pt x="178" y="99"/>
                  <a:pt x="178" y="99"/>
                  <a:pt x="178" y="99"/>
                </a:cubicBezTo>
                <a:cubicBezTo>
                  <a:pt x="179" y="110"/>
                  <a:pt x="181" y="123"/>
                  <a:pt x="181" y="136"/>
                </a:cubicBezTo>
                <a:cubicBezTo>
                  <a:pt x="108" y="136"/>
                  <a:pt x="108" y="136"/>
                  <a:pt x="108" y="136"/>
                </a:cubicBezTo>
                <a:cubicBezTo>
                  <a:pt x="108" y="123"/>
                  <a:pt x="109" y="110"/>
                  <a:pt x="111" y="99"/>
                </a:cubicBezTo>
                <a:close/>
                <a:moveTo>
                  <a:pt x="37" y="152"/>
                </a:moveTo>
                <a:cubicBezTo>
                  <a:pt x="92" y="152"/>
                  <a:pt x="92" y="152"/>
                  <a:pt x="92" y="152"/>
                </a:cubicBezTo>
                <a:cubicBezTo>
                  <a:pt x="92" y="166"/>
                  <a:pt x="93" y="179"/>
                  <a:pt x="95" y="190"/>
                </a:cubicBezTo>
                <a:cubicBezTo>
                  <a:pt x="47" y="190"/>
                  <a:pt x="47" y="190"/>
                  <a:pt x="47" y="190"/>
                </a:cubicBezTo>
                <a:cubicBezTo>
                  <a:pt x="41" y="179"/>
                  <a:pt x="38" y="166"/>
                  <a:pt x="37" y="152"/>
                </a:cubicBezTo>
                <a:close/>
                <a:moveTo>
                  <a:pt x="108" y="152"/>
                </a:moveTo>
                <a:cubicBezTo>
                  <a:pt x="181" y="152"/>
                  <a:pt x="181" y="152"/>
                  <a:pt x="181" y="152"/>
                </a:cubicBezTo>
                <a:cubicBezTo>
                  <a:pt x="180" y="166"/>
                  <a:pt x="179" y="179"/>
                  <a:pt x="178" y="190"/>
                </a:cubicBezTo>
                <a:cubicBezTo>
                  <a:pt x="111" y="190"/>
                  <a:pt x="111" y="190"/>
                  <a:pt x="111" y="190"/>
                </a:cubicBezTo>
                <a:cubicBezTo>
                  <a:pt x="109" y="179"/>
                  <a:pt x="108" y="166"/>
                  <a:pt x="108" y="152"/>
                </a:cubicBezTo>
                <a:close/>
                <a:moveTo>
                  <a:pt x="197" y="152"/>
                </a:moveTo>
                <a:cubicBezTo>
                  <a:pt x="252" y="152"/>
                  <a:pt x="252" y="152"/>
                  <a:pt x="252" y="152"/>
                </a:cubicBezTo>
                <a:cubicBezTo>
                  <a:pt x="251" y="166"/>
                  <a:pt x="247" y="179"/>
                  <a:pt x="242" y="190"/>
                </a:cubicBezTo>
                <a:cubicBezTo>
                  <a:pt x="194" y="190"/>
                  <a:pt x="194" y="190"/>
                  <a:pt x="194" y="190"/>
                </a:cubicBezTo>
                <a:cubicBezTo>
                  <a:pt x="196" y="179"/>
                  <a:pt x="197" y="166"/>
                  <a:pt x="197" y="152"/>
                </a:cubicBezTo>
                <a:close/>
                <a:moveTo>
                  <a:pt x="233" y="82"/>
                </a:moveTo>
                <a:cubicBezTo>
                  <a:pt x="191" y="82"/>
                  <a:pt x="191" y="82"/>
                  <a:pt x="191" y="82"/>
                </a:cubicBezTo>
                <a:cubicBezTo>
                  <a:pt x="188" y="67"/>
                  <a:pt x="184" y="53"/>
                  <a:pt x="180" y="42"/>
                </a:cubicBezTo>
                <a:cubicBezTo>
                  <a:pt x="201" y="50"/>
                  <a:pt x="220" y="64"/>
                  <a:pt x="233" y="82"/>
                </a:cubicBezTo>
                <a:close/>
                <a:moveTo>
                  <a:pt x="160" y="37"/>
                </a:moveTo>
                <a:cubicBezTo>
                  <a:pt x="166" y="49"/>
                  <a:pt x="171" y="64"/>
                  <a:pt x="175" y="82"/>
                </a:cubicBezTo>
                <a:cubicBezTo>
                  <a:pt x="114" y="82"/>
                  <a:pt x="114" y="82"/>
                  <a:pt x="114" y="82"/>
                </a:cubicBezTo>
                <a:cubicBezTo>
                  <a:pt x="118" y="64"/>
                  <a:pt x="123" y="49"/>
                  <a:pt x="128" y="37"/>
                </a:cubicBezTo>
                <a:cubicBezTo>
                  <a:pt x="134" y="37"/>
                  <a:pt x="139" y="36"/>
                  <a:pt x="144" y="36"/>
                </a:cubicBezTo>
                <a:cubicBezTo>
                  <a:pt x="150" y="36"/>
                  <a:pt x="155" y="37"/>
                  <a:pt x="160" y="37"/>
                </a:cubicBezTo>
                <a:close/>
                <a:moveTo>
                  <a:pt x="109" y="42"/>
                </a:moveTo>
                <a:cubicBezTo>
                  <a:pt x="104" y="53"/>
                  <a:pt x="100" y="67"/>
                  <a:pt x="97" y="82"/>
                </a:cubicBezTo>
                <a:cubicBezTo>
                  <a:pt x="56" y="82"/>
                  <a:pt x="56" y="82"/>
                  <a:pt x="56" y="82"/>
                </a:cubicBezTo>
                <a:cubicBezTo>
                  <a:pt x="69" y="64"/>
                  <a:pt x="87" y="50"/>
                  <a:pt x="109" y="42"/>
                </a:cubicBezTo>
                <a:close/>
                <a:moveTo>
                  <a:pt x="56" y="206"/>
                </a:moveTo>
                <a:cubicBezTo>
                  <a:pt x="97" y="206"/>
                  <a:pt x="97" y="206"/>
                  <a:pt x="97" y="206"/>
                </a:cubicBezTo>
                <a:cubicBezTo>
                  <a:pt x="100" y="222"/>
                  <a:pt x="104" y="235"/>
                  <a:pt x="109" y="246"/>
                </a:cubicBezTo>
                <a:cubicBezTo>
                  <a:pt x="87" y="239"/>
                  <a:pt x="69" y="225"/>
                  <a:pt x="56" y="206"/>
                </a:cubicBezTo>
                <a:close/>
                <a:moveTo>
                  <a:pt x="128" y="251"/>
                </a:moveTo>
                <a:cubicBezTo>
                  <a:pt x="123" y="240"/>
                  <a:pt x="118" y="225"/>
                  <a:pt x="114" y="206"/>
                </a:cubicBezTo>
                <a:cubicBezTo>
                  <a:pt x="175" y="206"/>
                  <a:pt x="175" y="206"/>
                  <a:pt x="175" y="206"/>
                </a:cubicBezTo>
                <a:cubicBezTo>
                  <a:pt x="171" y="225"/>
                  <a:pt x="166" y="240"/>
                  <a:pt x="160" y="251"/>
                </a:cubicBezTo>
                <a:cubicBezTo>
                  <a:pt x="155" y="252"/>
                  <a:pt x="150" y="252"/>
                  <a:pt x="144" y="252"/>
                </a:cubicBezTo>
                <a:cubicBezTo>
                  <a:pt x="139" y="252"/>
                  <a:pt x="133" y="252"/>
                  <a:pt x="128" y="251"/>
                </a:cubicBezTo>
                <a:close/>
                <a:moveTo>
                  <a:pt x="180" y="246"/>
                </a:moveTo>
                <a:cubicBezTo>
                  <a:pt x="184" y="235"/>
                  <a:pt x="188" y="222"/>
                  <a:pt x="191" y="206"/>
                </a:cubicBezTo>
                <a:cubicBezTo>
                  <a:pt x="232" y="206"/>
                  <a:pt x="232" y="206"/>
                  <a:pt x="232" y="206"/>
                </a:cubicBezTo>
                <a:cubicBezTo>
                  <a:pt x="219" y="225"/>
                  <a:pt x="201" y="238"/>
                  <a:pt x="180" y="24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Freeform 56"/>
          <p:cNvSpPr>
            <a:spLocks noEditPoints="1"/>
          </p:cNvSpPr>
          <p:nvPr/>
        </p:nvSpPr>
        <p:spPr bwMode="auto">
          <a:xfrm>
            <a:off x="1455864" y="4637211"/>
            <a:ext cx="476980" cy="476980"/>
          </a:xfrm>
          <a:custGeom>
            <a:avLst/>
            <a:gdLst>
              <a:gd name="T0" fmla="*/ 83 w 167"/>
              <a:gd name="T1" fmla="*/ 0 h 167"/>
              <a:gd name="T2" fmla="*/ 0 w 167"/>
              <a:gd name="T3" fmla="*/ 84 h 167"/>
              <a:gd name="T4" fmla="*/ 83 w 167"/>
              <a:gd name="T5" fmla="*/ 167 h 167"/>
              <a:gd name="T6" fmla="*/ 167 w 167"/>
              <a:gd name="T7" fmla="*/ 84 h 167"/>
              <a:gd name="T8" fmla="*/ 83 w 167"/>
              <a:gd name="T9" fmla="*/ 0 h 167"/>
              <a:gd name="T10" fmla="*/ 73 w 167"/>
              <a:gd name="T11" fmla="*/ 125 h 167"/>
              <a:gd name="T12" fmla="*/ 52 w 167"/>
              <a:gd name="T13" fmla="*/ 125 h 167"/>
              <a:gd name="T14" fmla="*/ 52 w 167"/>
              <a:gd name="T15" fmla="*/ 84 h 167"/>
              <a:gd name="T16" fmla="*/ 52 w 167"/>
              <a:gd name="T17" fmla="*/ 42 h 167"/>
              <a:gd name="T18" fmla="*/ 73 w 167"/>
              <a:gd name="T19" fmla="*/ 42 h 167"/>
              <a:gd name="T20" fmla="*/ 73 w 167"/>
              <a:gd name="T21" fmla="*/ 125 h 167"/>
              <a:gd name="T22" fmla="*/ 114 w 167"/>
              <a:gd name="T23" fmla="*/ 125 h 167"/>
              <a:gd name="T24" fmla="*/ 94 w 167"/>
              <a:gd name="T25" fmla="*/ 125 h 167"/>
              <a:gd name="T26" fmla="*/ 94 w 167"/>
              <a:gd name="T27" fmla="*/ 84 h 167"/>
              <a:gd name="T28" fmla="*/ 94 w 167"/>
              <a:gd name="T29" fmla="*/ 42 h 167"/>
              <a:gd name="T30" fmla="*/ 114 w 167"/>
              <a:gd name="T31" fmla="*/ 42 h 167"/>
              <a:gd name="T32" fmla="*/ 114 w 167"/>
              <a:gd name="T33" fmla="*/ 125 h 1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67" h="167">
                <a:moveTo>
                  <a:pt x="83" y="0"/>
                </a:moveTo>
                <a:cubicBezTo>
                  <a:pt x="37" y="0"/>
                  <a:pt x="0" y="38"/>
                  <a:pt x="0" y="84"/>
                </a:cubicBezTo>
                <a:cubicBezTo>
                  <a:pt x="0" y="130"/>
                  <a:pt x="37" y="167"/>
                  <a:pt x="83" y="167"/>
                </a:cubicBezTo>
                <a:cubicBezTo>
                  <a:pt x="129" y="167"/>
                  <a:pt x="167" y="130"/>
                  <a:pt x="167" y="84"/>
                </a:cubicBezTo>
                <a:cubicBezTo>
                  <a:pt x="167" y="38"/>
                  <a:pt x="129" y="0"/>
                  <a:pt x="83" y="0"/>
                </a:cubicBezTo>
                <a:close/>
                <a:moveTo>
                  <a:pt x="73" y="125"/>
                </a:moveTo>
                <a:cubicBezTo>
                  <a:pt x="52" y="125"/>
                  <a:pt x="52" y="125"/>
                  <a:pt x="52" y="125"/>
                </a:cubicBezTo>
                <a:cubicBezTo>
                  <a:pt x="52" y="84"/>
                  <a:pt x="52" y="84"/>
                  <a:pt x="52" y="84"/>
                </a:cubicBezTo>
                <a:cubicBezTo>
                  <a:pt x="52" y="42"/>
                  <a:pt x="52" y="42"/>
                  <a:pt x="52" y="42"/>
                </a:cubicBezTo>
                <a:cubicBezTo>
                  <a:pt x="73" y="42"/>
                  <a:pt x="73" y="42"/>
                  <a:pt x="73" y="42"/>
                </a:cubicBezTo>
                <a:lnTo>
                  <a:pt x="73" y="125"/>
                </a:lnTo>
                <a:close/>
                <a:moveTo>
                  <a:pt x="114" y="125"/>
                </a:moveTo>
                <a:cubicBezTo>
                  <a:pt x="94" y="125"/>
                  <a:pt x="94" y="125"/>
                  <a:pt x="94" y="125"/>
                </a:cubicBezTo>
                <a:cubicBezTo>
                  <a:pt x="94" y="84"/>
                  <a:pt x="94" y="84"/>
                  <a:pt x="94" y="84"/>
                </a:cubicBezTo>
                <a:cubicBezTo>
                  <a:pt x="94" y="42"/>
                  <a:pt x="94" y="42"/>
                  <a:pt x="94" y="42"/>
                </a:cubicBezTo>
                <a:cubicBezTo>
                  <a:pt x="114" y="42"/>
                  <a:pt x="114" y="42"/>
                  <a:pt x="114" y="42"/>
                </a:cubicBezTo>
                <a:lnTo>
                  <a:pt x="114" y="12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TextBox 76"/>
          <p:cNvSpPr txBox="1"/>
          <p:nvPr/>
        </p:nvSpPr>
        <p:spPr>
          <a:xfrm>
            <a:off x="2210801" y="2408337"/>
            <a:ext cx="12639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rgbClr val="F45474"/>
                </a:solidFill>
                <a:latin typeface="叶根友毛笔行书" panose="02010601030101010101" pitchFamily="2" charset="-122"/>
                <a:ea typeface="叶根友毛笔行书" panose="02010601030101010101" pitchFamily="2" charset="-122"/>
              </a:rPr>
              <a:t>添加标题</a:t>
            </a:r>
            <a:endParaRPr lang="zh-CN" altLang="en-US" sz="2000" dirty="0">
              <a:solidFill>
                <a:srgbClr val="F45474"/>
              </a:solidFill>
              <a:latin typeface="叶根友毛笔行书" panose="02010601030101010101" pitchFamily="2" charset="-122"/>
              <a:ea typeface="叶根友毛笔行书" panose="02010601030101010101" pitchFamily="2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2210801" y="2777669"/>
            <a:ext cx="3344236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请在此添加文字说明，编辑文字。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请在此添加文字说明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，编辑文字。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TextBox 76"/>
          <p:cNvSpPr txBox="1"/>
          <p:nvPr/>
        </p:nvSpPr>
        <p:spPr>
          <a:xfrm>
            <a:off x="2236435" y="4421793"/>
            <a:ext cx="12639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rgbClr val="F45474"/>
                </a:solidFill>
                <a:latin typeface="叶根友毛笔行书" panose="02010601030101010101" pitchFamily="2" charset="-122"/>
                <a:ea typeface="叶根友毛笔行书" panose="02010601030101010101" pitchFamily="2" charset="-122"/>
              </a:rPr>
              <a:t>添加标题</a:t>
            </a:r>
            <a:endParaRPr lang="zh-CN" altLang="en-US" sz="2000" dirty="0">
              <a:solidFill>
                <a:srgbClr val="F45474"/>
              </a:solidFill>
              <a:latin typeface="叶根友毛笔行书" panose="02010601030101010101" pitchFamily="2" charset="-122"/>
              <a:ea typeface="叶根友毛笔行书" panose="02010601030101010101" pitchFamily="2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2236435" y="4791125"/>
            <a:ext cx="3344236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请在此添加文字说明，编辑文字。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请在此添加文字说明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，编辑文字。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" y="0"/>
            <a:ext cx="12191036" cy="6858402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242419" y="-1325272"/>
            <a:ext cx="7915432" cy="4452571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027" t="3038" r="5445" b="935"/>
          <a:stretch>
            <a:fillRect/>
          </a:stretch>
        </p:blipFill>
        <p:spPr>
          <a:xfrm flipH="1">
            <a:off x="-334" y="1"/>
            <a:ext cx="4030073" cy="4308300"/>
          </a:xfrm>
          <a:prstGeom prst="rect">
            <a:avLst/>
          </a:prstGeom>
        </p:spPr>
      </p:pic>
      <p:sp>
        <p:nvSpPr>
          <p:cNvPr id="33" name="TextBox 76"/>
          <p:cNvSpPr txBox="1"/>
          <p:nvPr/>
        </p:nvSpPr>
        <p:spPr>
          <a:xfrm>
            <a:off x="1071580" y="3127299"/>
            <a:ext cx="309892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 dirty="0">
                <a:solidFill>
                  <a:srgbClr val="F45474"/>
                </a:solidFill>
                <a:latin typeface="叶根友毛笔行书" panose="02010601030101010101" pitchFamily="2" charset="-122"/>
                <a:ea typeface="叶根友毛笔行书" panose="02010601030101010101" pitchFamily="2" charset="-122"/>
              </a:rPr>
              <a:t>PART </a:t>
            </a:r>
            <a:r>
              <a:rPr lang="en-US" altLang="zh-CN" sz="5400" dirty="0" smtClean="0">
                <a:solidFill>
                  <a:srgbClr val="F45474"/>
                </a:solidFill>
                <a:latin typeface="叶根友毛笔行书" panose="02010601030101010101" pitchFamily="2" charset="-122"/>
                <a:ea typeface="叶根友毛笔行书" panose="02010601030101010101" pitchFamily="2" charset="-122"/>
              </a:rPr>
              <a:t>03</a:t>
            </a:r>
            <a:endParaRPr lang="zh-CN" altLang="en-US" sz="5400" dirty="0">
              <a:solidFill>
                <a:srgbClr val="F45474"/>
              </a:solidFill>
              <a:latin typeface="叶根友毛笔行书" panose="02010601030101010101" pitchFamily="2" charset="-122"/>
              <a:ea typeface="叶根友毛笔行书" panose="02010601030101010101" pitchFamily="2" charset="-122"/>
            </a:endParaRPr>
          </a:p>
        </p:txBody>
      </p:sp>
      <p:sp>
        <p:nvSpPr>
          <p:cNvPr id="34" name="文本框 21"/>
          <p:cNvSpPr txBox="1"/>
          <p:nvPr/>
        </p:nvSpPr>
        <p:spPr>
          <a:xfrm>
            <a:off x="1071580" y="5051498"/>
            <a:ext cx="3867699" cy="372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zh-CN" sz="7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Fresh business general template</a:t>
            </a:r>
            <a:endParaRPr lang="en-US" altLang="zh-CN" sz="70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7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Applicable to enterprise introduction, summary report, sales marketing, chart </a:t>
            </a:r>
            <a:r>
              <a:rPr lang="en-US" altLang="zh-CN" sz="7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dataa</a:t>
            </a:r>
            <a:endParaRPr lang="zh-CN" altLang="en-US" sz="70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1071580" y="4591456"/>
            <a:ext cx="374538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zh-CN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Please add the title here</a:t>
            </a:r>
            <a:endParaRPr lang="en-US" altLang="zh-CN" sz="240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TextBox 76"/>
          <p:cNvSpPr txBox="1"/>
          <p:nvPr/>
        </p:nvSpPr>
        <p:spPr>
          <a:xfrm>
            <a:off x="1071580" y="4015913"/>
            <a:ext cx="35459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F45474"/>
                </a:solidFill>
                <a:latin typeface="叶根友毛笔行书" panose="02010601030101010101" pitchFamily="2" charset="-122"/>
                <a:ea typeface="叶根友毛笔行书" panose="02010601030101010101" pitchFamily="2" charset="-122"/>
              </a:rPr>
              <a:t>请在此添加标题</a:t>
            </a:r>
            <a:endParaRPr lang="zh-CN" altLang="en-US" sz="3200" dirty="0">
              <a:solidFill>
                <a:srgbClr val="F45474"/>
              </a:solidFill>
              <a:latin typeface="叶根友毛笔行书" panose="02010601030101010101" pitchFamily="2" charset="-122"/>
              <a:ea typeface="叶根友毛笔行书" panose="02010601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8514906" y="2158409"/>
            <a:ext cx="2083982" cy="2083982"/>
          </a:xfrm>
          <a:prstGeom prst="rect">
            <a:avLst/>
          </a:prstGeom>
          <a:blipFill dpi="0" rotWithShape="1">
            <a:blip r:embed="rId1"/>
            <a:srcRect/>
            <a:stretch>
              <a:fillRect l="-20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6290075" y="2158409"/>
            <a:ext cx="2083982" cy="2083982"/>
          </a:xfrm>
          <a:prstGeom prst="rect">
            <a:avLst/>
          </a:prstGeom>
          <a:solidFill>
            <a:srgbClr val="F454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027" t="3038" r="5445" b="935"/>
          <a:stretch>
            <a:fillRect/>
          </a:stretch>
        </p:blipFill>
        <p:spPr>
          <a:xfrm>
            <a:off x="9579935" y="1"/>
            <a:ext cx="2612065" cy="2792396"/>
          </a:xfrm>
          <a:prstGeom prst="rect">
            <a:avLst/>
          </a:prstGeom>
        </p:spPr>
      </p:pic>
      <p:sp>
        <p:nvSpPr>
          <p:cNvPr id="6" name="TextBox 76"/>
          <p:cNvSpPr txBox="1"/>
          <p:nvPr/>
        </p:nvSpPr>
        <p:spPr>
          <a:xfrm>
            <a:off x="4977745" y="300185"/>
            <a:ext cx="2236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rgbClr val="F45474"/>
                </a:solidFill>
                <a:latin typeface="叶根友毛笔行书" panose="02010601030101010101" pitchFamily="2" charset="-122"/>
                <a:ea typeface="叶根友毛笔行书" panose="02010601030101010101" pitchFamily="2" charset="-122"/>
              </a:rPr>
              <a:t>请在此处添加</a:t>
            </a:r>
            <a:r>
              <a:rPr lang="zh-CN" altLang="en-US" sz="2000" dirty="0">
                <a:solidFill>
                  <a:srgbClr val="F45474"/>
                </a:solidFill>
                <a:latin typeface="叶根友毛笔行书" panose="02010601030101010101" pitchFamily="2" charset="-122"/>
                <a:ea typeface="叶根友毛笔行书" panose="02010601030101010101" pitchFamily="2" charset="-122"/>
              </a:rPr>
              <a:t>标题</a:t>
            </a:r>
            <a:endParaRPr lang="zh-CN" altLang="en-US" sz="2000" dirty="0">
              <a:solidFill>
                <a:srgbClr val="F45474"/>
              </a:solidFill>
              <a:latin typeface="叶根友毛笔行书" panose="02010601030101010101" pitchFamily="2" charset="-122"/>
              <a:ea typeface="叶根友毛笔行书" panose="02010601030101010101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130401" y="602026"/>
            <a:ext cx="3931198" cy="3129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此处请添加您的副标题，文字可以直接编辑修改。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49127" y="-1087285"/>
            <a:ext cx="6384250" cy="3591253"/>
          </a:xfrm>
          <a:prstGeom prst="rect">
            <a:avLst/>
          </a:prstGeom>
        </p:spPr>
      </p:pic>
      <p:cxnSp>
        <p:nvCxnSpPr>
          <p:cNvPr id="31" name="直接连接符 30"/>
          <p:cNvCxnSpPr/>
          <p:nvPr/>
        </p:nvCxnSpPr>
        <p:spPr>
          <a:xfrm>
            <a:off x="5983309" y="930366"/>
            <a:ext cx="225382" cy="0"/>
          </a:xfrm>
          <a:prstGeom prst="line">
            <a:avLst/>
          </a:prstGeom>
          <a:ln w="22225" cap="rnd">
            <a:solidFill>
              <a:srgbClr val="F454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1593112" y="4322219"/>
            <a:ext cx="9005776" cy="1961622"/>
          </a:xfrm>
          <a:prstGeom prst="rect">
            <a:avLst/>
          </a:prstGeom>
          <a:solidFill>
            <a:srgbClr val="F454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MH_Other_12"/>
          <p:cNvSpPr/>
          <p:nvPr>
            <p:custDataLst>
              <p:tags r:id="rId4"/>
            </p:custDataLst>
          </p:nvPr>
        </p:nvSpPr>
        <p:spPr bwMode="auto">
          <a:xfrm>
            <a:off x="6806341" y="2707495"/>
            <a:ext cx="1060503" cy="1060506"/>
          </a:xfrm>
          <a:custGeom>
            <a:avLst/>
            <a:gdLst>
              <a:gd name="T0" fmla="*/ 984018 w 1589088"/>
              <a:gd name="T1" fmla="*/ 589506 h 1589088"/>
              <a:gd name="T2" fmla="*/ 955171 w 1589088"/>
              <a:gd name="T3" fmla="*/ 645802 h 1589088"/>
              <a:gd name="T4" fmla="*/ 898294 w 1589088"/>
              <a:gd name="T5" fmla="*/ 673272 h 1589088"/>
              <a:gd name="T6" fmla="*/ 881422 w 1589088"/>
              <a:gd name="T7" fmla="*/ 964824 h 1589088"/>
              <a:gd name="T8" fmla="*/ 873530 w 1589088"/>
              <a:gd name="T9" fmla="*/ 1040159 h 1589088"/>
              <a:gd name="T10" fmla="*/ 824817 w 1589088"/>
              <a:gd name="T11" fmla="*/ 1084490 h 1589088"/>
              <a:gd name="T12" fmla="*/ 756238 w 1589088"/>
              <a:gd name="T13" fmla="*/ 1088026 h 1589088"/>
              <a:gd name="T14" fmla="*/ 703444 w 1589088"/>
              <a:gd name="T15" fmla="*/ 1048590 h 1589088"/>
              <a:gd name="T16" fmla="*/ 686571 w 1589088"/>
              <a:gd name="T17" fmla="*/ 985493 h 1589088"/>
              <a:gd name="T18" fmla="*/ 486007 w 1589088"/>
              <a:gd name="T19" fmla="*/ 893024 h 1589088"/>
              <a:gd name="T20" fmla="*/ 398106 w 1589088"/>
              <a:gd name="T21" fmla="*/ 820680 h 1589088"/>
              <a:gd name="T22" fmla="*/ 402189 w 1589088"/>
              <a:gd name="T23" fmla="*/ 755134 h 1589088"/>
              <a:gd name="T24" fmla="*/ 446547 w 1589088"/>
              <a:gd name="T25" fmla="*/ 706452 h 1589088"/>
              <a:gd name="T26" fmla="*/ 514037 w 1589088"/>
              <a:gd name="T27" fmla="*/ 696389 h 1589088"/>
              <a:gd name="T28" fmla="*/ 570641 w 1589088"/>
              <a:gd name="T29" fmla="*/ 730385 h 1589088"/>
              <a:gd name="T30" fmla="*/ 593501 w 1589088"/>
              <a:gd name="T31" fmla="*/ 794027 h 1589088"/>
              <a:gd name="T32" fmla="*/ 818558 w 1589088"/>
              <a:gd name="T33" fmla="*/ 648522 h 1589088"/>
              <a:gd name="T34" fmla="*/ 785901 w 1589088"/>
              <a:gd name="T35" fmla="*/ 575091 h 1589088"/>
              <a:gd name="T36" fmla="*/ 808761 w 1589088"/>
              <a:gd name="T37" fmla="*/ 511721 h 1589088"/>
              <a:gd name="T38" fmla="*/ 865365 w 1589088"/>
              <a:gd name="T39" fmla="*/ 477726 h 1589088"/>
              <a:gd name="T40" fmla="*/ 728574 w 1589088"/>
              <a:gd name="T41" fmla="*/ 144010 h 1589088"/>
              <a:gd name="T42" fmla="*/ 531280 w 1589088"/>
              <a:gd name="T43" fmla="*/ 182593 h 1589088"/>
              <a:gd name="T44" fmla="*/ 353281 w 1589088"/>
              <a:gd name="T45" fmla="*/ 288291 h 1589088"/>
              <a:gd name="T46" fmla="*/ 219577 w 1589088"/>
              <a:gd name="T47" fmla="*/ 451592 h 1589088"/>
              <a:gd name="T48" fmla="*/ 152454 w 1589088"/>
              <a:gd name="T49" fmla="*/ 642880 h 1589088"/>
              <a:gd name="T50" fmla="*/ 152454 w 1589088"/>
              <a:gd name="T51" fmla="*/ 843135 h 1589088"/>
              <a:gd name="T52" fmla="*/ 219577 w 1589088"/>
              <a:gd name="T53" fmla="*/ 1034422 h 1589088"/>
              <a:gd name="T54" fmla="*/ 353281 w 1589088"/>
              <a:gd name="T55" fmla="*/ 1197724 h 1589088"/>
              <a:gd name="T56" fmla="*/ 531280 w 1589088"/>
              <a:gd name="T57" fmla="*/ 1303421 h 1589088"/>
              <a:gd name="T58" fmla="*/ 728574 w 1589088"/>
              <a:gd name="T59" fmla="*/ 1341734 h 1589088"/>
              <a:gd name="T60" fmla="*/ 927227 w 1589088"/>
              <a:gd name="T61" fmla="*/ 1312931 h 1589088"/>
              <a:gd name="T62" fmla="*/ 1109302 w 1589088"/>
              <a:gd name="T63" fmla="*/ 1217015 h 1589088"/>
              <a:gd name="T64" fmla="*/ 1251431 w 1589088"/>
              <a:gd name="T65" fmla="*/ 1059964 h 1589088"/>
              <a:gd name="T66" fmla="*/ 1328065 w 1589088"/>
              <a:gd name="T67" fmla="*/ 871393 h 1589088"/>
              <a:gd name="T68" fmla="*/ 1337576 w 1589088"/>
              <a:gd name="T69" fmla="*/ 671410 h 1589088"/>
              <a:gd name="T70" fmla="*/ 1280237 w 1589088"/>
              <a:gd name="T71" fmla="*/ 477677 h 1589088"/>
              <a:gd name="T72" fmla="*/ 1155500 w 1589088"/>
              <a:gd name="T73" fmla="*/ 308670 h 1589088"/>
              <a:gd name="T74" fmla="*/ 981849 w 1589088"/>
              <a:gd name="T75" fmla="*/ 193462 h 1589088"/>
              <a:gd name="T76" fmla="*/ 785915 w 1589088"/>
              <a:gd name="T77" fmla="*/ 145640 h 1589088"/>
              <a:gd name="T78" fmla="*/ 902226 w 1589088"/>
              <a:gd name="T79" fmla="*/ 17390 h 1589088"/>
              <a:gd name="T80" fmla="*/ 1136207 w 1589088"/>
              <a:gd name="T81" fmla="*/ 112491 h 1589088"/>
              <a:gd name="T82" fmla="*/ 1320999 w 1589088"/>
              <a:gd name="T83" fmla="*/ 276063 h 1589088"/>
              <a:gd name="T84" fmla="*/ 1429702 w 1589088"/>
              <a:gd name="T85" fmla="*/ 459201 h 1589088"/>
              <a:gd name="T86" fmla="*/ 1481334 w 1589088"/>
              <a:gd name="T87" fmla="*/ 660270 h 1589088"/>
              <a:gd name="T88" fmla="*/ 1475356 w 1589088"/>
              <a:gd name="T89" fmla="*/ 866502 h 1589088"/>
              <a:gd name="T90" fmla="*/ 1412581 w 1589088"/>
              <a:gd name="T91" fmla="*/ 1064855 h 1589088"/>
              <a:gd name="T92" fmla="*/ 1892771 w 1589088"/>
              <a:gd name="T93" fmla="*/ 1636001 h 1589088"/>
              <a:gd name="T94" fmla="*/ 1896304 w 1589088"/>
              <a:gd name="T95" fmla="*/ 1759632 h 1589088"/>
              <a:gd name="T96" fmla="*/ 1783798 w 1589088"/>
              <a:gd name="T97" fmla="*/ 1885980 h 1589088"/>
              <a:gd name="T98" fmla="*/ 1662866 w 1589088"/>
              <a:gd name="T99" fmla="*/ 1900381 h 1589088"/>
              <a:gd name="T100" fmla="*/ 1104954 w 1589088"/>
              <a:gd name="T101" fmla="*/ 1391458 h 1589088"/>
              <a:gd name="T102" fmla="*/ 909835 w 1589088"/>
              <a:gd name="T103" fmla="*/ 1466451 h 1589088"/>
              <a:gd name="T104" fmla="*/ 704388 w 1589088"/>
              <a:gd name="T105" fmla="*/ 1484656 h 1589088"/>
              <a:gd name="T106" fmla="*/ 501116 w 1589088"/>
              <a:gd name="T107" fmla="*/ 1445528 h 1589088"/>
              <a:gd name="T108" fmla="*/ 313061 w 1589088"/>
              <a:gd name="T109" fmla="*/ 1349069 h 1589088"/>
              <a:gd name="T110" fmla="*/ 143758 w 1589088"/>
              <a:gd name="T111" fmla="*/ 1181965 h 1589088"/>
              <a:gd name="T112" fmla="*/ 30708 w 1589088"/>
              <a:gd name="T113" fmla="*/ 954538 h 1589088"/>
              <a:gd name="T114" fmla="*/ 815 w 1589088"/>
              <a:gd name="T115" fmla="*/ 707277 h 1589088"/>
              <a:gd name="T116" fmla="*/ 54351 w 1589088"/>
              <a:gd name="T117" fmla="*/ 463275 h 1589088"/>
              <a:gd name="T118" fmla="*/ 191315 w 1589088"/>
              <a:gd name="T119" fmla="*/ 245360 h 1589088"/>
              <a:gd name="T120" fmla="*/ 397577 w 1589088"/>
              <a:gd name="T121" fmla="*/ 85319 h 1589088"/>
              <a:gd name="T122" fmla="*/ 636177 w 1589088"/>
              <a:gd name="T123" fmla="*/ 7880 h 1589088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1589088" h="1589088">
                <a:moveTo>
                  <a:pt x="916859" y="288925"/>
                </a:moveTo>
                <a:lnTo>
                  <a:pt x="954088" y="332030"/>
                </a:lnTo>
                <a:lnTo>
                  <a:pt x="816067" y="450682"/>
                </a:lnTo>
                <a:lnTo>
                  <a:pt x="817430" y="454085"/>
                </a:lnTo>
                <a:lnTo>
                  <a:pt x="818338" y="457488"/>
                </a:lnTo>
                <a:lnTo>
                  <a:pt x="819246" y="461118"/>
                </a:lnTo>
                <a:lnTo>
                  <a:pt x="820381" y="464748"/>
                </a:lnTo>
                <a:lnTo>
                  <a:pt x="820835" y="468378"/>
                </a:lnTo>
                <a:lnTo>
                  <a:pt x="821289" y="472008"/>
                </a:lnTo>
                <a:lnTo>
                  <a:pt x="821743" y="475865"/>
                </a:lnTo>
                <a:lnTo>
                  <a:pt x="821743" y="479722"/>
                </a:lnTo>
                <a:lnTo>
                  <a:pt x="821743" y="483805"/>
                </a:lnTo>
                <a:lnTo>
                  <a:pt x="821289" y="487662"/>
                </a:lnTo>
                <a:lnTo>
                  <a:pt x="820835" y="491746"/>
                </a:lnTo>
                <a:lnTo>
                  <a:pt x="820154" y="495602"/>
                </a:lnTo>
                <a:lnTo>
                  <a:pt x="819246" y="499459"/>
                </a:lnTo>
                <a:lnTo>
                  <a:pt x="818338" y="503089"/>
                </a:lnTo>
                <a:lnTo>
                  <a:pt x="816976" y="506946"/>
                </a:lnTo>
                <a:lnTo>
                  <a:pt x="815840" y="510349"/>
                </a:lnTo>
                <a:lnTo>
                  <a:pt x="814251" y="513979"/>
                </a:lnTo>
                <a:lnTo>
                  <a:pt x="812662" y="517382"/>
                </a:lnTo>
                <a:lnTo>
                  <a:pt x="810619" y="520785"/>
                </a:lnTo>
                <a:lnTo>
                  <a:pt x="808803" y="523961"/>
                </a:lnTo>
                <a:lnTo>
                  <a:pt x="806760" y="527137"/>
                </a:lnTo>
                <a:lnTo>
                  <a:pt x="804263" y="530313"/>
                </a:lnTo>
                <a:lnTo>
                  <a:pt x="801993" y="533036"/>
                </a:lnTo>
                <a:lnTo>
                  <a:pt x="799496" y="535985"/>
                </a:lnTo>
                <a:lnTo>
                  <a:pt x="796772" y="538707"/>
                </a:lnTo>
                <a:lnTo>
                  <a:pt x="794048" y="541203"/>
                </a:lnTo>
                <a:lnTo>
                  <a:pt x="791324" y="543698"/>
                </a:lnTo>
                <a:lnTo>
                  <a:pt x="788146" y="545967"/>
                </a:lnTo>
                <a:lnTo>
                  <a:pt x="785194" y="548009"/>
                </a:lnTo>
                <a:lnTo>
                  <a:pt x="781789" y="550051"/>
                </a:lnTo>
                <a:lnTo>
                  <a:pt x="778611" y="552093"/>
                </a:lnTo>
                <a:lnTo>
                  <a:pt x="775433" y="553908"/>
                </a:lnTo>
                <a:lnTo>
                  <a:pt x="771801" y="555496"/>
                </a:lnTo>
                <a:lnTo>
                  <a:pt x="768396" y="556857"/>
                </a:lnTo>
                <a:lnTo>
                  <a:pt x="764537" y="558218"/>
                </a:lnTo>
                <a:lnTo>
                  <a:pt x="760905" y="559352"/>
                </a:lnTo>
                <a:lnTo>
                  <a:pt x="757046" y="560260"/>
                </a:lnTo>
                <a:lnTo>
                  <a:pt x="753413" y="560940"/>
                </a:lnTo>
                <a:lnTo>
                  <a:pt x="749327" y="561621"/>
                </a:lnTo>
                <a:lnTo>
                  <a:pt x="745241" y="562075"/>
                </a:lnTo>
                <a:lnTo>
                  <a:pt x="692121" y="754005"/>
                </a:lnTo>
                <a:lnTo>
                  <a:pt x="697343" y="756728"/>
                </a:lnTo>
                <a:lnTo>
                  <a:pt x="702110" y="759904"/>
                </a:lnTo>
                <a:lnTo>
                  <a:pt x="706650" y="763080"/>
                </a:lnTo>
                <a:lnTo>
                  <a:pt x="710963" y="766937"/>
                </a:lnTo>
                <a:lnTo>
                  <a:pt x="715049" y="770794"/>
                </a:lnTo>
                <a:lnTo>
                  <a:pt x="718908" y="774877"/>
                </a:lnTo>
                <a:lnTo>
                  <a:pt x="722313" y="779188"/>
                </a:lnTo>
                <a:lnTo>
                  <a:pt x="725718" y="783952"/>
                </a:lnTo>
                <a:lnTo>
                  <a:pt x="728670" y="788943"/>
                </a:lnTo>
                <a:lnTo>
                  <a:pt x="731167" y="793934"/>
                </a:lnTo>
                <a:lnTo>
                  <a:pt x="733437" y="799379"/>
                </a:lnTo>
                <a:lnTo>
                  <a:pt x="735253" y="804824"/>
                </a:lnTo>
                <a:lnTo>
                  <a:pt x="736615" y="810496"/>
                </a:lnTo>
                <a:lnTo>
                  <a:pt x="737750" y="816167"/>
                </a:lnTo>
                <a:lnTo>
                  <a:pt x="738431" y="822066"/>
                </a:lnTo>
                <a:lnTo>
                  <a:pt x="738658" y="828191"/>
                </a:lnTo>
                <a:lnTo>
                  <a:pt x="738658" y="832729"/>
                </a:lnTo>
                <a:lnTo>
                  <a:pt x="738431" y="836812"/>
                </a:lnTo>
                <a:lnTo>
                  <a:pt x="737523" y="840896"/>
                </a:lnTo>
                <a:lnTo>
                  <a:pt x="736842" y="844980"/>
                </a:lnTo>
                <a:lnTo>
                  <a:pt x="735934" y="849063"/>
                </a:lnTo>
                <a:lnTo>
                  <a:pt x="734799" y="852920"/>
                </a:lnTo>
                <a:lnTo>
                  <a:pt x="733664" y="856777"/>
                </a:lnTo>
                <a:lnTo>
                  <a:pt x="732075" y="860407"/>
                </a:lnTo>
                <a:lnTo>
                  <a:pt x="730259" y="864263"/>
                </a:lnTo>
                <a:lnTo>
                  <a:pt x="728670" y="867666"/>
                </a:lnTo>
                <a:lnTo>
                  <a:pt x="726626" y="871296"/>
                </a:lnTo>
                <a:lnTo>
                  <a:pt x="724583" y="874699"/>
                </a:lnTo>
                <a:lnTo>
                  <a:pt x="722086" y="877876"/>
                </a:lnTo>
                <a:lnTo>
                  <a:pt x="719589" y="881052"/>
                </a:lnTo>
                <a:lnTo>
                  <a:pt x="717092" y="884228"/>
                </a:lnTo>
                <a:lnTo>
                  <a:pt x="714141" y="886950"/>
                </a:lnTo>
                <a:lnTo>
                  <a:pt x="711417" y="889673"/>
                </a:lnTo>
                <a:lnTo>
                  <a:pt x="708239" y="892395"/>
                </a:lnTo>
                <a:lnTo>
                  <a:pt x="705288" y="894891"/>
                </a:lnTo>
                <a:lnTo>
                  <a:pt x="702110" y="896933"/>
                </a:lnTo>
                <a:lnTo>
                  <a:pt x="698705" y="899428"/>
                </a:lnTo>
                <a:lnTo>
                  <a:pt x="695299" y="901243"/>
                </a:lnTo>
                <a:lnTo>
                  <a:pt x="691440" y="903058"/>
                </a:lnTo>
                <a:lnTo>
                  <a:pt x="688035" y="904646"/>
                </a:lnTo>
                <a:lnTo>
                  <a:pt x="684176" y="906234"/>
                </a:lnTo>
                <a:lnTo>
                  <a:pt x="680317" y="907595"/>
                </a:lnTo>
                <a:lnTo>
                  <a:pt x="676231" y="908730"/>
                </a:lnTo>
                <a:lnTo>
                  <a:pt x="672372" y="909637"/>
                </a:lnTo>
                <a:lnTo>
                  <a:pt x="668286" y="910318"/>
                </a:lnTo>
                <a:lnTo>
                  <a:pt x="664199" y="910771"/>
                </a:lnTo>
                <a:lnTo>
                  <a:pt x="659886" y="911225"/>
                </a:lnTo>
                <a:lnTo>
                  <a:pt x="655573" y="911225"/>
                </a:lnTo>
                <a:lnTo>
                  <a:pt x="651260" y="911225"/>
                </a:lnTo>
                <a:lnTo>
                  <a:pt x="646947" y="910771"/>
                </a:lnTo>
                <a:lnTo>
                  <a:pt x="643088" y="910318"/>
                </a:lnTo>
                <a:lnTo>
                  <a:pt x="638775" y="909637"/>
                </a:lnTo>
                <a:lnTo>
                  <a:pt x="634915" y="908730"/>
                </a:lnTo>
                <a:lnTo>
                  <a:pt x="630829" y="907595"/>
                </a:lnTo>
                <a:lnTo>
                  <a:pt x="627197" y="906234"/>
                </a:lnTo>
                <a:lnTo>
                  <a:pt x="623338" y="904646"/>
                </a:lnTo>
                <a:lnTo>
                  <a:pt x="619706" y="903058"/>
                </a:lnTo>
                <a:lnTo>
                  <a:pt x="616074" y="901243"/>
                </a:lnTo>
                <a:lnTo>
                  <a:pt x="612669" y="899428"/>
                </a:lnTo>
                <a:lnTo>
                  <a:pt x="609037" y="896933"/>
                </a:lnTo>
                <a:lnTo>
                  <a:pt x="605858" y="894891"/>
                </a:lnTo>
                <a:lnTo>
                  <a:pt x="602680" y="892395"/>
                </a:lnTo>
                <a:lnTo>
                  <a:pt x="599729" y="889673"/>
                </a:lnTo>
                <a:lnTo>
                  <a:pt x="596778" y="886950"/>
                </a:lnTo>
                <a:lnTo>
                  <a:pt x="594054" y="884228"/>
                </a:lnTo>
                <a:lnTo>
                  <a:pt x="591557" y="881052"/>
                </a:lnTo>
                <a:lnTo>
                  <a:pt x="588833" y="877876"/>
                </a:lnTo>
                <a:lnTo>
                  <a:pt x="586790" y="874699"/>
                </a:lnTo>
                <a:lnTo>
                  <a:pt x="584520" y="871296"/>
                </a:lnTo>
                <a:lnTo>
                  <a:pt x="582704" y="867666"/>
                </a:lnTo>
                <a:lnTo>
                  <a:pt x="580661" y="864263"/>
                </a:lnTo>
                <a:lnTo>
                  <a:pt x="579072" y="860407"/>
                </a:lnTo>
                <a:lnTo>
                  <a:pt x="577710" y="856777"/>
                </a:lnTo>
                <a:lnTo>
                  <a:pt x="576348" y="852920"/>
                </a:lnTo>
                <a:lnTo>
                  <a:pt x="575212" y="849063"/>
                </a:lnTo>
                <a:lnTo>
                  <a:pt x="574077" y="844980"/>
                </a:lnTo>
                <a:lnTo>
                  <a:pt x="573396" y="840896"/>
                </a:lnTo>
                <a:lnTo>
                  <a:pt x="572942" y="836812"/>
                </a:lnTo>
                <a:lnTo>
                  <a:pt x="572488" y="832729"/>
                </a:lnTo>
                <a:lnTo>
                  <a:pt x="572488" y="828191"/>
                </a:lnTo>
                <a:lnTo>
                  <a:pt x="572488" y="825242"/>
                </a:lnTo>
                <a:lnTo>
                  <a:pt x="572715" y="822066"/>
                </a:lnTo>
                <a:lnTo>
                  <a:pt x="573623" y="815940"/>
                </a:lnTo>
                <a:lnTo>
                  <a:pt x="574986" y="810042"/>
                </a:lnTo>
                <a:lnTo>
                  <a:pt x="576575" y="804370"/>
                </a:lnTo>
                <a:lnTo>
                  <a:pt x="454445" y="733134"/>
                </a:lnTo>
                <a:lnTo>
                  <a:pt x="449904" y="736083"/>
                </a:lnTo>
                <a:lnTo>
                  <a:pt x="444910" y="738352"/>
                </a:lnTo>
                <a:lnTo>
                  <a:pt x="439689" y="740166"/>
                </a:lnTo>
                <a:lnTo>
                  <a:pt x="434468" y="741981"/>
                </a:lnTo>
                <a:lnTo>
                  <a:pt x="429020" y="743569"/>
                </a:lnTo>
                <a:lnTo>
                  <a:pt x="423571" y="744477"/>
                </a:lnTo>
                <a:lnTo>
                  <a:pt x="417669" y="745158"/>
                </a:lnTo>
                <a:lnTo>
                  <a:pt x="412221" y="745384"/>
                </a:lnTo>
                <a:lnTo>
                  <a:pt x="408589" y="745158"/>
                </a:lnTo>
                <a:lnTo>
                  <a:pt x="405411" y="744931"/>
                </a:lnTo>
                <a:lnTo>
                  <a:pt x="398828" y="744023"/>
                </a:lnTo>
                <a:lnTo>
                  <a:pt x="305755" y="898294"/>
                </a:lnTo>
                <a:lnTo>
                  <a:pt x="257175" y="869255"/>
                </a:lnTo>
                <a:lnTo>
                  <a:pt x="349113" y="716118"/>
                </a:lnTo>
                <a:lnTo>
                  <a:pt x="347070" y="713396"/>
                </a:lnTo>
                <a:lnTo>
                  <a:pt x="344573" y="710220"/>
                </a:lnTo>
                <a:lnTo>
                  <a:pt x="342757" y="707497"/>
                </a:lnTo>
                <a:lnTo>
                  <a:pt x="340714" y="704321"/>
                </a:lnTo>
                <a:lnTo>
                  <a:pt x="339125" y="701145"/>
                </a:lnTo>
                <a:lnTo>
                  <a:pt x="337536" y="697969"/>
                </a:lnTo>
                <a:lnTo>
                  <a:pt x="335720" y="694793"/>
                </a:lnTo>
                <a:lnTo>
                  <a:pt x="334358" y="691390"/>
                </a:lnTo>
                <a:lnTo>
                  <a:pt x="333223" y="687987"/>
                </a:lnTo>
                <a:lnTo>
                  <a:pt x="332087" y="684584"/>
                </a:lnTo>
                <a:lnTo>
                  <a:pt x="331179" y="680954"/>
                </a:lnTo>
                <a:lnTo>
                  <a:pt x="330498" y="677324"/>
                </a:lnTo>
                <a:lnTo>
                  <a:pt x="329590" y="673467"/>
                </a:lnTo>
                <a:lnTo>
                  <a:pt x="329136" y="670064"/>
                </a:lnTo>
                <a:lnTo>
                  <a:pt x="328909" y="665981"/>
                </a:lnTo>
                <a:lnTo>
                  <a:pt x="328909" y="662351"/>
                </a:lnTo>
                <a:lnTo>
                  <a:pt x="328909" y="658040"/>
                </a:lnTo>
                <a:lnTo>
                  <a:pt x="329363" y="653730"/>
                </a:lnTo>
                <a:lnTo>
                  <a:pt x="330044" y="649646"/>
                </a:lnTo>
                <a:lnTo>
                  <a:pt x="330725" y="645335"/>
                </a:lnTo>
                <a:lnTo>
                  <a:pt x="331633" y="641479"/>
                </a:lnTo>
                <a:lnTo>
                  <a:pt x="332768" y="637395"/>
                </a:lnTo>
                <a:lnTo>
                  <a:pt x="333904" y="633765"/>
                </a:lnTo>
                <a:lnTo>
                  <a:pt x="335493" y="629908"/>
                </a:lnTo>
                <a:lnTo>
                  <a:pt x="337082" y="626279"/>
                </a:lnTo>
                <a:lnTo>
                  <a:pt x="339125" y="622649"/>
                </a:lnTo>
                <a:lnTo>
                  <a:pt x="340941" y="619246"/>
                </a:lnTo>
                <a:lnTo>
                  <a:pt x="342984" y="615843"/>
                </a:lnTo>
                <a:lnTo>
                  <a:pt x="345481" y="612666"/>
                </a:lnTo>
                <a:lnTo>
                  <a:pt x="347978" y="609263"/>
                </a:lnTo>
                <a:lnTo>
                  <a:pt x="350475" y="606314"/>
                </a:lnTo>
                <a:lnTo>
                  <a:pt x="353426" y="603592"/>
                </a:lnTo>
                <a:lnTo>
                  <a:pt x="356150" y="600642"/>
                </a:lnTo>
                <a:lnTo>
                  <a:pt x="359101" y="598147"/>
                </a:lnTo>
                <a:lnTo>
                  <a:pt x="362279" y="595878"/>
                </a:lnTo>
                <a:lnTo>
                  <a:pt x="365458" y="593383"/>
                </a:lnTo>
                <a:lnTo>
                  <a:pt x="369090" y="591341"/>
                </a:lnTo>
                <a:lnTo>
                  <a:pt x="372495" y="589299"/>
                </a:lnTo>
                <a:lnTo>
                  <a:pt x="376127" y="587484"/>
                </a:lnTo>
                <a:lnTo>
                  <a:pt x="379759" y="585669"/>
                </a:lnTo>
                <a:lnTo>
                  <a:pt x="383618" y="584308"/>
                </a:lnTo>
                <a:lnTo>
                  <a:pt x="387250" y="582947"/>
                </a:lnTo>
                <a:lnTo>
                  <a:pt x="391336" y="581812"/>
                </a:lnTo>
                <a:lnTo>
                  <a:pt x="395196" y="580905"/>
                </a:lnTo>
                <a:lnTo>
                  <a:pt x="399509" y="580224"/>
                </a:lnTo>
                <a:lnTo>
                  <a:pt x="403368" y="579544"/>
                </a:lnTo>
                <a:lnTo>
                  <a:pt x="407681" y="579317"/>
                </a:lnTo>
                <a:lnTo>
                  <a:pt x="412221" y="579090"/>
                </a:lnTo>
                <a:lnTo>
                  <a:pt x="416307" y="579317"/>
                </a:lnTo>
                <a:lnTo>
                  <a:pt x="420620" y="579544"/>
                </a:lnTo>
                <a:lnTo>
                  <a:pt x="424707" y="580224"/>
                </a:lnTo>
                <a:lnTo>
                  <a:pt x="428793" y="580905"/>
                </a:lnTo>
                <a:lnTo>
                  <a:pt x="432652" y="581812"/>
                </a:lnTo>
                <a:lnTo>
                  <a:pt x="436738" y="582947"/>
                </a:lnTo>
                <a:lnTo>
                  <a:pt x="440597" y="584308"/>
                </a:lnTo>
                <a:lnTo>
                  <a:pt x="444456" y="585669"/>
                </a:lnTo>
                <a:lnTo>
                  <a:pt x="447861" y="587484"/>
                </a:lnTo>
                <a:lnTo>
                  <a:pt x="451720" y="589299"/>
                </a:lnTo>
                <a:lnTo>
                  <a:pt x="454899" y="591341"/>
                </a:lnTo>
                <a:lnTo>
                  <a:pt x="458531" y="593383"/>
                </a:lnTo>
                <a:lnTo>
                  <a:pt x="461709" y="595878"/>
                </a:lnTo>
                <a:lnTo>
                  <a:pt x="464887" y="598147"/>
                </a:lnTo>
                <a:lnTo>
                  <a:pt x="467838" y="600642"/>
                </a:lnTo>
                <a:lnTo>
                  <a:pt x="470562" y="603592"/>
                </a:lnTo>
                <a:lnTo>
                  <a:pt x="473513" y="606314"/>
                </a:lnTo>
                <a:lnTo>
                  <a:pt x="476010" y="609263"/>
                </a:lnTo>
                <a:lnTo>
                  <a:pt x="478734" y="612666"/>
                </a:lnTo>
                <a:lnTo>
                  <a:pt x="481004" y="615843"/>
                </a:lnTo>
                <a:lnTo>
                  <a:pt x="483047" y="619246"/>
                </a:lnTo>
                <a:lnTo>
                  <a:pt x="484864" y="622649"/>
                </a:lnTo>
                <a:lnTo>
                  <a:pt x="486907" y="626279"/>
                </a:lnTo>
                <a:lnTo>
                  <a:pt x="488496" y="629908"/>
                </a:lnTo>
                <a:lnTo>
                  <a:pt x="490085" y="633765"/>
                </a:lnTo>
                <a:lnTo>
                  <a:pt x="491220" y="637395"/>
                </a:lnTo>
                <a:lnTo>
                  <a:pt x="492355" y="641479"/>
                </a:lnTo>
                <a:lnTo>
                  <a:pt x="493490" y="645335"/>
                </a:lnTo>
                <a:lnTo>
                  <a:pt x="494171" y="649646"/>
                </a:lnTo>
                <a:lnTo>
                  <a:pt x="494625" y="653730"/>
                </a:lnTo>
                <a:lnTo>
                  <a:pt x="495079" y="658040"/>
                </a:lnTo>
                <a:lnTo>
                  <a:pt x="495079" y="662351"/>
                </a:lnTo>
                <a:lnTo>
                  <a:pt x="495079" y="665527"/>
                </a:lnTo>
                <a:lnTo>
                  <a:pt x="494852" y="669157"/>
                </a:lnTo>
                <a:lnTo>
                  <a:pt x="494398" y="672333"/>
                </a:lnTo>
                <a:lnTo>
                  <a:pt x="493944" y="675509"/>
                </a:lnTo>
                <a:lnTo>
                  <a:pt x="492355" y="682088"/>
                </a:lnTo>
                <a:lnTo>
                  <a:pt x="490539" y="688214"/>
                </a:lnTo>
                <a:lnTo>
                  <a:pt x="610853" y="758543"/>
                </a:lnTo>
                <a:lnTo>
                  <a:pt x="616528" y="755140"/>
                </a:lnTo>
                <a:lnTo>
                  <a:pt x="622430" y="752417"/>
                </a:lnTo>
                <a:lnTo>
                  <a:pt x="628559" y="749922"/>
                </a:lnTo>
                <a:lnTo>
                  <a:pt x="634915" y="748107"/>
                </a:lnTo>
                <a:lnTo>
                  <a:pt x="690305" y="547101"/>
                </a:lnTo>
                <a:lnTo>
                  <a:pt x="686673" y="544152"/>
                </a:lnTo>
                <a:lnTo>
                  <a:pt x="682814" y="540976"/>
                </a:lnTo>
                <a:lnTo>
                  <a:pt x="679409" y="537800"/>
                </a:lnTo>
                <a:lnTo>
                  <a:pt x="676004" y="533943"/>
                </a:lnTo>
                <a:lnTo>
                  <a:pt x="673053" y="530540"/>
                </a:lnTo>
                <a:lnTo>
                  <a:pt x="670102" y="526456"/>
                </a:lnTo>
                <a:lnTo>
                  <a:pt x="667605" y="522373"/>
                </a:lnTo>
                <a:lnTo>
                  <a:pt x="665107" y="518062"/>
                </a:lnTo>
                <a:lnTo>
                  <a:pt x="662837" y="513979"/>
                </a:lnTo>
                <a:lnTo>
                  <a:pt x="661021" y="509214"/>
                </a:lnTo>
                <a:lnTo>
                  <a:pt x="659432" y="504450"/>
                </a:lnTo>
                <a:lnTo>
                  <a:pt x="658070" y="499913"/>
                </a:lnTo>
                <a:lnTo>
                  <a:pt x="657162" y="494922"/>
                </a:lnTo>
                <a:lnTo>
                  <a:pt x="656027" y="489931"/>
                </a:lnTo>
                <a:lnTo>
                  <a:pt x="655573" y="484940"/>
                </a:lnTo>
                <a:lnTo>
                  <a:pt x="655573" y="479722"/>
                </a:lnTo>
                <a:lnTo>
                  <a:pt x="655573" y="475411"/>
                </a:lnTo>
                <a:lnTo>
                  <a:pt x="655800" y="471327"/>
                </a:lnTo>
                <a:lnTo>
                  <a:pt x="656708" y="467017"/>
                </a:lnTo>
                <a:lnTo>
                  <a:pt x="657389" y="463160"/>
                </a:lnTo>
                <a:lnTo>
                  <a:pt x="658297" y="458850"/>
                </a:lnTo>
                <a:lnTo>
                  <a:pt x="659432" y="455220"/>
                </a:lnTo>
                <a:lnTo>
                  <a:pt x="660567" y="451136"/>
                </a:lnTo>
                <a:lnTo>
                  <a:pt x="661929" y="447506"/>
                </a:lnTo>
                <a:lnTo>
                  <a:pt x="663745" y="443649"/>
                </a:lnTo>
                <a:lnTo>
                  <a:pt x="665561" y="440246"/>
                </a:lnTo>
                <a:lnTo>
                  <a:pt x="667605" y="436617"/>
                </a:lnTo>
                <a:lnTo>
                  <a:pt x="669648" y="433440"/>
                </a:lnTo>
                <a:lnTo>
                  <a:pt x="672145" y="430037"/>
                </a:lnTo>
                <a:lnTo>
                  <a:pt x="674642" y="426861"/>
                </a:lnTo>
                <a:lnTo>
                  <a:pt x="677139" y="423912"/>
                </a:lnTo>
                <a:lnTo>
                  <a:pt x="679863" y="420963"/>
                </a:lnTo>
                <a:lnTo>
                  <a:pt x="682814" y="418240"/>
                </a:lnTo>
                <a:lnTo>
                  <a:pt x="685765" y="415518"/>
                </a:lnTo>
                <a:lnTo>
                  <a:pt x="688943" y="413249"/>
                </a:lnTo>
                <a:lnTo>
                  <a:pt x="692121" y="410980"/>
                </a:lnTo>
                <a:lnTo>
                  <a:pt x="695526" y="408712"/>
                </a:lnTo>
                <a:lnTo>
                  <a:pt x="698932" y="406670"/>
                </a:lnTo>
                <a:lnTo>
                  <a:pt x="702791" y="404855"/>
                </a:lnTo>
                <a:lnTo>
                  <a:pt x="706196" y="403267"/>
                </a:lnTo>
                <a:lnTo>
                  <a:pt x="710055" y="401679"/>
                </a:lnTo>
                <a:lnTo>
                  <a:pt x="713914" y="400318"/>
                </a:lnTo>
                <a:lnTo>
                  <a:pt x="718000" y="399410"/>
                </a:lnTo>
                <a:lnTo>
                  <a:pt x="721859" y="398503"/>
                </a:lnTo>
                <a:lnTo>
                  <a:pt x="725945" y="397595"/>
                </a:lnTo>
                <a:lnTo>
                  <a:pt x="730032" y="397141"/>
                </a:lnTo>
                <a:lnTo>
                  <a:pt x="734345" y="396915"/>
                </a:lnTo>
                <a:lnTo>
                  <a:pt x="738658" y="396688"/>
                </a:lnTo>
                <a:lnTo>
                  <a:pt x="744106" y="396915"/>
                </a:lnTo>
                <a:lnTo>
                  <a:pt x="749554" y="397595"/>
                </a:lnTo>
                <a:lnTo>
                  <a:pt x="754775" y="398276"/>
                </a:lnTo>
                <a:lnTo>
                  <a:pt x="759770" y="399637"/>
                </a:lnTo>
                <a:lnTo>
                  <a:pt x="764764" y="400998"/>
                </a:lnTo>
                <a:lnTo>
                  <a:pt x="769758" y="403040"/>
                </a:lnTo>
                <a:lnTo>
                  <a:pt x="774298" y="405082"/>
                </a:lnTo>
                <a:lnTo>
                  <a:pt x="778838" y="407577"/>
                </a:lnTo>
                <a:lnTo>
                  <a:pt x="916859" y="288925"/>
                </a:lnTo>
                <a:close/>
                <a:moveTo>
                  <a:pt x="607752" y="120128"/>
                </a:moveTo>
                <a:lnTo>
                  <a:pt x="595738" y="120581"/>
                </a:lnTo>
                <a:lnTo>
                  <a:pt x="583950" y="121488"/>
                </a:lnTo>
                <a:lnTo>
                  <a:pt x="571936" y="122621"/>
                </a:lnTo>
                <a:lnTo>
                  <a:pt x="559921" y="123755"/>
                </a:lnTo>
                <a:lnTo>
                  <a:pt x="548133" y="125341"/>
                </a:lnTo>
                <a:lnTo>
                  <a:pt x="536119" y="127154"/>
                </a:lnTo>
                <a:lnTo>
                  <a:pt x="524331" y="129421"/>
                </a:lnTo>
                <a:lnTo>
                  <a:pt x="512543" y="131688"/>
                </a:lnTo>
                <a:lnTo>
                  <a:pt x="500755" y="134407"/>
                </a:lnTo>
                <a:lnTo>
                  <a:pt x="489194" y="137581"/>
                </a:lnTo>
                <a:lnTo>
                  <a:pt x="477406" y="140754"/>
                </a:lnTo>
                <a:lnTo>
                  <a:pt x="466072" y="144380"/>
                </a:lnTo>
                <a:lnTo>
                  <a:pt x="454511" y="148234"/>
                </a:lnTo>
                <a:lnTo>
                  <a:pt x="443176" y="152313"/>
                </a:lnTo>
                <a:lnTo>
                  <a:pt x="431615" y="156620"/>
                </a:lnTo>
                <a:lnTo>
                  <a:pt x="420508" y="161380"/>
                </a:lnTo>
                <a:lnTo>
                  <a:pt x="409400" y="166593"/>
                </a:lnTo>
                <a:lnTo>
                  <a:pt x="398519" y="171579"/>
                </a:lnTo>
                <a:lnTo>
                  <a:pt x="387411" y="177246"/>
                </a:lnTo>
                <a:lnTo>
                  <a:pt x="376530" y="183139"/>
                </a:lnTo>
                <a:lnTo>
                  <a:pt x="365876" y="189485"/>
                </a:lnTo>
                <a:lnTo>
                  <a:pt x="355221" y="195831"/>
                </a:lnTo>
                <a:lnTo>
                  <a:pt x="344794" y="202631"/>
                </a:lnTo>
                <a:lnTo>
                  <a:pt x="334593" y="209431"/>
                </a:lnTo>
                <a:lnTo>
                  <a:pt x="324392" y="216684"/>
                </a:lnTo>
                <a:lnTo>
                  <a:pt x="314191" y="224163"/>
                </a:lnTo>
                <a:lnTo>
                  <a:pt x="304443" y="232323"/>
                </a:lnTo>
                <a:lnTo>
                  <a:pt x="294695" y="240483"/>
                </a:lnTo>
                <a:lnTo>
                  <a:pt x="284948" y="248869"/>
                </a:lnTo>
                <a:lnTo>
                  <a:pt x="275654" y="257482"/>
                </a:lnTo>
                <a:lnTo>
                  <a:pt x="266359" y="266548"/>
                </a:lnTo>
                <a:lnTo>
                  <a:pt x="257518" y="275614"/>
                </a:lnTo>
                <a:lnTo>
                  <a:pt x="248678" y="285134"/>
                </a:lnTo>
                <a:lnTo>
                  <a:pt x="240290" y="294654"/>
                </a:lnTo>
                <a:lnTo>
                  <a:pt x="232129" y="304400"/>
                </a:lnTo>
                <a:lnTo>
                  <a:pt x="224195" y="314373"/>
                </a:lnTo>
                <a:lnTo>
                  <a:pt x="216714" y="324346"/>
                </a:lnTo>
                <a:lnTo>
                  <a:pt x="209460" y="334545"/>
                </a:lnTo>
                <a:lnTo>
                  <a:pt x="202433" y="344971"/>
                </a:lnTo>
                <a:lnTo>
                  <a:pt x="195632" y="355397"/>
                </a:lnTo>
                <a:lnTo>
                  <a:pt x="189058" y="366050"/>
                </a:lnTo>
                <a:lnTo>
                  <a:pt x="183164" y="376703"/>
                </a:lnTo>
                <a:lnTo>
                  <a:pt x="177271" y="387583"/>
                </a:lnTo>
                <a:lnTo>
                  <a:pt x="171603" y="398462"/>
                </a:lnTo>
                <a:lnTo>
                  <a:pt x="166390" y="409342"/>
                </a:lnTo>
                <a:lnTo>
                  <a:pt x="161402" y="420448"/>
                </a:lnTo>
                <a:lnTo>
                  <a:pt x="156642" y="431554"/>
                </a:lnTo>
                <a:lnTo>
                  <a:pt x="152108" y="443114"/>
                </a:lnTo>
                <a:lnTo>
                  <a:pt x="148028" y="454673"/>
                </a:lnTo>
                <a:lnTo>
                  <a:pt x="144174" y="466006"/>
                </a:lnTo>
                <a:lnTo>
                  <a:pt x="140774" y="477565"/>
                </a:lnTo>
                <a:lnTo>
                  <a:pt x="137373" y="489125"/>
                </a:lnTo>
                <a:lnTo>
                  <a:pt x="134426" y="500911"/>
                </a:lnTo>
                <a:lnTo>
                  <a:pt x="131706" y="512470"/>
                </a:lnTo>
                <a:lnTo>
                  <a:pt x="129213" y="524256"/>
                </a:lnTo>
                <a:lnTo>
                  <a:pt x="127172" y="536269"/>
                </a:lnTo>
                <a:lnTo>
                  <a:pt x="125359" y="548055"/>
                </a:lnTo>
                <a:lnTo>
                  <a:pt x="123772" y="560068"/>
                </a:lnTo>
                <a:lnTo>
                  <a:pt x="122185" y="571854"/>
                </a:lnTo>
                <a:lnTo>
                  <a:pt x="121278" y="583867"/>
                </a:lnTo>
                <a:lnTo>
                  <a:pt x="120598" y="595880"/>
                </a:lnTo>
                <a:lnTo>
                  <a:pt x="120145" y="607666"/>
                </a:lnTo>
                <a:lnTo>
                  <a:pt x="120145" y="619905"/>
                </a:lnTo>
                <a:lnTo>
                  <a:pt x="120145" y="631918"/>
                </a:lnTo>
                <a:lnTo>
                  <a:pt x="120598" y="643704"/>
                </a:lnTo>
                <a:lnTo>
                  <a:pt x="121278" y="655717"/>
                </a:lnTo>
                <a:lnTo>
                  <a:pt x="122185" y="667503"/>
                </a:lnTo>
                <a:lnTo>
                  <a:pt x="123772" y="679516"/>
                </a:lnTo>
                <a:lnTo>
                  <a:pt x="125359" y="691529"/>
                </a:lnTo>
                <a:lnTo>
                  <a:pt x="127172" y="703315"/>
                </a:lnTo>
                <a:lnTo>
                  <a:pt x="129213" y="715328"/>
                </a:lnTo>
                <a:lnTo>
                  <a:pt x="131706" y="726887"/>
                </a:lnTo>
                <a:lnTo>
                  <a:pt x="134426" y="738673"/>
                </a:lnTo>
                <a:lnTo>
                  <a:pt x="137373" y="750460"/>
                </a:lnTo>
                <a:lnTo>
                  <a:pt x="140774" y="762019"/>
                </a:lnTo>
                <a:lnTo>
                  <a:pt x="144174" y="773579"/>
                </a:lnTo>
                <a:lnTo>
                  <a:pt x="148028" y="784911"/>
                </a:lnTo>
                <a:lnTo>
                  <a:pt x="152108" y="796471"/>
                </a:lnTo>
                <a:lnTo>
                  <a:pt x="156642" y="807804"/>
                </a:lnTo>
                <a:lnTo>
                  <a:pt x="161402" y="819136"/>
                </a:lnTo>
                <a:lnTo>
                  <a:pt x="166390" y="830016"/>
                </a:lnTo>
                <a:lnTo>
                  <a:pt x="171603" y="841122"/>
                </a:lnTo>
                <a:lnTo>
                  <a:pt x="177271" y="852002"/>
                </a:lnTo>
                <a:lnTo>
                  <a:pt x="183164" y="862881"/>
                </a:lnTo>
                <a:lnTo>
                  <a:pt x="189058" y="873534"/>
                </a:lnTo>
                <a:lnTo>
                  <a:pt x="195632" y="884187"/>
                </a:lnTo>
                <a:lnTo>
                  <a:pt x="202433" y="894613"/>
                </a:lnTo>
                <a:lnTo>
                  <a:pt x="209460" y="904813"/>
                </a:lnTo>
                <a:lnTo>
                  <a:pt x="216714" y="915239"/>
                </a:lnTo>
                <a:lnTo>
                  <a:pt x="224195" y="925212"/>
                </a:lnTo>
                <a:lnTo>
                  <a:pt x="232129" y="934958"/>
                </a:lnTo>
                <a:lnTo>
                  <a:pt x="240290" y="944931"/>
                </a:lnTo>
                <a:lnTo>
                  <a:pt x="248678" y="954450"/>
                </a:lnTo>
                <a:lnTo>
                  <a:pt x="257518" y="963743"/>
                </a:lnTo>
                <a:lnTo>
                  <a:pt x="266359" y="973036"/>
                </a:lnTo>
                <a:lnTo>
                  <a:pt x="275654" y="982102"/>
                </a:lnTo>
                <a:lnTo>
                  <a:pt x="284948" y="990715"/>
                </a:lnTo>
                <a:lnTo>
                  <a:pt x="294695" y="999102"/>
                </a:lnTo>
                <a:lnTo>
                  <a:pt x="304443" y="1007261"/>
                </a:lnTo>
                <a:lnTo>
                  <a:pt x="314191" y="1015194"/>
                </a:lnTo>
                <a:lnTo>
                  <a:pt x="324392" y="1022674"/>
                </a:lnTo>
                <a:lnTo>
                  <a:pt x="334593" y="1029927"/>
                </a:lnTo>
                <a:lnTo>
                  <a:pt x="344794" y="1036953"/>
                </a:lnTo>
                <a:lnTo>
                  <a:pt x="355221" y="1043753"/>
                </a:lnTo>
                <a:lnTo>
                  <a:pt x="365876" y="1050099"/>
                </a:lnTo>
                <a:lnTo>
                  <a:pt x="376530" y="1056446"/>
                </a:lnTo>
                <a:lnTo>
                  <a:pt x="387411" y="1062339"/>
                </a:lnTo>
                <a:lnTo>
                  <a:pt x="398292" y="1067779"/>
                </a:lnTo>
                <a:lnTo>
                  <a:pt x="409400" y="1072992"/>
                </a:lnTo>
                <a:lnTo>
                  <a:pt x="420508" y="1078205"/>
                </a:lnTo>
                <a:lnTo>
                  <a:pt x="431615" y="1082738"/>
                </a:lnTo>
                <a:lnTo>
                  <a:pt x="443176" y="1087271"/>
                </a:lnTo>
                <a:lnTo>
                  <a:pt x="454511" y="1091351"/>
                </a:lnTo>
                <a:lnTo>
                  <a:pt x="466072" y="1095204"/>
                </a:lnTo>
                <a:lnTo>
                  <a:pt x="477406" y="1098830"/>
                </a:lnTo>
                <a:lnTo>
                  <a:pt x="489194" y="1102004"/>
                </a:lnTo>
                <a:lnTo>
                  <a:pt x="500755" y="1104950"/>
                </a:lnTo>
                <a:lnTo>
                  <a:pt x="512543" y="1107897"/>
                </a:lnTo>
                <a:lnTo>
                  <a:pt x="524331" y="1110163"/>
                </a:lnTo>
                <a:lnTo>
                  <a:pt x="536119" y="1112203"/>
                </a:lnTo>
                <a:lnTo>
                  <a:pt x="548133" y="1114243"/>
                </a:lnTo>
                <a:lnTo>
                  <a:pt x="559921" y="1115830"/>
                </a:lnTo>
                <a:lnTo>
                  <a:pt x="571936" y="1116963"/>
                </a:lnTo>
                <a:lnTo>
                  <a:pt x="583950" y="1118096"/>
                </a:lnTo>
                <a:lnTo>
                  <a:pt x="595738" y="1118776"/>
                </a:lnTo>
                <a:lnTo>
                  <a:pt x="607752" y="1119230"/>
                </a:lnTo>
                <a:lnTo>
                  <a:pt x="619540" y="1119230"/>
                </a:lnTo>
                <a:lnTo>
                  <a:pt x="631782" y="1119230"/>
                </a:lnTo>
                <a:lnTo>
                  <a:pt x="643796" y="1118776"/>
                </a:lnTo>
                <a:lnTo>
                  <a:pt x="655584" y="1118096"/>
                </a:lnTo>
                <a:lnTo>
                  <a:pt x="667598" y="1116963"/>
                </a:lnTo>
                <a:lnTo>
                  <a:pt x="679613" y="1115830"/>
                </a:lnTo>
                <a:lnTo>
                  <a:pt x="691401" y="1114243"/>
                </a:lnTo>
                <a:lnTo>
                  <a:pt x="703415" y="1112203"/>
                </a:lnTo>
                <a:lnTo>
                  <a:pt x="715203" y="1110163"/>
                </a:lnTo>
                <a:lnTo>
                  <a:pt x="726991" y="1107897"/>
                </a:lnTo>
                <a:lnTo>
                  <a:pt x="738779" y="1104950"/>
                </a:lnTo>
                <a:lnTo>
                  <a:pt x="750340" y="1102004"/>
                </a:lnTo>
                <a:lnTo>
                  <a:pt x="762128" y="1098830"/>
                </a:lnTo>
                <a:lnTo>
                  <a:pt x="773462" y="1095204"/>
                </a:lnTo>
                <a:lnTo>
                  <a:pt x="785023" y="1091351"/>
                </a:lnTo>
                <a:lnTo>
                  <a:pt x="796358" y="1087271"/>
                </a:lnTo>
                <a:lnTo>
                  <a:pt x="807692" y="1082738"/>
                </a:lnTo>
                <a:lnTo>
                  <a:pt x="819026" y="1078205"/>
                </a:lnTo>
                <a:lnTo>
                  <a:pt x="830134" y="1072992"/>
                </a:lnTo>
                <a:lnTo>
                  <a:pt x="841015" y="1067779"/>
                </a:lnTo>
                <a:lnTo>
                  <a:pt x="852123" y="1062339"/>
                </a:lnTo>
                <a:lnTo>
                  <a:pt x="862777" y="1056446"/>
                </a:lnTo>
                <a:lnTo>
                  <a:pt x="873658" y="1050099"/>
                </a:lnTo>
                <a:lnTo>
                  <a:pt x="884086" y="1043753"/>
                </a:lnTo>
                <a:lnTo>
                  <a:pt x="894740" y="1036953"/>
                </a:lnTo>
                <a:lnTo>
                  <a:pt x="904941" y="1029927"/>
                </a:lnTo>
                <a:lnTo>
                  <a:pt x="915142" y="1022674"/>
                </a:lnTo>
                <a:lnTo>
                  <a:pt x="925343" y="1015194"/>
                </a:lnTo>
                <a:lnTo>
                  <a:pt x="935091" y="1007261"/>
                </a:lnTo>
                <a:lnTo>
                  <a:pt x="944839" y="999102"/>
                </a:lnTo>
                <a:lnTo>
                  <a:pt x="954586" y="990715"/>
                </a:lnTo>
                <a:lnTo>
                  <a:pt x="963880" y="982102"/>
                </a:lnTo>
                <a:lnTo>
                  <a:pt x="972948" y="973036"/>
                </a:lnTo>
                <a:lnTo>
                  <a:pt x="982016" y="963743"/>
                </a:lnTo>
                <a:lnTo>
                  <a:pt x="990856" y="954450"/>
                </a:lnTo>
                <a:lnTo>
                  <a:pt x="999244" y="944931"/>
                </a:lnTo>
                <a:lnTo>
                  <a:pt x="1007405" y="934958"/>
                </a:lnTo>
                <a:lnTo>
                  <a:pt x="1015339" y="925212"/>
                </a:lnTo>
                <a:lnTo>
                  <a:pt x="1022820" y="915239"/>
                </a:lnTo>
                <a:lnTo>
                  <a:pt x="1030074" y="904813"/>
                </a:lnTo>
                <a:lnTo>
                  <a:pt x="1037101" y="894613"/>
                </a:lnTo>
                <a:lnTo>
                  <a:pt x="1043902" y="884187"/>
                </a:lnTo>
                <a:lnTo>
                  <a:pt x="1050249" y="873534"/>
                </a:lnTo>
                <a:lnTo>
                  <a:pt x="1056370" y="862881"/>
                </a:lnTo>
                <a:lnTo>
                  <a:pt x="1062263" y="852002"/>
                </a:lnTo>
                <a:lnTo>
                  <a:pt x="1067931" y="841122"/>
                </a:lnTo>
                <a:lnTo>
                  <a:pt x="1073144" y="830016"/>
                </a:lnTo>
                <a:lnTo>
                  <a:pt x="1078132" y="819136"/>
                </a:lnTo>
                <a:lnTo>
                  <a:pt x="1082892" y="807804"/>
                </a:lnTo>
                <a:lnTo>
                  <a:pt x="1087426" y="796471"/>
                </a:lnTo>
                <a:lnTo>
                  <a:pt x="1091280" y="784911"/>
                </a:lnTo>
                <a:lnTo>
                  <a:pt x="1095360" y="773579"/>
                </a:lnTo>
                <a:lnTo>
                  <a:pt x="1098760" y="762019"/>
                </a:lnTo>
                <a:lnTo>
                  <a:pt x="1102161" y="750460"/>
                </a:lnTo>
                <a:lnTo>
                  <a:pt x="1105108" y="738673"/>
                </a:lnTo>
                <a:lnTo>
                  <a:pt x="1107828" y="726887"/>
                </a:lnTo>
                <a:lnTo>
                  <a:pt x="1110321" y="715328"/>
                </a:lnTo>
                <a:lnTo>
                  <a:pt x="1112362" y="703315"/>
                </a:lnTo>
                <a:lnTo>
                  <a:pt x="1114175" y="691529"/>
                </a:lnTo>
                <a:lnTo>
                  <a:pt x="1115762" y="679516"/>
                </a:lnTo>
                <a:lnTo>
                  <a:pt x="1117122" y="667503"/>
                </a:lnTo>
                <a:lnTo>
                  <a:pt x="1118256" y="655717"/>
                </a:lnTo>
                <a:lnTo>
                  <a:pt x="1118936" y="643704"/>
                </a:lnTo>
                <a:lnTo>
                  <a:pt x="1119389" y="631918"/>
                </a:lnTo>
                <a:lnTo>
                  <a:pt x="1119389" y="619905"/>
                </a:lnTo>
                <a:lnTo>
                  <a:pt x="1119389" y="607666"/>
                </a:lnTo>
                <a:lnTo>
                  <a:pt x="1118936" y="595880"/>
                </a:lnTo>
                <a:lnTo>
                  <a:pt x="1118256" y="583867"/>
                </a:lnTo>
                <a:lnTo>
                  <a:pt x="1117122" y="571854"/>
                </a:lnTo>
                <a:lnTo>
                  <a:pt x="1115762" y="560068"/>
                </a:lnTo>
                <a:lnTo>
                  <a:pt x="1114175" y="548055"/>
                </a:lnTo>
                <a:lnTo>
                  <a:pt x="1112362" y="536269"/>
                </a:lnTo>
                <a:lnTo>
                  <a:pt x="1110321" y="524256"/>
                </a:lnTo>
                <a:lnTo>
                  <a:pt x="1107828" y="512470"/>
                </a:lnTo>
                <a:lnTo>
                  <a:pt x="1105108" y="500911"/>
                </a:lnTo>
                <a:lnTo>
                  <a:pt x="1102161" y="489125"/>
                </a:lnTo>
                <a:lnTo>
                  <a:pt x="1098760" y="477565"/>
                </a:lnTo>
                <a:lnTo>
                  <a:pt x="1095360" y="466006"/>
                </a:lnTo>
                <a:lnTo>
                  <a:pt x="1091280" y="454673"/>
                </a:lnTo>
                <a:lnTo>
                  <a:pt x="1087426" y="443114"/>
                </a:lnTo>
                <a:lnTo>
                  <a:pt x="1082892" y="431554"/>
                </a:lnTo>
                <a:lnTo>
                  <a:pt x="1078132" y="420448"/>
                </a:lnTo>
                <a:lnTo>
                  <a:pt x="1073144" y="409342"/>
                </a:lnTo>
                <a:lnTo>
                  <a:pt x="1067931" y="398462"/>
                </a:lnTo>
                <a:lnTo>
                  <a:pt x="1062263" y="387583"/>
                </a:lnTo>
                <a:lnTo>
                  <a:pt x="1056370" y="376703"/>
                </a:lnTo>
                <a:lnTo>
                  <a:pt x="1050249" y="366050"/>
                </a:lnTo>
                <a:lnTo>
                  <a:pt x="1043902" y="355397"/>
                </a:lnTo>
                <a:lnTo>
                  <a:pt x="1037101" y="344971"/>
                </a:lnTo>
                <a:lnTo>
                  <a:pt x="1030074" y="334545"/>
                </a:lnTo>
                <a:lnTo>
                  <a:pt x="1022820" y="324346"/>
                </a:lnTo>
                <a:lnTo>
                  <a:pt x="1015339" y="314373"/>
                </a:lnTo>
                <a:lnTo>
                  <a:pt x="1007405" y="304400"/>
                </a:lnTo>
                <a:lnTo>
                  <a:pt x="999244" y="294654"/>
                </a:lnTo>
                <a:lnTo>
                  <a:pt x="990856" y="285134"/>
                </a:lnTo>
                <a:lnTo>
                  <a:pt x="982016" y="275614"/>
                </a:lnTo>
                <a:lnTo>
                  <a:pt x="972948" y="266548"/>
                </a:lnTo>
                <a:lnTo>
                  <a:pt x="963880" y="257482"/>
                </a:lnTo>
                <a:lnTo>
                  <a:pt x="954586" y="248869"/>
                </a:lnTo>
                <a:lnTo>
                  <a:pt x="944839" y="240483"/>
                </a:lnTo>
                <a:lnTo>
                  <a:pt x="935091" y="232323"/>
                </a:lnTo>
                <a:lnTo>
                  <a:pt x="925343" y="224163"/>
                </a:lnTo>
                <a:lnTo>
                  <a:pt x="915142" y="216684"/>
                </a:lnTo>
                <a:lnTo>
                  <a:pt x="904941" y="209431"/>
                </a:lnTo>
                <a:lnTo>
                  <a:pt x="894740" y="202631"/>
                </a:lnTo>
                <a:lnTo>
                  <a:pt x="884086" y="195831"/>
                </a:lnTo>
                <a:lnTo>
                  <a:pt x="873658" y="189485"/>
                </a:lnTo>
                <a:lnTo>
                  <a:pt x="862777" y="183139"/>
                </a:lnTo>
                <a:lnTo>
                  <a:pt x="852123" y="177246"/>
                </a:lnTo>
                <a:lnTo>
                  <a:pt x="841015" y="171579"/>
                </a:lnTo>
                <a:lnTo>
                  <a:pt x="830134" y="166593"/>
                </a:lnTo>
                <a:lnTo>
                  <a:pt x="819026" y="161380"/>
                </a:lnTo>
                <a:lnTo>
                  <a:pt x="807692" y="156620"/>
                </a:lnTo>
                <a:lnTo>
                  <a:pt x="796358" y="152313"/>
                </a:lnTo>
                <a:lnTo>
                  <a:pt x="785023" y="148234"/>
                </a:lnTo>
                <a:lnTo>
                  <a:pt x="773462" y="144380"/>
                </a:lnTo>
                <a:lnTo>
                  <a:pt x="762128" y="140754"/>
                </a:lnTo>
                <a:lnTo>
                  <a:pt x="750340" y="137581"/>
                </a:lnTo>
                <a:lnTo>
                  <a:pt x="738779" y="134407"/>
                </a:lnTo>
                <a:lnTo>
                  <a:pt x="726991" y="131688"/>
                </a:lnTo>
                <a:lnTo>
                  <a:pt x="715203" y="129421"/>
                </a:lnTo>
                <a:lnTo>
                  <a:pt x="703415" y="127154"/>
                </a:lnTo>
                <a:lnTo>
                  <a:pt x="691401" y="125341"/>
                </a:lnTo>
                <a:lnTo>
                  <a:pt x="679613" y="123755"/>
                </a:lnTo>
                <a:lnTo>
                  <a:pt x="667598" y="122621"/>
                </a:lnTo>
                <a:lnTo>
                  <a:pt x="655584" y="121488"/>
                </a:lnTo>
                <a:lnTo>
                  <a:pt x="643796" y="120581"/>
                </a:lnTo>
                <a:lnTo>
                  <a:pt x="631782" y="120128"/>
                </a:lnTo>
                <a:lnTo>
                  <a:pt x="619540" y="120128"/>
                </a:lnTo>
                <a:lnTo>
                  <a:pt x="607752" y="120128"/>
                </a:lnTo>
                <a:close/>
                <a:moveTo>
                  <a:pt x="619540" y="0"/>
                </a:moveTo>
                <a:lnTo>
                  <a:pt x="634502" y="227"/>
                </a:lnTo>
                <a:lnTo>
                  <a:pt x="649690" y="907"/>
                </a:lnTo>
                <a:lnTo>
                  <a:pt x="664198" y="1587"/>
                </a:lnTo>
                <a:lnTo>
                  <a:pt x="678933" y="3173"/>
                </a:lnTo>
                <a:lnTo>
                  <a:pt x="694121" y="4533"/>
                </a:lnTo>
                <a:lnTo>
                  <a:pt x="708629" y="6573"/>
                </a:lnTo>
                <a:lnTo>
                  <a:pt x="723364" y="8840"/>
                </a:lnTo>
                <a:lnTo>
                  <a:pt x="738098" y="11560"/>
                </a:lnTo>
                <a:lnTo>
                  <a:pt x="752607" y="14506"/>
                </a:lnTo>
                <a:lnTo>
                  <a:pt x="767115" y="17906"/>
                </a:lnTo>
                <a:lnTo>
                  <a:pt x="781623" y="21533"/>
                </a:lnTo>
                <a:lnTo>
                  <a:pt x="796131" y="25839"/>
                </a:lnTo>
                <a:lnTo>
                  <a:pt x="810412" y="30146"/>
                </a:lnTo>
                <a:lnTo>
                  <a:pt x="824694" y="34905"/>
                </a:lnTo>
                <a:lnTo>
                  <a:pt x="838975" y="40118"/>
                </a:lnTo>
                <a:lnTo>
                  <a:pt x="853030" y="45558"/>
                </a:lnTo>
                <a:lnTo>
                  <a:pt x="866858" y="51451"/>
                </a:lnTo>
                <a:lnTo>
                  <a:pt x="880686" y="57571"/>
                </a:lnTo>
                <a:lnTo>
                  <a:pt x="894514" y="64144"/>
                </a:lnTo>
                <a:lnTo>
                  <a:pt x="907888" y="71170"/>
                </a:lnTo>
                <a:lnTo>
                  <a:pt x="921263" y="78423"/>
                </a:lnTo>
                <a:lnTo>
                  <a:pt x="934638" y="85903"/>
                </a:lnTo>
                <a:lnTo>
                  <a:pt x="947786" y="93836"/>
                </a:lnTo>
                <a:lnTo>
                  <a:pt x="960934" y="102222"/>
                </a:lnTo>
                <a:lnTo>
                  <a:pt x="973401" y="110835"/>
                </a:lnTo>
                <a:lnTo>
                  <a:pt x="986096" y="119901"/>
                </a:lnTo>
                <a:lnTo>
                  <a:pt x="998791" y="129421"/>
                </a:lnTo>
                <a:lnTo>
                  <a:pt x="1010805" y="139167"/>
                </a:lnTo>
                <a:lnTo>
                  <a:pt x="1023046" y="149140"/>
                </a:lnTo>
                <a:lnTo>
                  <a:pt x="1034607" y="159793"/>
                </a:lnTo>
                <a:lnTo>
                  <a:pt x="1046395" y="170446"/>
                </a:lnTo>
                <a:lnTo>
                  <a:pt x="1057956" y="181779"/>
                </a:lnTo>
                <a:lnTo>
                  <a:pt x="1067251" y="191072"/>
                </a:lnTo>
                <a:lnTo>
                  <a:pt x="1076318" y="200591"/>
                </a:lnTo>
                <a:lnTo>
                  <a:pt x="1084932" y="210564"/>
                </a:lnTo>
                <a:lnTo>
                  <a:pt x="1093546" y="220310"/>
                </a:lnTo>
                <a:lnTo>
                  <a:pt x="1101934" y="230283"/>
                </a:lnTo>
                <a:lnTo>
                  <a:pt x="1110095" y="240709"/>
                </a:lnTo>
                <a:lnTo>
                  <a:pt x="1117802" y="250909"/>
                </a:lnTo>
                <a:lnTo>
                  <a:pt x="1125510" y="261108"/>
                </a:lnTo>
                <a:lnTo>
                  <a:pt x="1132764" y="271988"/>
                </a:lnTo>
                <a:lnTo>
                  <a:pt x="1139791" y="282414"/>
                </a:lnTo>
                <a:lnTo>
                  <a:pt x="1146592" y="293294"/>
                </a:lnTo>
                <a:lnTo>
                  <a:pt x="1153166" y="304173"/>
                </a:lnTo>
                <a:lnTo>
                  <a:pt x="1159513" y="315279"/>
                </a:lnTo>
                <a:lnTo>
                  <a:pt x="1165634" y="326159"/>
                </a:lnTo>
                <a:lnTo>
                  <a:pt x="1171527" y="337492"/>
                </a:lnTo>
                <a:lnTo>
                  <a:pt x="1177195" y="348598"/>
                </a:lnTo>
                <a:lnTo>
                  <a:pt x="1182408" y="360157"/>
                </a:lnTo>
                <a:lnTo>
                  <a:pt x="1187622" y="371490"/>
                </a:lnTo>
                <a:lnTo>
                  <a:pt x="1192610" y="383050"/>
                </a:lnTo>
                <a:lnTo>
                  <a:pt x="1197143" y="394609"/>
                </a:lnTo>
                <a:lnTo>
                  <a:pt x="1201677" y="406395"/>
                </a:lnTo>
                <a:lnTo>
                  <a:pt x="1205984" y="418181"/>
                </a:lnTo>
                <a:lnTo>
                  <a:pt x="1209611" y="429741"/>
                </a:lnTo>
                <a:lnTo>
                  <a:pt x="1213465" y="441754"/>
                </a:lnTo>
                <a:lnTo>
                  <a:pt x="1216865" y="453540"/>
                </a:lnTo>
                <a:lnTo>
                  <a:pt x="1219812" y="465552"/>
                </a:lnTo>
                <a:lnTo>
                  <a:pt x="1222986" y="477792"/>
                </a:lnTo>
                <a:lnTo>
                  <a:pt x="1225706" y="489578"/>
                </a:lnTo>
                <a:lnTo>
                  <a:pt x="1228200" y="501818"/>
                </a:lnTo>
                <a:lnTo>
                  <a:pt x="1230240" y="514057"/>
                </a:lnTo>
                <a:lnTo>
                  <a:pt x="1232280" y="526070"/>
                </a:lnTo>
                <a:lnTo>
                  <a:pt x="1233867" y="538536"/>
                </a:lnTo>
                <a:lnTo>
                  <a:pt x="1235680" y="550775"/>
                </a:lnTo>
                <a:lnTo>
                  <a:pt x="1236814" y="563015"/>
                </a:lnTo>
                <a:lnTo>
                  <a:pt x="1237720" y="575254"/>
                </a:lnTo>
                <a:lnTo>
                  <a:pt x="1238401" y="587720"/>
                </a:lnTo>
                <a:lnTo>
                  <a:pt x="1239081" y="599733"/>
                </a:lnTo>
                <a:lnTo>
                  <a:pt x="1239307" y="612199"/>
                </a:lnTo>
                <a:lnTo>
                  <a:pt x="1239307" y="624665"/>
                </a:lnTo>
                <a:lnTo>
                  <a:pt x="1239081" y="636678"/>
                </a:lnTo>
                <a:lnTo>
                  <a:pt x="1238627" y="649144"/>
                </a:lnTo>
                <a:lnTo>
                  <a:pt x="1237947" y="661610"/>
                </a:lnTo>
                <a:lnTo>
                  <a:pt x="1237040" y="673623"/>
                </a:lnTo>
                <a:lnTo>
                  <a:pt x="1235907" y="686089"/>
                </a:lnTo>
                <a:lnTo>
                  <a:pt x="1234320" y="698102"/>
                </a:lnTo>
                <a:lnTo>
                  <a:pt x="1232507" y="710341"/>
                </a:lnTo>
                <a:lnTo>
                  <a:pt x="1230693" y="722807"/>
                </a:lnTo>
                <a:lnTo>
                  <a:pt x="1228653" y="734820"/>
                </a:lnTo>
                <a:lnTo>
                  <a:pt x="1226159" y="746833"/>
                </a:lnTo>
                <a:lnTo>
                  <a:pt x="1223439" y="759073"/>
                </a:lnTo>
                <a:lnTo>
                  <a:pt x="1220719" y="771085"/>
                </a:lnTo>
                <a:lnTo>
                  <a:pt x="1217545" y="783098"/>
                </a:lnTo>
                <a:lnTo>
                  <a:pt x="1214145" y="795111"/>
                </a:lnTo>
                <a:lnTo>
                  <a:pt x="1210518" y="806897"/>
                </a:lnTo>
                <a:lnTo>
                  <a:pt x="1206664" y="818683"/>
                </a:lnTo>
                <a:lnTo>
                  <a:pt x="1202357" y="830469"/>
                </a:lnTo>
                <a:lnTo>
                  <a:pt x="1198277" y="842255"/>
                </a:lnTo>
                <a:lnTo>
                  <a:pt x="1193516" y="853588"/>
                </a:lnTo>
                <a:lnTo>
                  <a:pt x="1188529" y="865374"/>
                </a:lnTo>
                <a:lnTo>
                  <a:pt x="1183769" y="876934"/>
                </a:lnTo>
                <a:lnTo>
                  <a:pt x="1178328" y="888267"/>
                </a:lnTo>
                <a:lnTo>
                  <a:pt x="1172661" y="899599"/>
                </a:lnTo>
                <a:lnTo>
                  <a:pt x="1166767" y="910706"/>
                </a:lnTo>
                <a:lnTo>
                  <a:pt x="1160646" y="921812"/>
                </a:lnTo>
                <a:lnTo>
                  <a:pt x="1534229" y="1295115"/>
                </a:lnTo>
                <a:lnTo>
                  <a:pt x="1540350" y="1301461"/>
                </a:lnTo>
                <a:lnTo>
                  <a:pt x="1545790" y="1308034"/>
                </a:lnTo>
                <a:lnTo>
                  <a:pt x="1551231" y="1314607"/>
                </a:lnTo>
                <a:lnTo>
                  <a:pt x="1556445" y="1321407"/>
                </a:lnTo>
                <a:lnTo>
                  <a:pt x="1560752" y="1328433"/>
                </a:lnTo>
                <a:lnTo>
                  <a:pt x="1565286" y="1335460"/>
                </a:lnTo>
                <a:lnTo>
                  <a:pt x="1569366" y="1342713"/>
                </a:lnTo>
                <a:lnTo>
                  <a:pt x="1572766" y="1349966"/>
                </a:lnTo>
                <a:lnTo>
                  <a:pt x="1576167" y="1357219"/>
                </a:lnTo>
                <a:lnTo>
                  <a:pt x="1578887" y="1364698"/>
                </a:lnTo>
                <a:lnTo>
                  <a:pt x="1581381" y="1372178"/>
                </a:lnTo>
                <a:lnTo>
                  <a:pt x="1583648" y="1379658"/>
                </a:lnTo>
                <a:lnTo>
                  <a:pt x="1585461" y="1387137"/>
                </a:lnTo>
                <a:lnTo>
                  <a:pt x="1586821" y="1394617"/>
                </a:lnTo>
                <a:lnTo>
                  <a:pt x="1587955" y="1402323"/>
                </a:lnTo>
                <a:lnTo>
                  <a:pt x="1588635" y="1409803"/>
                </a:lnTo>
                <a:lnTo>
                  <a:pt x="1589088" y="1417283"/>
                </a:lnTo>
                <a:lnTo>
                  <a:pt x="1589088" y="1424762"/>
                </a:lnTo>
                <a:lnTo>
                  <a:pt x="1588861" y="1432242"/>
                </a:lnTo>
                <a:lnTo>
                  <a:pt x="1588181" y="1439495"/>
                </a:lnTo>
                <a:lnTo>
                  <a:pt x="1587274" y="1446748"/>
                </a:lnTo>
                <a:lnTo>
                  <a:pt x="1585914" y="1454001"/>
                </a:lnTo>
                <a:lnTo>
                  <a:pt x="1584101" y="1461027"/>
                </a:lnTo>
                <a:lnTo>
                  <a:pt x="1581834" y="1467827"/>
                </a:lnTo>
                <a:lnTo>
                  <a:pt x="1579340" y="1474627"/>
                </a:lnTo>
                <a:lnTo>
                  <a:pt x="1576620" y="1481200"/>
                </a:lnTo>
                <a:lnTo>
                  <a:pt x="1573220" y="1487773"/>
                </a:lnTo>
                <a:lnTo>
                  <a:pt x="1569593" y="1494119"/>
                </a:lnTo>
                <a:lnTo>
                  <a:pt x="1565512" y="1500239"/>
                </a:lnTo>
                <a:lnTo>
                  <a:pt x="1561432" y="1506132"/>
                </a:lnTo>
                <a:lnTo>
                  <a:pt x="1556445" y="1511572"/>
                </a:lnTo>
                <a:lnTo>
                  <a:pt x="1551231" y="1517011"/>
                </a:lnTo>
                <a:lnTo>
                  <a:pt x="1517228" y="1551237"/>
                </a:lnTo>
                <a:lnTo>
                  <a:pt x="1511787" y="1556223"/>
                </a:lnTo>
                <a:lnTo>
                  <a:pt x="1506120" y="1561209"/>
                </a:lnTo>
                <a:lnTo>
                  <a:pt x="1500226" y="1565516"/>
                </a:lnTo>
                <a:lnTo>
                  <a:pt x="1494106" y="1569369"/>
                </a:lnTo>
                <a:lnTo>
                  <a:pt x="1487985" y="1573222"/>
                </a:lnTo>
                <a:lnTo>
                  <a:pt x="1481411" y="1576395"/>
                </a:lnTo>
                <a:lnTo>
                  <a:pt x="1474837" y="1579342"/>
                </a:lnTo>
                <a:lnTo>
                  <a:pt x="1468036" y="1581835"/>
                </a:lnTo>
                <a:lnTo>
                  <a:pt x="1461009" y="1583875"/>
                </a:lnTo>
                <a:lnTo>
                  <a:pt x="1453982" y="1585688"/>
                </a:lnTo>
                <a:lnTo>
                  <a:pt x="1446728" y="1587275"/>
                </a:lnTo>
                <a:lnTo>
                  <a:pt x="1439474" y="1588182"/>
                </a:lnTo>
                <a:lnTo>
                  <a:pt x="1432219" y="1588862"/>
                </a:lnTo>
                <a:lnTo>
                  <a:pt x="1424739" y="1589088"/>
                </a:lnTo>
                <a:lnTo>
                  <a:pt x="1417258" y="1589088"/>
                </a:lnTo>
                <a:lnTo>
                  <a:pt x="1409777" y="1588862"/>
                </a:lnTo>
                <a:lnTo>
                  <a:pt x="1402296" y="1587955"/>
                </a:lnTo>
                <a:lnTo>
                  <a:pt x="1394589" y="1587048"/>
                </a:lnTo>
                <a:lnTo>
                  <a:pt x="1387108" y="1585235"/>
                </a:lnTo>
                <a:lnTo>
                  <a:pt x="1379628" y="1583422"/>
                </a:lnTo>
                <a:lnTo>
                  <a:pt x="1372147" y="1581382"/>
                </a:lnTo>
                <a:lnTo>
                  <a:pt x="1364666" y="1578662"/>
                </a:lnTo>
                <a:lnTo>
                  <a:pt x="1357186" y="1575942"/>
                </a:lnTo>
                <a:lnTo>
                  <a:pt x="1349931" y="1572769"/>
                </a:lnTo>
                <a:lnTo>
                  <a:pt x="1342677" y="1569142"/>
                </a:lnTo>
                <a:lnTo>
                  <a:pt x="1335423" y="1565289"/>
                </a:lnTo>
                <a:lnTo>
                  <a:pt x="1328396" y="1560756"/>
                </a:lnTo>
                <a:lnTo>
                  <a:pt x="1321369" y="1556223"/>
                </a:lnTo>
                <a:lnTo>
                  <a:pt x="1314568" y="1551237"/>
                </a:lnTo>
                <a:lnTo>
                  <a:pt x="1307994" y="1545797"/>
                </a:lnTo>
                <a:lnTo>
                  <a:pt x="1301420" y="1540130"/>
                </a:lnTo>
                <a:lnTo>
                  <a:pt x="1295299" y="1534011"/>
                </a:lnTo>
                <a:lnTo>
                  <a:pt x="921716" y="1160708"/>
                </a:lnTo>
                <a:lnTo>
                  <a:pt x="910835" y="1166827"/>
                </a:lnTo>
                <a:lnTo>
                  <a:pt x="899501" y="1172720"/>
                </a:lnTo>
                <a:lnTo>
                  <a:pt x="888166" y="1178160"/>
                </a:lnTo>
                <a:lnTo>
                  <a:pt x="876832" y="1183600"/>
                </a:lnTo>
                <a:lnTo>
                  <a:pt x="865498" y="1188586"/>
                </a:lnTo>
                <a:lnTo>
                  <a:pt x="853710" y="1193346"/>
                </a:lnTo>
                <a:lnTo>
                  <a:pt x="842375" y="1198106"/>
                </a:lnTo>
                <a:lnTo>
                  <a:pt x="830588" y="1202412"/>
                </a:lnTo>
                <a:lnTo>
                  <a:pt x="818573" y="1206492"/>
                </a:lnTo>
                <a:lnTo>
                  <a:pt x="807012" y="1210572"/>
                </a:lnTo>
                <a:lnTo>
                  <a:pt x="794997" y="1213972"/>
                </a:lnTo>
                <a:lnTo>
                  <a:pt x="783210" y="1217598"/>
                </a:lnTo>
                <a:lnTo>
                  <a:pt x="771195" y="1220545"/>
                </a:lnTo>
                <a:lnTo>
                  <a:pt x="758954" y="1223265"/>
                </a:lnTo>
                <a:lnTo>
                  <a:pt x="746939" y="1226211"/>
                </a:lnTo>
                <a:lnTo>
                  <a:pt x="734698" y="1228478"/>
                </a:lnTo>
                <a:lnTo>
                  <a:pt x="722457" y="1230518"/>
                </a:lnTo>
                <a:lnTo>
                  <a:pt x="710442" y="1232784"/>
                </a:lnTo>
                <a:lnTo>
                  <a:pt x="698201" y="1234371"/>
                </a:lnTo>
                <a:lnTo>
                  <a:pt x="685960" y="1235731"/>
                </a:lnTo>
                <a:lnTo>
                  <a:pt x="673719" y="1236864"/>
                </a:lnTo>
                <a:lnTo>
                  <a:pt x="661478" y="1237771"/>
                </a:lnTo>
                <a:lnTo>
                  <a:pt x="649010" y="1238451"/>
                </a:lnTo>
                <a:lnTo>
                  <a:pt x="636769" y="1239131"/>
                </a:lnTo>
                <a:lnTo>
                  <a:pt x="624527" y="1239357"/>
                </a:lnTo>
                <a:lnTo>
                  <a:pt x="612060" y="1239357"/>
                </a:lnTo>
                <a:lnTo>
                  <a:pt x="599818" y="1239131"/>
                </a:lnTo>
                <a:lnTo>
                  <a:pt x="587577" y="1238451"/>
                </a:lnTo>
                <a:lnTo>
                  <a:pt x="575109" y="1237544"/>
                </a:lnTo>
                <a:lnTo>
                  <a:pt x="562868" y="1236638"/>
                </a:lnTo>
                <a:lnTo>
                  <a:pt x="550627" y="1235504"/>
                </a:lnTo>
                <a:lnTo>
                  <a:pt x="538612" y="1233918"/>
                </a:lnTo>
                <a:lnTo>
                  <a:pt x="526145" y="1232331"/>
                </a:lnTo>
                <a:lnTo>
                  <a:pt x="513903" y="1230291"/>
                </a:lnTo>
                <a:lnTo>
                  <a:pt x="501889" y="1228025"/>
                </a:lnTo>
                <a:lnTo>
                  <a:pt x="489648" y="1225758"/>
                </a:lnTo>
                <a:lnTo>
                  <a:pt x="477633" y="1222811"/>
                </a:lnTo>
                <a:lnTo>
                  <a:pt x="465619" y="1219865"/>
                </a:lnTo>
                <a:lnTo>
                  <a:pt x="453604" y="1216918"/>
                </a:lnTo>
                <a:lnTo>
                  <a:pt x="441590" y="1213292"/>
                </a:lnTo>
                <a:lnTo>
                  <a:pt x="429802" y="1209665"/>
                </a:lnTo>
                <a:lnTo>
                  <a:pt x="418014" y="1205812"/>
                </a:lnTo>
                <a:lnTo>
                  <a:pt x="406453" y="1201506"/>
                </a:lnTo>
                <a:lnTo>
                  <a:pt x="394665" y="1197199"/>
                </a:lnTo>
                <a:lnTo>
                  <a:pt x="383104" y="1192440"/>
                </a:lnTo>
                <a:lnTo>
                  <a:pt x="371543" y="1187680"/>
                </a:lnTo>
                <a:lnTo>
                  <a:pt x="359982" y="1182467"/>
                </a:lnTo>
                <a:lnTo>
                  <a:pt x="348647" y="1177027"/>
                </a:lnTo>
                <a:lnTo>
                  <a:pt x="337313" y="1171360"/>
                </a:lnTo>
                <a:lnTo>
                  <a:pt x="326205" y="1165694"/>
                </a:lnTo>
                <a:lnTo>
                  <a:pt x="315097" y="1159574"/>
                </a:lnTo>
                <a:lnTo>
                  <a:pt x="304216" y="1153228"/>
                </a:lnTo>
                <a:lnTo>
                  <a:pt x="293109" y="1146655"/>
                </a:lnTo>
                <a:lnTo>
                  <a:pt x="282454" y="1139629"/>
                </a:lnTo>
                <a:lnTo>
                  <a:pt x="272026" y="1132602"/>
                </a:lnTo>
                <a:lnTo>
                  <a:pt x="261145" y="1125349"/>
                </a:lnTo>
                <a:lnTo>
                  <a:pt x="250944" y="1117643"/>
                </a:lnTo>
                <a:lnTo>
                  <a:pt x="240517" y="1109937"/>
                </a:lnTo>
                <a:lnTo>
                  <a:pt x="230316" y="1101777"/>
                </a:lnTo>
                <a:lnTo>
                  <a:pt x="220341" y="1093617"/>
                </a:lnTo>
                <a:lnTo>
                  <a:pt x="210367" y="1085004"/>
                </a:lnTo>
                <a:lnTo>
                  <a:pt x="200620" y="1076391"/>
                </a:lnTo>
                <a:lnTo>
                  <a:pt x="191099" y="1067099"/>
                </a:lnTo>
                <a:lnTo>
                  <a:pt x="181578" y="1057806"/>
                </a:lnTo>
                <a:lnTo>
                  <a:pt x="170470" y="1046473"/>
                </a:lnTo>
                <a:lnTo>
                  <a:pt x="159589" y="1034913"/>
                </a:lnTo>
                <a:lnTo>
                  <a:pt x="149161" y="1022901"/>
                </a:lnTo>
                <a:lnTo>
                  <a:pt x="139187" y="1010888"/>
                </a:lnTo>
                <a:lnTo>
                  <a:pt x="129213" y="998648"/>
                </a:lnTo>
                <a:lnTo>
                  <a:pt x="119918" y="985956"/>
                </a:lnTo>
                <a:lnTo>
                  <a:pt x="110851" y="973489"/>
                </a:lnTo>
                <a:lnTo>
                  <a:pt x="102237" y="960797"/>
                </a:lnTo>
                <a:lnTo>
                  <a:pt x="93849" y="947651"/>
                </a:lnTo>
                <a:lnTo>
                  <a:pt x="85688" y="934505"/>
                </a:lnTo>
                <a:lnTo>
                  <a:pt x="78208" y="921358"/>
                </a:lnTo>
                <a:lnTo>
                  <a:pt x="70954" y="907986"/>
                </a:lnTo>
                <a:lnTo>
                  <a:pt x="64153" y="894386"/>
                </a:lnTo>
                <a:lnTo>
                  <a:pt x="57579" y="880560"/>
                </a:lnTo>
                <a:lnTo>
                  <a:pt x="51232" y="866734"/>
                </a:lnTo>
                <a:lnTo>
                  <a:pt x="45338" y="852908"/>
                </a:lnTo>
                <a:lnTo>
                  <a:pt x="39897" y="838856"/>
                </a:lnTo>
                <a:lnTo>
                  <a:pt x="34910" y="824803"/>
                </a:lnTo>
                <a:lnTo>
                  <a:pt x="30150" y="810524"/>
                </a:lnTo>
                <a:lnTo>
                  <a:pt x="25616" y="796244"/>
                </a:lnTo>
                <a:lnTo>
                  <a:pt x="21535" y="781738"/>
                </a:lnTo>
                <a:lnTo>
                  <a:pt x="17682" y="767232"/>
                </a:lnTo>
                <a:lnTo>
                  <a:pt x="14508" y="752726"/>
                </a:lnTo>
                <a:lnTo>
                  <a:pt x="11334" y="738220"/>
                </a:lnTo>
                <a:lnTo>
                  <a:pt x="8841" y="723487"/>
                </a:lnTo>
                <a:lnTo>
                  <a:pt x="6574" y="708755"/>
                </a:lnTo>
                <a:lnTo>
                  <a:pt x="4307" y="694022"/>
                </a:lnTo>
                <a:lnTo>
                  <a:pt x="2947" y="679289"/>
                </a:lnTo>
                <a:lnTo>
                  <a:pt x="1587" y="664330"/>
                </a:lnTo>
                <a:lnTo>
                  <a:pt x="680" y="649597"/>
                </a:lnTo>
                <a:lnTo>
                  <a:pt x="227" y="634638"/>
                </a:lnTo>
                <a:lnTo>
                  <a:pt x="0" y="619905"/>
                </a:lnTo>
                <a:lnTo>
                  <a:pt x="227" y="604946"/>
                </a:lnTo>
                <a:lnTo>
                  <a:pt x="680" y="589987"/>
                </a:lnTo>
                <a:lnTo>
                  <a:pt x="1587" y="575254"/>
                </a:lnTo>
                <a:lnTo>
                  <a:pt x="2947" y="560295"/>
                </a:lnTo>
                <a:lnTo>
                  <a:pt x="4307" y="545562"/>
                </a:lnTo>
                <a:lnTo>
                  <a:pt x="6574" y="530830"/>
                </a:lnTo>
                <a:lnTo>
                  <a:pt x="8841" y="516097"/>
                </a:lnTo>
                <a:lnTo>
                  <a:pt x="11334" y="501364"/>
                </a:lnTo>
                <a:lnTo>
                  <a:pt x="14508" y="486858"/>
                </a:lnTo>
                <a:lnTo>
                  <a:pt x="17682" y="472352"/>
                </a:lnTo>
                <a:lnTo>
                  <a:pt x="21535" y="457846"/>
                </a:lnTo>
                <a:lnTo>
                  <a:pt x="25616" y="443340"/>
                </a:lnTo>
                <a:lnTo>
                  <a:pt x="30150" y="429061"/>
                </a:lnTo>
                <a:lnTo>
                  <a:pt x="34910" y="414781"/>
                </a:lnTo>
                <a:lnTo>
                  <a:pt x="39897" y="400502"/>
                </a:lnTo>
                <a:lnTo>
                  <a:pt x="45338" y="386449"/>
                </a:lnTo>
                <a:lnTo>
                  <a:pt x="51232" y="372850"/>
                </a:lnTo>
                <a:lnTo>
                  <a:pt x="57579" y="359024"/>
                </a:lnTo>
                <a:lnTo>
                  <a:pt x="64153" y="345198"/>
                </a:lnTo>
                <a:lnTo>
                  <a:pt x="70954" y="331599"/>
                </a:lnTo>
                <a:lnTo>
                  <a:pt x="78208" y="318226"/>
                </a:lnTo>
                <a:lnTo>
                  <a:pt x="85688" y="304853"/>
                </a:lnTo>
                <a:lnTo>
                  <a:pt x="93849" y="291934"/>
                </a:lnTo>
                <a:lnTo>
                  <a:pt x="102237" y="278788"/>
                </a:lnTo>
                <a:lnTo>
                  <a:pt x="110851" y="266095"/>
                </a:lnTo>
                <a:lnTo>
                  <a:pt x="119918" y="253402"/>
                </a:lnTo>
                <a:lnTo>
                  <a:pt x="129213" y="240936"/>
                </a:lnTo>
                <a:lnTo>
                  <a:pt x="139187" y="228697"/>
                </a:lnTo>
                <a:lnTo>
                  <a:pt x="149161" y="216457"/>
                </a:lnTo>
                <a:lnTo>
                  <a:pt x="159589" y="204671"/>
                </a:lnTo>
                <a:lnTo>
                  <a:pt x="170470" y="193111"/>
                </a:lnTo>
                <a:lnTo>
                  <a:pt x="181578" y="181779"/>
                </a:lnTo>
                <a:lnTo>
                  <a:pt x="193139" y="170446"/>
                </a:lnTo>
                <a:lnTo>
                  <a:pt x="204473" y="159793"/>
                </a:lnTo>
                <a:lnTo>
                  <a:pt x="216488" y="149140"/>
                </a:lnTo>
                <a:lnTo>
                  <a:pt x="228729" y="139167"/>
                </a:lnTo>
                <a:lnTo>
                  <a:pt x="240743" y="129421"/>
                </a:lnTo>
                <a:lnTo>
                  <a:pt x="253438" y="119901"/>
                </a:lnTo>
                <a:lnTo>
                  <a:pt x="266133" y="110835"/>
                </a:lnTo>
                <a:lnTo>
                  <a:pt x="278600" y="102222"/>
                </a:lnTo>
                <a:lnTo>
                  <a:pt x="291748" y="93836"/>
                </a:lnTo>
                <a:lnTo>
                  <a:pt x="304896" y="85903"/>
                </a:lnTo>
                <a:lnTo>
                  <a:pt x="318271" y="78423"/>
                </a:lnTo>
                <a:lnTo>
                  <a:pt x="331646" y="71170"/>
                </a:lnTo>
                <a:lnTo>
                  <a:pt x="345020" y="64144"/>
                </a:lnTo>
                <a:lnTo>
                  <a:pt x="358848" y="57571"/>
                </a:lnTo>
                <a:lnTo>
                  <a:pt x="372676" y="51451"/>
                </a:lnTo>
                <a:lnTo>
                  <a:pt x="386504" y="45558"/>
                </a:lnTo>
                <a:lnTo>
                  <a:pt x="400559" y="40118"/>
                </a:lnTo>
                <a:lnTo>
                  <a:pt x="414840" y="34905"/>
                </a:lnTo>
                <a:lnTo>
                  <a:pt x="429122" y="30146"/>
                </a:lnTo>
                <a:lnTo>
                  <a:pt x="443403" y="25839"/>
                </a:lnTo>
                <a:lnTo>
                  <a:pt x="457911" y="21533"/>
                </a:lnTo>
                <a:lnTo>
                  <a:pt x="472419" y="17906"/>
                </a:lnTo>
                <a:lnTo>
                  <a:pt x="486927" y="14506"/>
                </a:lnTo>
                <a:lnTo>
                  <a:pt x="501435" y="11560"/>
                </a:lnTo>
                <a:lnTo>
                  <a:pt x="515944" y="8840"/>
                </a:lnTo>
                <a:lnTo>
                  <a:pt x="530678" y="6573"/>
                </a:lnTo>
                <a:lnTo>
                  <a:pt x="545413" y="4533"/>
                </a:lnTo>
                <a:lnTo>
                  <a:pt x="560148" y="3173"/>
                </a:lnTo>
                <a:lnTo>
                  <a:pt x="575109" y="1587"/>
                </a:lnTo>
                <a:lnTo>
                  <a:pt x="589844" y="907"/>
                </a:lnTo>
                <a:lnTo>
                  <a:pt x="604806" y="227"/>
                </a:lnTo>
                <a:lnTo>
                  <a:pt x="61954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2" name="TextBox 76"/>
          <p:cNvSpPr txBox="1"/>
          <p:nvPr/>
        </p:nvSpPr>
        <p:spPr>
          <a:xfrm>
            <a:off x="2125390" y="4578517"/>
            <a:ext cx="13108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chemeClr val="bg1"/>
                </a:solidFill>
                <a:latin typeface="叶根友毛笔行书" panose="02010601030101010101" pitchFamily="2" charset="-122"/>
                <a:ea typeface="叶根友毛笔行书" panose="02010601030101010101" pitchFamily="2" charset="-122"/>
              </a:rPr>
              <a:t>添加标题</a:t>
            </a:r>
            <a:endParaRPr lang="zh-CN" altLang="en-US" sz="2000" b="1" dirty="0">
              <a:solidFill>
                <a:schemeClr val="bg1"/>
              </a:solidFill>
              <a:latin typeface="叶根友毛笔行书" panose="02010601030101010101" pitchFamily="2" charset="-122"/>
              <a:ea typeface="叶根友毛笔行书" panose="02010601030101010101" pitchFamily="2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125390" y="4978627"/>
            <a:ext cx="8060601" cy="652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请在此添加文字说明，编辑文字。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请在此添加文字说明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，编辑文字。请在此添加文字说明，编辑文字。请在此添加文字说明，编辑文字。请在此添加文字说明，编辑文字。请在此添加文字说明，编辑文字。</a:t>
            </a:r>
            <a:endParaRPr lang="en-US" altLang="zh-CN" sz="1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TextBox 76"/>
          <p:cNvSpPr txBox="1"/>
          <p:nvPr/>
        </p:nvSpPr>
        <p:spPr>
          <a:xfrm>
            <a:off x="2125390" y="2610973"/>
            <a:ext cx="13108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rgbClr val="F45474"/>
                </a:solidFill>
                <a:latin typeface="叶根友毛笔行书" panose="02010601030101010101" pitchFamily="2" charset="-122"/>
                <a:ea typeface="叶根友毛笔行书" panose="02010601030101010101" pitchFamily="2" charset="-122"/>
              </a:rPr>
              <a:t>添加标题</a:t>
            </a:r>
            <a:endParaRPr lang="zh-CN" altLang="en-US" sz="2000" b="1" dirty="0">
              <a:solidFill>
                <a:srgbClr val="F45474"/>
              </a:solidFill>
              <a:latin typeface="叶根友毛笔行书" panose="02010601030101010101" pitchFamily="2" charset="-122"/>
              <a:ea typeface="叶根友毛笔行书" panose="02010601030101010101" pitchFamily="2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2125391" y="3011083"/>
            <a:ext cx="3970610" cy="932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请在此添加文字说明，编辑文字。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请在此添加文字说明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，编辑文字。请在此添加文字说明，编辑文字。</a:t>
            </a:r>
            <a:endParaRPr lang="en-US" altLang="zh-CN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027" t="3038" r="5445" b="935"/>
          <a:stretch>
            <a:fillRect/>
          </a:stretch>
        </p:blipFill>
        <p:spPr>
          <a:xfrm>
            <a:off x="9579935" y="1"/>
            <a:ext cx="2612065" cy="2792396"/>
          </a:xfrm>
          <a:prstGeom prst="rect">
            <a:avLst/>
          </a:prstGeom>
        </p:spPr>
      </p:pic>
      <p:sp>
        <p:nvSpPr>
          <p:cNvPr id="6" name="TextBox 76"/>
          <p:cNvSpPr txBox="1"/>
          <p:nvPr/>
        </p:nvSpPr>
        <p:spPr>
          <a:xfrm>
            <a:off x="4977745" y="300185"/>
            <a:ext cx="2236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rgbClr val="F45474"/>
                </a:solidFill>
                <a:latin typeface="叶根友毛笔行书" panose="02010601030101010101" pitchFamily="2" charset="-122"/>
                <a:ea typeface="叶根友毛笔行书" panose="02010601030101010101" pitchFamily="2" charset="-122"/>
              </a:rPr>
              <a:t>请在此处添加</a:t>
            </a:r>
            <a:r>
              <a:rPr lang="zh-CN" altLang="en-US" sz="2000" dirty="0">
                <a:solidFill>
                  <a:srgbClr val="F45474"/>
                </a:solidFill>
                <a:latin typeface="叶根友毛笔行书" panose="02010601030101010101" pitchFamily="2" charset="-122"/>
                <a:ea typeface="叶根友毛笔行书" panose="02010601030101010101" pitchFamily="2" charset="-122"/>
              </a:rPr>
              <a:t>标题</a:t>
            </a:r>
            <a:endParaRPr lang="zh-CN" altLang="en-US" sz="2000" dirty="0">
              <a:solidFill>
                <a:srgbClr val="F45474"/>
              </a:solidFill>
              <a:latin typeface="叶根友毛笔行书" panose="02010601030101010101" pitchFamily="2" charset="-122"/>
              <a:ea typeface="叶根友毛笔行书" panose="02010601030101010101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130401" y="602026"/>
            <a:ext cx="3931198" cy="3129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此处请添加您的副标题，文字可以直接编辑修改。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49127" y="-1087285"/>
            <a:ext cx="6384250" cy="3591253"/>
          </a:xfrm>
          <a:prstGeom prst="rect">
            <a:avLst/>
          </a:prstGeom>
        </p:spPr>
      </p:pic>
      <p:cxnSp>
        <p:nvCxnSpPr>
          <p:cNvPr id="31" name="直接连接符 30"/>
          <p:cNvCxnSpPr/>
          <p:nvPr/>
        </p:nvCxnSpPr>
        <p:spPr>
          <a:xfrm>
            <a:off x="5983309" y="930366"/>
            <a:ext cx="225382" cy="0"/>
          </a:xfrm>
          <a:prstGeom prst="line">
            <a:avLst/>
          </a:prstGeom>
          <a:ln w="22225" cap="rnd">
            <a:solidFill>
              <a:srgbClr val="F454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剪去单角的矩形 7"/>
          <p:cNvSpPr/>
          <p:nvPr/>
        </p:nvSpPr>
        <p:spPr>
          <a:xfrm>
            <a:off x="1910589" y="2595625"/>
            <a:ext cx="958866" cy="958864"/>
          </a:xfrm>
          <a:prstGeom prst="snip1Rect">
            <a:avLst/>
          </a:prstGeom>
          <a:solidFill>
            <a:srgbClr val="F45474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剪去单角的矩形 8"/>
          <p:cNvSpPr/>
          <p:nvPr/>
        </p:nvSpPr>
        <p:spPr>
          <a:xfrm>
            <a:off x="4433869" y="4059585"/>
            <a:ext cx="958866" cy="958864"/>
          </a:xfrm>
          <a:prstGeom prst="snip1Rect">
            <a:avLst/>
          </a:prstGeom>
          <a:solidFill>
            <a:srgbClr val="F45474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剪去单角的矩形 9"/>
          <p:cNvSpPr/>
          <p:nvPr/>
        </p:nvSpPr>
        <p:spPr>
          <a:xfrm>
            <a:off x="6957148" y="2595626"/>
            <a:ext cx="958866" cy="958864"/>
          </a:xfrm>
          <a:prstGeom prst="snip1Rect">
            <a:avLst/>
          </a:prstGeom>
          <a:solidFill>
            <a:srgbClr val="F45474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剪去单角的矩形 10"/>
          <p:cNvSpPr/>
          <p:nvPr/>
        </p:nvSpPr>
        <p:spPr>
          <a:xfrm>
            <a:off x="9480425" y="4059586"/>
            <a:ext cx="958866" cy="958864"/>
          </a:xfrm>
          <a:prstGeom prst="snip1Rect">
            <a:avLst/>
          </a:prstGeom>
          <a:solidFill>
            <a:srgbClr val="F45474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TextBox 76"/>
          <p:cNvSpPr txBox="1"/>
          <p:nvPr/>
        </p:nvSpPr>
        <p:spPr>
          <a:xfrm>
            <a:off x="1781504" y="4058726"/>
            <a:ext cx="11249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 smtClean="0">
                <a:solidFill>
                  <a:srgbClr val="F45474"/>
                </a:solidFill>
                <a:latin typeface="叶根友毛笔行书" panose="02010601030101010101" pitchFamily="2" charset="-122"/>
                <a:ea typeface="叶根友毛笔行书" panose="02010601030101010101" pitchFamily="2" charset="-122"/>
              </a:rPr>
              <a:t>添加标题</a:t>
            </a:r>
            <a:endParaRPr lang="zh-CN" altLang="en-US" sz="1600" b="1" dirty="0">
              <a:solidFill>
                <a:srgbClr val="F45474"/>
              </a:solidFill>
              <a:latin typeface="叶根友毛笔行书" panose="02010601030101010101" pitchFamily="2" charset="-122"/>
              <a:ea typeface="叶根友毛笔行书" panose="02010601030101010101" pitchFamily="2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367914" y="4366503"/>
            <a:ext cx="1978505" cy="7525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请在此添加文字说明，编辑文字。</a:t>
            </a: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请在此添加文字说明</a:t>
            </a:r>
            <a:r>
              <a:rPr lang="zh-CN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，编辑文字。</a:t>
            </a:r>
            <a:endParaRPr lang="en-US" altLang="zh-CN" sz="11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TextBox 76"/>
          <p:cNvSpPr txBox="1"/>
          <p:nvPr/>
        </p:nvSpPr>
        <p:spPr>
          <a:xfrm>
            <a:off x="4357615" y="2360650"/>
            <a:ext cx="11249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 smtClean="0">
                <a:solidFill>
                  <a:srgbClr val="F45474"/>
                </a:solidFill>
                <a:latin typeface="叶根友毛笔行书" panose="02010601030101010101" pitchFamily="2" charset="-122"/>
                <a:ea typeface="叶根友毛笔行书" panose="02010601030101010101" pitchFamily="2" charset="-122"/>
              </a:rPr>
              <a:t>添加标题</a:t>
            </a:r>
            <a:endParaRPr lang="zh-CN" altLang="en-US" sz="1600" b="1" dirty="0">
              <a:solidFill>
                <a:srgbClr val="F45474"/>
              </a:solidFill>
              <a:latin typeface="叶根友毛笔行书" panose="02010601030101010101" pitchFamily="2" charset="-122"/>
              <a:ea typeface="叶根友毛笔行书" panose="02010601030101010101" pitchFamily="2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3944025" y="2668427"/>
            <a:ext cx="1978505" cy="7525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请在此添加文字说明，编辑文字。</a:t>
            </a: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请在此添加文字说明</a:t>
            </a:r>
            <a:r>
              <a:rPr lang="zh-CN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，编辑文字。</a:t>
            </a:r>
            <a:endParaRPr lang="en-US" altLang="zh-CN" sz="11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TextBox 76"/>
          <p:cNvSpPr txBox="1"/>
          <p:nvPr/>
        </p:nvSpPr>
        <p:spPr>
          <a:xfrm>
            <a:off x="6852703" y="4058726"/>
            <a:ext cx="11249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 smtClean="0">
                <a:solidFill>
                  <a:srgbClr val="F45474"/>
                </a:solidFill>
                <a:latin typeface="叶根友毛笔行书" panose="02010601030101010101" pitchFamily="2" charset="-122"/>
                <a:ea typeface="叶根友毛笔行书" panose="02010601030101010101" pitchFamily="2" charset="-122"/>
              </a:rPr>
              <a:t>添加标题</a:t>
            </a:r>
            <a:endParaRPr lang="zh-CN" altLang="en-US" sz="1600" b="1" dirty="0">
              <a:solidFill>
                <a:srgbClr val="F45474"/>
              </a:solidFill>
              <a:latin typeface="叶根友毛笔行书" panose="02010601030101010101" pitchFamily="2" charset="-122"/>
              <a:ea typeface="叶根友毛笔行书" panose="02010601030101010101" pitchFamily="2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6439113" y="4366503"/>
            <a:ext cx="1978505" cy="7525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请在此添加文字说明，编辑文字。</a:t>
            </a: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请在此添加文字说明</a:t>
            </a:r>
            <a:r>
              <a:rPr lang="zh-CN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，编辑文字。</a:t>
            </a:r>
            <a:endParaRPr lang="en-US" altLang="zh-CN" sz="11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TextBox 76"/>
          <p:cNvSpPr txBox="1"/>
          <p:nvPr/>
        </p:nvSpPr>
        <p:spPr>
          <a:xfrm>
            <a:off x="9347790" y="2360650"/>
            <a:ext cx="11249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 smtClean="0">
                <a:solidFill>
                  <a:srgbClr val="F45474"/>
                </a:solidFill>
                <a:latin typeface="叶根友毛笔行书" panose="02010601030101010101" pitchFamily="2" charset="-122"/>
                <a:ea typeface="叶根友毛笔行书" panose="02010601030101010101" pitchFamily="2" charset="-122"/>
              </a:rPr>
              <a:t>添加标题</a:t>
            </a:r>
            <a:endParaRPr lang="zh-CN" altLang="en-US" sz="1600" b="1" dirty="0">
              <a:solidFill>
                <a:srgbClr val="F45474"/>
              </a:solidFill>
              <a:latin typeface="叶根友毛笔行书" panose="02010601030101010101" pitchFamily="2" charset="-122"/>
              <a:ea typeface="叶根友毛笔行书" panose="02010601030101010101" pitchFamily="2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8934200" y="2668427"/>
            <a:ext cx="1978505" cy="7525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请在此添加文字说明，编辑文字。</a:t>
            </a: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请在此添加文字说明</a:t>
            </a:r>
            <a:r>
              <a:rPr lang="zh-CN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，编辑文字。</a:t>
            </a:r>
            <a:endParaRPr lang="en-US" altLang="zh-CN" sz="11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TextBox 76"/>
          <p:cNvSpPr txBox="1"/>
          <p:nvPr/>
        </p:nvSpPr>
        <p:spPr>
          <a:xfrm>
            <a:off x="1875489" y="2721114"/>
            <a:ext cx="1124921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 smtClean="0">
                <a:solidFill>
                  <a:schemeClr val="bg1"/>
                </a:solidFill>
                <a:latin typeface="叶根友毛笔行书" panose="02010601030101010101" pitchFamily="2" charset="-122"/>
                <a:ea typeface="叶根友毛笔行书" panose="02010601030101010101" pitchFamily="2" charset="-122"/>
              </a:rPr>
              <a:t>01</a:t>
            </a:r>
            <a:endParaRPr lang="zh-CN" altLang="en-US" sz="3600" dirty="0">
              <a:solidFill>
                <a:schemeClr val="bg1"/>
              </a:solidFill>
              <a:latin typeface="叶根友毛笔行书" panose="02010601030101010101" pitchFamily="2" charset="-122"/>
              <a:ea typeface="叶根友毛笔行书" panose="02010601030101010101" pitchFamily="2" charset="-122"/>
            </a:endParaRPr>
          </a:p>
        </p:txBody>
      </p:sp>
      <p:sp>
        <p:nvSpPr>
          <p:cNvPr id="21" name="TextBox 76"/>
          <p:cNvSpPr txBox="1"/>
          <p:nvPr/>
        </p:nvSpPr>
        <p:spPr>
          <a:xfrm>
            <a:off x="4370816" y="4185074"/>
            <a:ext cx="1124921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 smtClean="0">
                <a:solidFill>
                  <a:schemeClr val="bg1"/>
                </a:solidFill>
                <a:latin typeface="叶根友毛笔行书" panose="02010601030101010101" pitchFamily="2" charset="-122"/>
                <a:ea typeface="叶根友毛笔行书" panose="02010601030101010101" pitchFamily="2" charset="-122"/>
              </a:rPr>
              <a:t>02</a:t>
            </a:r>
            <a:endParaRPr lang="en-US" altLang="zh-CN" sz="3600" dirty="0" smtClean="0">
              <a:solidFill>
                <a:schemeClr val="bg1"/>
              </a:solidFill>
              <a:latin typeface="叶根友毛笔行书" panose="02010601030101010101" pitchFamily="2" charset="-122"/>
              <a:ea typeface="叶根友毛笔行书" panose="02010601030101010101" pitchFamily="2" charset="-122"/>
            </a:endParaRPr>
          </a:p>
        </p:txBody>
      </p:sp>
      <p:sp>
        <p:nvSpPr>
          <p:cNvPr id="22" name="TextBox 76"/>
          <p:cNvSpPr txBox="1"/>
          <p:nvPr/>
        </p:nvSpPr>
        <p:spPr>
          <a:xfrm>
            <a:off x="6865904" y="2721114"/>
            <a:ext cx="1124921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 smtClean="0">
                <a:solidFill>
                  <a:schemeClr val="bg1"/>
                </a:solidFill>
                <a:latin typeface="叶根友毛笔行书" panose="02010601030101010101" pitchFamily="2" charset="-122"/>
                <a:ea typeface="叶根友毛笔行书" panose="02010601030101010101" pitchFamily="2" charset="-122"/>
              </a:rPr>
              <a:t>03</a:t>
            </a:r>
            <a:endParaRPr lang="en-US" altLang="zh-CN" sz="3600" dirty="0" smtClean="0">
              <a:solidFill>
                <a:schemeClr val="bg1"/>
              </a:solidFill>
              <a:latin typeface="叶根友毛笔行书" panose="02010601030101010101" pitchFamily="2" charset="-122"/>
              <a:ea typeface="叶根友毛笔行书" panose="02010601030101010101" pitchFamily="2" charset="-122"/>
            </a:endParaRPr>
          </a:p>
        </p:txBody>
      </p:sp>
      <p:sp>
        <p:nvSpPr>
          <p:cNvPr id="23" name="TextBox 76"/>
          <p:cNvSpPr txBox="1"/>
          <p:nvPr/>
        </p:nvSpPr>
        <p:spPr>
          <a:xfrm>
            <a:off x="9397699" y="4185074"/>
            <a:ext cx="1124921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 smtClean="0">
                <a:solidFill>
                  <a:schemeClr val="bg1"/>
                </a:solidFill>
                <a:latin typeface="叶根友毛笔行书" panose="02010601030101010101" pitchFamily="2" charset="-122"/>
                <a:ea typeface="叶根友毛笔行书" panose="02010601030101010101" pitchFamily="2" charset="-122"/>
              </a:rPr>
              <a:t>04</a:t>
            </a:r>
            <a:endParaRPr lang="en-US" altLang="zh-CN" sz="3600" dirty="0" smtClean="0">
              <a:solidFill>
                <a:schemeClr val="bg1"/>
              </a:solidFill>
              <a:latin typeface="叶根友毛笔行书" panose="02010601030101010101" pitchFamily="2" charset="-122"/>
              <a:ea typeface="叶根友毛笔行书" panose="02010601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027" t="3038" r="5445" b="935"/>
          <a:stretch>
            <a:fillRect/>
          </a:stretch>
        </p:blipFill>
        <p:spPr>
          <a:xfrm>
            <a:off x="9579935" y="1"/>
            <a:ext cx="2612065" cy="2792396"/>
          </a:xfrm>
          <a:prstGeom prst="rect">
            <a:avLst/>
          </a:prstGeom>
        </p:spPr>
      </p:pic>
      <p:sp>
        <p:nvSpPr>
          <p:cNvPr id="6" name="TextBox 76"/>
          <p:cNvSpPr txBox="1"/>
          <p:nvPr/>
        </p:nvSpPr>
        <p:spPr>
          <a:xfrm>
            <a:off x="4977745" y="300185"/>
            <a:ext cx="2236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rgbClr val="F45474"/>
                </a:solidFill>
                <a:latin typeface="叶根友毛笔行书" panose="02010601030101010101" pitchFamily="2" charset="-122"/>
                <a:ea typeface="叶根友毛笔行书" panose="02010601030101010101" pitchFamily="2" charset="-122"/>
              </a:rPr>
              <a:t>请在此处添加</a:t>
            </a:r>
            <a:r>
              <a:rPr lang="zh-CN" altLang="en-US" sz="2000" dirty="0">
                <a:solidFill>
                  <a:srgbClr val="F45474"/>
                </a:solidFill>
                <a:latin typeface="叶根友毛笔行书" panose="02010601030101010101" pitchFamily="2" charset="-122"/>
                <a:ea typeface="叶根友毛笔行书" panose="02010601030101010101" pitchFamily="2" charset="-122"/>
              </a:rPr>
              <a:t>标题</a:t>
            </a:r>
            <a:endParaRPr lang="zh-CN" altLang="en-US" sz="2000" dirty="0">
              <a:solidFill>
                <a:srgbClr val="F45474"/>
              </a:solidFill>
              <a:latin typeface="叶根友毛笔行书" panose="02010601030101010101" pitchFamily="2" charset="-122"/>
              <a:ea typeface="叶根友毛笔行书" panose="02010601030101010101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130401" y="602026"/>
            <a:ext cx="3931198" cy="3129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此处请添加您的副标题，文字可以直接编辑修改。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49127" y="-1087285"/>
            <a:ext cx="6384250" cy="3591253"/>
          </a:xfrm>
          <a:prstGeom prst="rect">
            <a:avLst/>
          </a:prstGeom>
        </p:spPr>
      </p:pic>
      <p:cxnSp>
        <p:nvCxnSpPr>
          <p:cNvPr id="31" name="直接连接符 30"/>
          <p:cNvCxnSpPr/>
          <p:nvPr/>
        </p:nvCxnSpPr>
        <p:spPr>
          <a:xfrm>
            <a:off x="5983309" y="930366"/>
            <a:ext cx="225382" cy="0"/>
          </a:xfrm>
          <a:prstGeom prst="line">
            <a:avLst/>
          </a:prstGeom>
          <a:ln w="22225" cap="rnd">
            <a:solidFill>
              <a:srgbClr val="F454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reeform 35"/>
          <p:cNvSpPr/>
          <p:nvPr/>
        </p:nvSpPr>
        <p:spPr bwMode="auto">
          <a:xfrm>
            <a:off x="6831260" y="3213202"/>
            <a:ext cx="620995" cy="1280323"/>
          </a:xfrm>
          <a:custGeom>
            <a:avLst/>
            <a:gdLst>
              <a:gd name="T0" fmla="*/ 54 w 66"/>
              <a:gd name="T1" fmla="*/ 2 h 138"/>
              <a:gd name="T2" fmla="*/ 33 w 66"/>
              <a:gd name="T3" fmla="*/ 75 h 138"/>
              <a:gd name="T4" fmla="*/ 33 w 66"/>
              <a:gd name="T5" fmla="*/ 76 h 138"/>
              <a:gd name="T6" fmla="*/ 15 w 66"/>
              <a:gd name="T7" fmla="*/ 111 h 138"/>
              <a:gd name="T8" fmla="*/ 13 w 66"/>
              <a:gd name="T9" fmla="*/ 115 h 138"/>
              <a:gd name="T10" fmla="*/ 0 w 66"/>
              <a:gd name="T11" fmla="*/ 138 h 138"/>
              <a:gd name="T12" fmla="*/ 14 w 66"/>
              <a:gd name="T13" fmla="*/ 138 h 138"/>
              <a:gd name="T14" fmla="*/ 23 w 66"/>
              <a:gd name="T15" fmla="*/ 121 h 138"/>
              <a:gd name="T16" fmla="*/ 25 w 66"/>
              <a:gd name="T17" fmla="*/ 117 h 138"/>
              <a:gd name="T18" fmla="*/ 43 w 66"/>
              <a:gd name="T19" fmla="*/ 81 h 138"/>
              <a:gd name="T20" fmla="*/ 66 w 66"/>
              <a:gd name="T21" fmla="*/ 2 h 138"/>
              <a:gd name="T22" fmla="*/ 66 w 66"/>
              <a:gd name="T23" fmla="*/ 0 h 138"/>
              <a:gd name="T24" fmla="*/ 54 w 66"/>
              <a:gd name="T25" fmla="*/ 0 h 138"/>
              <a:gd name="T26" fmla="*/ 54 w 66"/>
              <a:gd name="T27" fmla="*/ 2 h 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66" h="138">
                <a:moveTo>
                  <a:pt x="54" y="2"/>
                </a:moveTo>
                <a:cubicBezTo>
                  <a:pt x="54" y="28"/>
                  <a:pt x="47" y="53"/>
                  <a:pt x="33" y="75"/>
                </a:cubicBezTo>
                <a:cubicBezTo>
                  <a:pt x="33" y="76"/>
                  <a:pt x="33" y="76"/>
                  <a:pt x="33" y="76"/>
                </a:cubicBezTo>
                <a:cubicBezTo>
                  <a:pt x="23" y="94"/>
                  <a:pt x="17" y="107"/>
                  <a:pt x="15" y="111"/>
                </a:cubicBezTo>
                <a:cubicBezTo>
                  <a:pt x="14" y="112"/>
                  <a:pt x="13" y="113"/>
                  <a:pt x="13" y="115"/>
                </a:cubicBezTo>
                <a:cubicBezTo>
                  <a:pt x="8" y="122"/>
                  <a:pt x="4" y="130"/>
                  <a:pt x="0" y="138"/>
                </a:cubicBezTo>
                <a:cubicBezTo>
                  <a:pt x="14" y="138"/>
                  <a:pt x="14" y="138"/>
                  <a:pt x="14" y="138"/>
                </a:cubicBezTo>
                <a:cubicBezTo>
                  <a:pt x="17" y="131"/>
                  <a:pt x="21" y="124"/>
                  <a:pt x="23" y="121"/>
                </a:cubicBezTo>
                <a:cubicBezTo>
                  <a:pt x="24" y="119"/>
                  <a:pt x="25" y="118"/>
                  <a:pt x="25" y="117"/>
                </a:cubicBezTo>
                <a:cubicBezTo>
                  <a:pt x="28" y="112"/>
                  <a:pt x="37" y="95"/>
                  <a:pt x="43" y="81"/>
                </a:cubicBezTo>
                <a:cubicBezTo>
                  <a:pt x="58" y="58"/>
                  <a:pt x="66" y="30"/>
                  <a:pt x="66" y="2"/>
                </a:cubicBezTo>
                <a:cubicBezTo>
                  <a:pt x="66" y="1"/>
                  <a:pt x="66" y="0"/>
                  <a:pt x="66" y="0"/>
                </a:cubicBezTo>
                <a:cubicBezTo>
                  <a:pt x="54" y="0"/>
                  <a:pt x="54" y="0"/>
                  <a:pt x="54" y="0"/>
                </a:cubicBezTo>
                <a:cubicBezTo>
                  <a:pt x="54" y="0"/>
                  <a:pt x="54" y="1"/>
                  <a:pt x="54" y="2"/>
                </a:cubicBezTo>
                <a:close/>
              </a:path>
            </a:pathLst>
          </a:custGeom>
          <a:solidFill>
            <a:srgbClr val="E18828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4758176" y="1917546"/>
            <a:ext cx="2690981" cy="4454298"/>
            <a:chOff x="4676620" y="1743303"/>
            <a:chExt cx="2690981" cy="4454298"/>
          </a:xfrm>
          <a:solidFill>
            <a:srgbClr val="F45474"/>
          </a:solidFill>
          <a:effectLst/>
        </p:grpSpPr>
        <p:sp>
          <p:nvSpPr>
            <p:cNvPr id="10" name="Freeform 22"/>
            <p:cNvSpPr/>
            <p:nvPr/>
          </p:nvSpPr>
          <p:spPr bwMode="auto">
            <a:xfrm>
              <a:off x="5999318" y="4319283"/>
              <a:ext cx="877828" cy="1878318"/>
            </a:xfrm>
            <a:custGeom>
              <a:avLst/>
              <a:gdLst>
                <a:gd name="T0" fmla="*/ 82 w 96"/>
                <a:gd name="T1" fmla="*/ 0 h 206"/>
                <a:gd name="T2" fmla="*/ 74 w 96"/>
                <a:gd name="T3" fmla="*/ 29 h 206"/>
                <a:gd name="T4" fmla="*/ 71 w 96"/>
                <a:gd name="T5" fmla="*/ 50 h 206"/>
                <a:gd name="T6" fmla="*/ 57 w 96"/>
                <a:gd name="T7" fmla="*/ 75 h 206"/>
                <a:gd name="T8" fmla="*/ 57 w 96"/>
                <a:gd name="T9" fmla="*/ 85 h 206"/>
                <a:gd name="T10" fmla="*/ 52 w 96"/>
                <a:gd name="T11" fmla="*/ 94 h 206"/>
                <a:gd name="T12" fmla="*/ 55 w 96"/>
                <a:gd name="T13" fmla="*/ 102 h 206"/>
                <a:gd name="T14" fmla="*/ 56 w 96"/>
                <a:gd name="T15" fmla="*/ 103 h 206"/>
                <a:gd name="T16" fmla="*/ 56 w 96"/>
                <a:gd name="T17" fmla="*/ 104 h 206"/>
                <a:gd name="T18" fmla="*/ 52 w 96"/>
                <a:gd name="T19" fmla="*/ 112 h 206"/>
                <a:gd name="T20" fmla="*/ 55 w 96"/>
                <a:gd name="T21" fmla="*/ 119 h 206"/>
                <a:gd name="T22" fmla="*/ 56 w 96"/>
                <a:gd name="T23" fmla="*/ 121 h 206"/>
                <a:gd name="T24" fmla="*/ 56 w 96"/>
                <a:gd name="T25" fmla="*/ 121 h 206"/>
                <a:gd name="T26" fmla="*/ 52 w 96"/>
                <a:gd name="T27" fmla="*/ 130 h 206"/>
                <a:gd name="T28" fmla="*/ 55 w 96"/>
                <a:gd name="T29" fmla="*/ 137 h 206"/>
                <a:gd name="T30" fmla="*/ 56 w 96"/>
                <a:gd name="T31" fmla="*/ 138 h 206"/>
                <a:gd name="T32" fmla="*/ 55 w 96"/>
                <a:gd name="T33" fmla="*/ 139 h 206"/>
                <a:gd name="T34" fmla="*/ 52 w 96"/>
                <a:gd name="T35" fmla="*/ 147 h 206"/>
                <a:gd name="T36" fmla="*/ 55 w 96"/>
                <a:gd name="T37" fmla="*/ 155 h 206"/>
                <a:gd name="T38" fmla="*/ 57 w 96"/>
                <a:gd name="T39" fmla="*/ 157 h 206"/>
                <a:gd name="T40" fmla="*/ 57 w 96"/>
                <a:gd name="T41" fmla="*/ 157 h 206"/>
                <a:gd name="T42" fmla="*/ 20 w 96"/>
                <a:gd name="T43" fmla="*/ 191 h 206"/>
                <a:gd name="T44" fmla="*/ 20 w 96"/>
                <a:gd name="T45" fmla="*/ 191 h 206"/>
                <a:gd name="T46" fmla="*/ 1 w 96"/>
                <a:gd name="T47" fmla="*/ 194 h 206"/>
                <a:gd name="T48" fmla="*/ 1 w 96"/>
                <a:gd name="T49" fmla="*/ 194 h 206"/>
                <a:gd name="T50" fmla="*/ 0 w 96"/>
                <a:gd name="T51" fmla="*/ 194 h 206"/>
                <a:gd name="T52" fmla="*/ 0 w 96"/>
                <a:gd name="T53" fmla="*/ 206 h 206"/>
                <a:gd name="T54" fmla="*/ 1 w 96"/>
                <a:gd name="T55" fmla="*/ 206 h 206"/>
                <a:gd name="T56" fmla="*/ 1 w 96"/>
                <a:gd name="T57" fmla="*/ 206 h 206"/>
                <a:gd name="T58" fmla="*/ 29 w 96"/>
                <a:gd name="T59" fmla="*/ 198 h 206"/>
                <a:gd name="T60" fmla="*/ 66 w 96"/>
                <a:gd name="T61" fmla="*/ 165 h 206"/>
                <a:gd name="T62" fmla="*/ 71 w 96"/>
                <a:gd name="T63" fmla="*/ 156 h 206"/>
                <a:gd name="T64" fmla="*/ 67 w 96"/>
                <a:gd name="T65" fmla="*/ 148 h 206"/>
                <a:gd name="T66" fmla="*/ 69 w 96"/>
                <a:gd name="T67" fmla="*/ 148 h 206"/>
                <a:gd name="T68" fmla="*/ 69 w 96"/>
                <a:gd name="T69" fmla="*/ 144 h 206"/>
                <a:gd name="T70" fmla="*/ 70 w 96"/>
                <a:gd name="T71" fmla="*/ 138 h 206"/>
                <a:gd name="T72" fmla="*/ 69 w 96"/>
                <a:gd name="T73" fmla="*/ 133 h 206"/>
                <a:gd name="T74" fmla="*/ 69 w 96"/>
                <a:gd name="T75" fmla="*/ 126 h 206"/>
                <a:gd name="T76" fmla="*/ 71 w 96"/>
                <a:gd name="T77" fmla="*/ 121 h 206"/>
                <a:gd name="T78" fmla="*/ 67 w 96"/>
                <a:gd name="T79" fmla="*/ 113 h 206"/>
                <a:gd name="T80" fmla="*/ 69 w 96"/>
                <a:gd name="T81" fmla="*/ 113 h 206"/>
                <a:gd name="T82" fmla="*/ 69 w 96"/>
                <a:gd name="T83" fmla="*/ 109 h 206"/>
                <a:gd name="T84" fmla="*/ 71 w 96"/>
                <a:gd name="T85" fmla="*/ 103 h 206"/>
                <a:gd name="T86" fmla="*/ 67 w 96"/>
                <a:gd name="T87" fmla="*/ 95 h 206"/>
                <a:gd name="T88" fmla="*/ 69 w 96"/>
                <a:gd name="T89" fmla="*/ 95 h 206"/>
                <a:gd name="T90" fmla="*/ 69 w 96"/>
                <a:gd name="T91" fmla="*/ 78 h 206"/>
                <a:gd name="T92" fmla="*/ 82 w 96"/>
                <a:gd name="T93" fmla="*/ 54 h 206"/>
                <a:gd name="T94" fmla="*/ 83 w 96"/>
                <a:gd name="T95" fmla="*/ 53 h 206"/>
                <a:gd name="T96" fmla="*/ 86 w 96"/>
                <a:gd name="T97" fmla="*/ 29 h 206"/>
                <a:gd name="T98" fmla="*/ 86 w 96"/>
                <a:gd name="T99" fmla="*/ 29 h 206"/>
                <a:gd name="T100" fmla="*/ 86 w 96"/>
                <a:gd name="T101" fmla="*/ 28 h 206"/>
                <a:gd name="T102" fmla="*/ 96 w 96"/>
                <a:gd name="T103" fmla="*/ 0 h 206"/>
                <a:gd name="T104" fmla="*/ 82 w 96"/>
                <a:gd name="T105" fmla="*/ 0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6" h="206">
                  <a:moveTo>
                    <a:pt x="82" y="0"/>
                  </a:moveTo>
                  <a:cubicBezTo>
                    <a:pt x="77" y="11"/>
                    <a:pt x="73" y="21"/>
                    <a:pt x="74" y="29"/>
                  </a:cubicBezTo>
                  <a:cubicBezTo>
                    <a:pt x="73" y="39"/>
                    <a:pt x="71" y="47"/>
                    <a:pt x="71" y="50"/>
                  </a:cubicBezTo>
                  <a:cubicBezTo>
                    <a:pt x="57" y="75"/>
                    <a:pt x="57" y="75"/>
                    <a:pt x="57" y="75"/>
                  </a:cubicBezTo>
                  <a:cubicBezTo>
                    <a:pt x="57" y="85"/>
                    <a:pt x="57" y="85"/>
                    <a:pt x="57" y="85"/>
                  </a:cubicBezTo>
                  <a:cubicBezTo>
                    <a:pt x="54" y="87"/>
                    <a:pt x="52" y="90"/>
                    <a:pt x="52" y="94"/>
                  </a:cubicBezTo>
                  <a:cubicBezTo>
                    <a:pt x="52" y="97"/>
                    <a:pt x="53" y="100"/>
                    <a:pt x="55" y="102"/>
                  </a:cubicBezTo>
                  <a:cubicBezTo>
                    <a:pt x="56" y="103"/>
                    <a:pt x="56" y="103"/>
                    <a:pt x="56" y="103"/>
                  </a:cubicBezTo>
                  <a:cubicBezTo>
                    <a:pt x="56" y="104"/>
                    <a:pt x="56" y="104"/>
                    <a:pt x="56" y="104"/>
                  </a:cubicBezTo>
                  <a:cubicBezTo>
                    <a:pt x="53" y="106"/>
                    <a:pt x="52" y="109"/>
                    <a:pt x="52" y="112"/>
                  </a:cubicBezTo>
                  <a:cubicBezTo>
                    <a:pt x="52" y="115"/>
                    <a:pt x="53" y="117"/>
                    <a:pt x="55" y="119"/>
                  </a:cubicBezTo>
                  <a:cubicBezTo>
                    <a:pt x="56" y="121"/>
                    <a:pt x="56" y="121"/>
                    <a:pt x="56" y="121"/>
                  </a:cubicBezTo>
                  <a:cubicBezTo>
                    <a:pt x="56" y="121"/>
                    <a:pt x="56" y="121"/>
                    <a:pt x="56" y="121"/>
                  </a:cubicBezTo>
                  <a:cubicBezTo>
                    <a:pt x="53" y="123"/>
                    <a:pt x="52" y="126"/>
                    <a:pt x="52" y="130"/>
                  </a:cubicBezTo>
                  <a:cubicBezTo>
                    <a:pt x="52" y="132"/>
                    <a:pt x="53" y="135"/>
                    <a:pt x="55" y="137"/>
                  </a:cubicBezTo>
                  <a:cubicBezTo>
                    <a:pt x="56" y="138"/>
                    <a:pt x="56" y="138"/>
                    <a:pt x="56" y="138"/>
                  </a:cubicBezTo>
                  <a:cubicBezTo>
                    <a:pt x="55" y="139"/>
                    <a:pt x="55" y="139"/>
                    <a:pt x="55" y="139"/>
                  </a:cubicBezTo>
                  <a:cubicBezTo>
                    <a:pt x="53" y="141"/>
                    <a:pt x="52" y="144"/>
                    <a:pt x="52" y="147"/>
                  </a:cubicBezTo>
                  <a:cubicBezTo>
                    <a:pt x="52" y="150"/>
                    <a:pt x="53" y="153"/>
                    <a:pt x="55" y="155"/>
                  </a:cubicBezTo>
                  <a:cubicBezTo>
                    <a:pt x="57" y="157"/>
                    <a:pt x="57" y="157"/>
                    <a:pt x="57" y="157"/>
                  </a:cubicBezTo>
                  <a:cubicBezTo>
                    <a:pt x="57" y="157"/>
                    <a:pt x="57" y="157"/>
                    <a:pt x="57" y="157"/>
                  </a:cubicBezTo>
                  <a:cubicBezTo>
                    <a:pt x="20" y="191"/>
                    <a:pt x="20" y="191"/>
                    <a:pt x="20" y="191"/>
                  </a:cubicBezTo>
                  <a:cubicBezTo>
                    <a:pt x="20" y="191"/>
                    <a:pt x="20" y="191"/>
                    <a:pt x="20" y="191"/>
                  </a:cubicBezTo>
                  <a:cubicBezTo>
                    <a:pt x="18" y="192"/>
                    <a:pt x="11" y="194"/>
                    <a:pt x="1" y="194"/>
                  </a:cubicBezTo>
                  <a:cubicBezTo>
                    <a:pt x="1" y="194"/>
                    <a:pt x="1" y="194"/>
                    <a:pt x="1" y="194"/>
                  </a:cubicBezTo>
                  <a:cubicBezTo>
                    <a:pt x="1" y="194"/>
                    <a:pt x="0" y="194"/>
                    <a:pt x="0" y="194"/>
                  </a:cubicBezTo>
                  <a:cubicBezTo>
                    <a:pt x="0" y="206"/>
                    <a:pt x="0" y="206"/>
                    <a:pt x="0" y="206"/>
                  </a:cubicBezTo>
                  <a:cubicBezTo>
                    <a:pt x="0" y="206"/>
                    <a:pt x="1" y="206"/>
                    <a:pt x="1" y="206"/>
                  </a:cubicBezTo>
                  <a:cubicBezTo>
                    <a:pt x="1" y="206"/>
                    <a:pt x="1" y="206"/>
                    <a:pt x="1" y="206"/>
                  </a:cubicBezTo>
                  <a:cubicBezTo>
                    <a:pt x="7" y="206"/>
                    <a:pt x="24" y="206"/>
                    <a:pt x="29" y="198"/>
                  </a:cubicBezTo>
                  <a:cubicBezTo>
                    <a:pt x="66" y="165"/>
                    <a:pt x="66" y="165"/>
                    <a:pt x="66" y="165"/>
                  </a:cubicBezTo>
                  <a:cubicBezTo>
                    <a:pt x="69" y="163"/>
                    <a:pt x="71" y="159"/>
                    <a:pt x="71" y="156"/>
                  </a:cubicBezTo>
                  <a:cubicBezTo>
                    <a:pt x="71" y="153"/>
                    <a:pt x="69" y="150"/>
                    <a:pt x="67" y="148"/>
                  </a:cubicBezTo>
                  <a:cubicBezTo>
                    <a:pt x="69" y="148"/>
                    <a:pt x="69" y="148"/>
                    <a:pt x="69" y="148"/>
                  </a:cubicBezTo>
                  <a:cubicBezTo>
                    <a:pt x="69" y="144"/>
                    <a:pt x="69" y="144"/>
                    <a:pt x="69" y="144"/>
                  </a:cubicBezTo>
                  <a:cubicBezTo>
                    <a:pt x="70" y="142"/>
                    <a:pt x="70" y="140"/>
                    <a:pt x="70" y="138"/>
                  </a:cubicBezTo>
                  <a:cubicBezTo>
                    <a:pt x="70" y="136"/>
                    <a:pt x="70" y="134"/>
                    <a:pt x="69" y="133"/>
                  </a:cubicBezTo>
                  <a:cubicBezTo>
                    <a:pt x="69" y="126"/>
                    <a:pt x="69" y="126"/>
                    <a:pt x="69" y="126"/>
                  </a:cubicBezTo>
                  <a:cubicBezTo>
                    <a:pt x="70" y="125"/>
                    <a:pt x="71" y="123"/>
                    <a:pt x="71" y="121"/>
                  </a:cubicBezTo>
                  <a:cubicBezTo>
                    <a:pt x="71" y="118"/>
                    <a:pt x="69" y="115"/>
                    <a:pt x="67" y="113"/>
                  </a:cubicBezTo>
                  <a:cubicBezTo>
                    <a:pt x="69" y="113"/>
                    <a:pt x="69" y="113"/>
                    <a:pt x="69" y="113"/>
                  </a:cubicBezTo>
                  <a:cubicBezTo>
                    <a:pt x="69" y="109"/>
                    <a:pt x="69" y="109"/>
                    <a:pt x="69" y="109"/>
                  </a:cubicBezTo>
                  <a:cubicBezTo>
                    <a:pt x="70" y="107"/>
                    <a:pt x="71" y="105"/>
                    <a:pt x="71" y="103"/>
                  </a:cubicBezTo>
                  <a:cubicBezTo>
                    <a:pt x="71" y="100"/>
                    <a:pt x="69" y="97"/>
                    <a:pt x="67" y="95"/>
                  </a:cubicBezTo>
                  <a:cubicBezTo>
                    <a:pt x="69" y="95"/>
                    <a:pt x="69" y="95"/>
                    <a:pt x="69" y="95"/>
                  </a:cubicBezTo>
                  <a:cubicBezTo>
                    <a:pt x="69" y="78"/>
                    <a:pt x="69" y="78"/>
                    <a:pt x="69" y="78"/>
                  </a:cubicBezTo>
                  <a:cubicBezTo>
                    <a:pt x="82" y="54"/>
                    <a:pt x="82" y="54"/>
                    <a:pt x="82" y="54"/>
                  </a:cubicBezTo>
                  <a:cubicBezTo>
                    <a:pt x="83" y="53"/>
                    <a:pt x="83" y="53"/>
                    <a:pt x="83" y="53"/>
                  </a:cubicBezTo>
                  <a:cubicBezTo>
                    <a:pt x="83" y="53"/>
                    <a:pt x="85" y="42"/>
                    <a:pt x="86" y="29"/>
                  </a:cubicBezTo>
                  <a:cubicBezTo>
                    <a:pt x="86" y="29"/>
                    <a:pt x="86" y="29"/>
                    <a:pt x="86" y="29"/>
                  </a:cubicBezTo>
                  <a:cubicBezTo>
                    <a:pt x="86" y="28"/>
                    <a:pt x="86" y="28"/>
                    <a:pt x="86" y="28"/>
                  </a:cubicBezTo>
                  <a:cubicBezTo>
                    <a:pt x="85" y="22"/>
                    <a:pt x="90" y="10"/>
                    <a:pt x="96" y="0"/>
                  </a:cubicBezTo>
                  <a:lnTo>
                    <a:pt x="8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1" name="Freeform 23"/>
            <p:cNvSpPr/>
            <p:nvPr/>
          </p:nvSpPr>
          <p:spPr bwMode="auto">
            <a:xfrm>
              <a:off x="5151950" y="4319283"/>
              <a:ext cx="862494" cy="1878318"/>
            </a:xfrm>
            <a:custGeom>
              <a:avLst/>
              <a:gdLst>
                <a:gd name="T0" fmla="*/ 77 w 94"/>
                <a:gd name="T1" fmla="*/ 191 h 206"/>
                <a:gd name="T2" fmla="*/ 77 w 94"/>
                <a:gd name="T3" fmla="*/ 191 h 206"/>
                <a:gd name="T4" fmla="*/ 42 w 94"/>
                <a:gd name="T5" fmla="*/ 160 h 206"/>
                <a:gd name="T6" fmla="*/ 44 w 94"/>
                <a:gd name="T7" fmla="*/ 153 h 206"/>
                <a:gd name="T8" fmla="*/ 41 w 94"/>
                <a:gd name="T9" fmla="*/ 146 h 206"/>
                <a:gd name="T10" fmla="*/ 40 w 94"/>
                <a:gd name="T11" fmla="*/ 145 h 206"/>
                <a:gd name="T12" fmla="*/ 41 w 94"/>
                <a:gd name="T13" fmla="*/ 144 h 206"/>
                <a:gd name="T14" fmla="*/ 44 w 94"/>
                <a:gd name="T15" fmla="*/ 136 h 206"/>
                <a:gd name="T16" fmla="*/ 41 w 94"/>
                <a:gd name="T17" fmla="*/ 128 h 206"/>
                <a:gd name="T18" fmla="*/ 40 w 94"/>
                <a:gd name="T19" fmla="*/ 127 h 206"/>
                <a:gd name="T20" fmla="*/ 41 w 94"/>
                <a:gd name="T21" fmla="*/ 126 h 206"/>
                <a:gd name="T22" fmla="*/ 44 w 94"/>
                <a:gd name="T23" fmla="*/ 118 h 206"/>
                <a:gd name="T24" fmla="*/ 41 w 94"/>
                <a:gd name="T25" fmla="*/ 110 h 206"/>
                <a:gd name="T26" fmla="*/ 40 w 94"/>
                <a:gd name="T27" fmla="*/ 109 h 206"/>
                <a:gd name="T28" fmla="*/ 41 w 94"/>
                <a:gd name="T29" fmla="*/ 109 h 206"/>
                <a:gd name="T30" fmla="*/ 44 w 94"/>
                <a:gd name="T31" fmla="*/ 101 h 206"/>
                <a:gd name="T32" fmla="*/ 39 w 94"/>
                <a:gd name="T33" fmla="*/ 91 h 206"/>
                <a:gd name="T34" fmla="*/ 39 w 94"/>
                <a:gd name="T35" fmla="*/ 74 h 206"/>
                <a:gd name="T36" fmla="*/ 36 w 94"/>
                <a:gd name="T37" fmla="*/ 72 h 206"/>
                <a:gd name="T38" fmla="*/ 24 w 94"/>
                <a:gd name="T39" fmla="*/ 51 h 206"/>
                <a:gd name="T40" fmla="*/ 22 w 94"/>
                <a:gd name="T41" fmla="*/ 29 h 206"/>
                <a:gd name="T42" fmla="*/ 13 w 94"/>
                <a:gd name="T43" fmla="*/ 0 h 206"/>
                <a:gd name="T44" fmla="*/ 0 w 94"/>
                <a:gd name="T45" fmla="*/ 0 h 206"/>
                <a:gd name="T46" fmla="*/ 10 w 94"/>
                <a:gd name="T47" fmla="*/ 28 h 206"/>
                <a:gd name="T48" fmla="*/ 10 w 94"/>
                <a:gd name="T49" fmla="*/ 29 h 206"/>
                <a:gd name="T50" fmla="*/ 10 w 94"/>
                <a:gd name="T51" fmla="*/ 29 h 206"/>
                <a:gd name="T52" fmla="*/ 13 w 94"/>
                <a:gd name="T53" fmla="*/ 53 h 206"/>
                <a:gd name="T54" fmla="*/ 13 w 94"/>
                <a:gd name="T55" fmla="*/ 54 h 206"/>
                <a:gd name="T56" fmla="*/ 27 w 94"/>
                <a:gd name="T57" fmla="*/ 80 h 206"/>
                <a:gd name="T58" fmla="*/ 27 w 94"/>
                <a:gd name="T59" fmla="*/ 104 h 206"/>
                <a:gd name="T60" fmla="*/ 25 w 94"/>
                <a:gd name="T61" fmla="*/ 109 h 206"/>
                <a:gd name="T62" fmla="*/ 29 w 94"/>
                <a:gd name="T63" fmla="*/ 117 h 206"/>
                <a:gd name="T64" fmla="*/ 30 w 94"/>
                <a:gd name="T65" fmla="*/ 118 h 206"/>
                <a:gd name="T66" fmla="*/ 25 w 94"/>
                <a:gd name="T67" fmla="*/ 127 h 206"/>
                <a:gd name="T68" fmla="*/ 29 w 94"/>
                <a:gd name="T69" fmla="*/ 135 h 206"/>
                <a:gd name="T70" fmla="*/ 30 w 94"/>
                <a:gd name="T71" fmla="*/ 136 h 206"/>
                <a:gd name="T72" fmla="*/ 25 w 94"/>
                <a:gd name="T73" fmla="*/ 145 h 206"/>
                <a:gd name="T74" fmla="*/ 29 w 94"/>
                <a:gd name="T75" fmla="*/ 153 h 206"/>
                <a:gd name="T76" fmla="*/ 27 w 94"/>
                <a:gd name="T77" fmla="*/ 153 h 206"/>
                <a:gd name="T78" fmla="*/ 27 w 94"/>
                <a:gd name="T79" fmla="*/ 162 h 206"/>
                <a:gd name="T80" fmla="*/ 67 w 94"/>
                <a:gd name="T81" fmla="*/ 198 h 206"/>
                <a:gd name="T82" fmla="*/ 94 w 94"/>
                <a:gd name="T83" fmla="*/ 206 h 206"/>
                <a:gd name="T84" fmla="*/ 94 w 94"/>
                <a:gd name="T85" fmla="*/ 194 h 206"/>
                <a:gd name="T86" fmla="*/ 77 w 94"/>
                <a:gd name="T87" fmla="*/ 191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94" h="206">
                  <a:moveTo>
                    <a:pt x="77" y="191"/>
                  </a:moveTo>
                  <a:cubicBezTo>
                    <a:pt x="77" y="191"/>
                    <a:pt x="77" y="191"/>
                    <a:pt x="77" y="191"/>
                  </a:cubicBezTo>
                  <a:cubicBezTo>
                    <a:pt x="42" y="160"/>
                    <a:pt x="42" y="160"/>
                    <a:pt x="42" y="160"/>
                  </a:cubicBezTo>
                  <a:cubicBezTo>
                    <a:pt x="43" y="158"/>
                    <a:pt x="44" y="156"/>
                    <a:pt x="44" y="153"/>
                  </a:cubicBezTo>
                  <a:cubicBezTo>
                    <a:pt x="44" y="150"/>
                    <a:pt x="43" y="148"/>
                    <a:pt x="41" y="146"/>
                  </a:cubicBezTo>
                  <a:cubicBezTo>
                    <a:pt x="40" y="145"/>
                    <a:pt x="40" y="145"/>
                    <a:pt x="40" y="145"/>
                  </a:cubicBezTo>
                  <a:cubicBezTo>
                    <a:pt x="41" y="144"/>
                    <a:pt x="41" y="144"/>
                    <a:pt x="41" y="144"/>
                  </a:cubicBezTo>
                  <a:cubicBezTo>
                    <a:pt x="43" y="142"/>
                    <a:pt x="44" y="139"/>
                    <a:pt x="44" y="136"/>
                  </a:cubicBezTo>
                  <a:cubicBezTo>
                    <a:pt x="44" y="133"/>
                    <a:pt x="43" y="130"/>
                    <a:pt x="41" y="128"/>
                  </a:cubicBezTo>
                  <a:cubicBezTo>
                    <a:pt x="40" y="127"/>
                    <a:pt x="40" y="127"/>
                    <a:pt x="40" y="127"/>
                  </a:cubicBezTo>
                  <a:cubicBezTo>
                    <a:pt x="41" y="126"/>
                    <a:pt x="41" y="126"/>
                    <a:pt x="41" y="126"/>
                  </a:cubicBezTo>
                  <a:cubicBezTo>
                    <a:pt x="43" y="124"/>
                    <a:pt x="44" y="121"/>
                    <a:pt x="44" y="118"/>
                  </a:cubicBezTo>
                  <a:cubicBezTo>
                    <a:pt x="44" y="115"/>
                    <a:pt x="43" y="112"/>
                    <a:pt x="41" y="110"/>
                  </a:cubicBezTo>
                  <a:cubicBezTo>
                    <a:pt x="40" y="109"/>
                    <a:pt x="40" y="109"/>
                    <a:pt x="40" y="109"/>
                  </a:cubicBezTo>
                  <a:cubicBezTo>
                    <a:pt x="41" y="109"/>
                    <a:pt x="41" y="109"/>
                    <a:pt x="41" y="109"/>
                  </a:cubicBezTo>
                  <a:cubicBezTo>
                    <a:pt x="43" y="106"/>
                    <a:pt x="44" y="104"/>
                    <a:pt x="44" y="101"/>
                  </a:cubicBezTo>
                  <a:cubicBezTo>
                    <a:pt x="44" y="97"/>
                    <a:pt x="42" y="93"/>
                    <a:pt x="39" y="91"/>
                  </a:cubicBezTo>
                  <a:cubicBezTo>
                    <a:pt x="39" y="74"/>
                    <a:pt x="39" y="74"/>
                    <a:pt x="39" y="74"/>
                  </a:cubicBezTo>
                  <a:cubicBezTo>
                    <a:pt x="36" y="72"/>
                    <a:pt x="36" y="72"/>
                    <a:pt x="36" y="72"/>
                  </a:cubicBezTo>
                  <a:cubicBezTo>
                    <a:pt x="30" y="68"/>
                    <a:pt x="26" y="55"/>
                    <a:pt x="24" y="51"/>
                  </a:cubicBezTo>
                  <a:cubicBezTo>
                    <a:pt x="24" y="49"/>
                    <a:pt x="23" y="40"/>
                    <a:pt x="22" y="29"/>
                  </a:cubicBezTo>
                  <a:cubicBezTo>
                    <a:pt x="22" y="21"/>
                    <a:pt x="18" y="11"/>
                    <a:pt x="1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10"/>
                    <a:pt x="10" y="22"/>
                    <a:pt x="10" y="28"/>
                  </a:cubicBezTo>
                  <a:cubicBezTo>
                    <a:pt x="10" y="29"/>
                    <a:pt x="10" y="29"/>
                    <a:pt x="10" y="29"/>
                  </a:cubicBezTo>
                  <a:cubicBezTo>
                    <a:pt x="10" y="29"/>
                    <a:pt x="10" y="29"/>
                    <a:pt x="10" y="29"/>
                  </a:cubicBezTo>
                  <a:cubicBezTo>
                    <a:pt x="11" y="42"/>
                    <a:pt x="13" y="53"/>
                    <a:pt x="13" y="53"/>
                  </a:cubicBezTo>
                  <a:cubicBezTo>
                    <a:pt x="13" y="54"/>
                    <a:pt x="13" y="54"/>
                    <a:pt x="13" y="54"/>
                  </a:cubicBezTo>
                  <a:cubicBezTo>
                    <a:pt x="13" y="55"/>
                    <a:pt x="18" y="71"/>
                    <a:pt x="27" y="80"/>
                  </a:cubicBezTo>
                  <a:cubicBezTo>
                    <a:pt x="27" y="104"/>
                    <a:pt x="27" y="104"/>
                    <a:pt x="27" y="104"/>
                  </a:cubicBezTo>
                  <a:cubicBezTo>
                    <a:pt x="26" y="106"/>
                    <a:pt x="25" y="107"/>
                    <a:pt x="25" y="109"/>
                  </a:cubicBezTo>
                  <a:cubicBezTo>
                    <a:pt x="25" y="112"/>
                    <a:pt x="27" y="115"/>
                    <a:pt x="29" y="117"/>
                  </a:cubicBezTo>
                  <a:cubicBezTo>
                    <a:pt x="29" y="118"/>
                    <a:pt x="29" y="118"/>
                    <a:pt x="30" y="118"/>
                  </a:cubicBezTo>
                  <a:cubicBezTo>
                    <a:pt x="27" y="120"/>
                    <a:pt x="25" y="123"/>
                    <a:pt x="25" y="127"/>
                  </a:cubicBezTo>
                  <a:cubicBezTo>
                    <a:pt x="25" y="130"/>
                    <a:pt x="27" y="133"/>
                    <a:pt x="29" y="135"/>
                  </a:cubicBezTo>
                  <a:cubicBezTo>
                    <a:pt x="29" y="135"/>
                    <a:pt x="29" y="136"/>
                    <a:pt x="30" y="136"/>
                  </a:cubicBezTo>
                  <a:cubicBezTo>
                    <a:pt x="27" y="138"/>
                    <a:pt x="25" y="141"/>
                    <a:pt x="25" y="145"/>
                  </a:cubicBezTo>
                  <a:cubicBezTo>
                    <a:pt x="25" y="148"/>
                    <a:pt x="27" y="151"/>
                    <a:pt x="29" y="153"/>
                  </a:cubicBezTo>
                  <a:cubicBezTo>
                    <a:pt x="27" y="153"/>
                    <a:pt x="27" y="153"/>
                    <a:pt x="27" y="153"/>
                  </a:cubicBezTo>
                  <a:cubicBezTo>
                    <a:pt x="27" y="162"/>
                    <a:pt x="27" y="162"/>
                    <a:pt x="27" y="162"/>
                  </a:cubicBezTo>
                  <a:cubicBezTo>
                    <a:pt x="67" y="198"/>
                    <a:pt x="67" y="198"/>
                    <a:pt x="67" y="198"/>
                  </a:cubicBezTo>
                  <a:cubicBezTo>
                    <a:pt x="72" y="205"/>
                    <a:pt x="88" y="206"/>
                    <a:pt x="94" y="206"/>
                  </a:cubicBezTo>
                  <a:cubicBezTo>
                    <a:pt x="94" y="194"/>
                    <a:pt x="94" y="194"/>
                    <a:pt x="94" y="194"/>
                  </a:cubicBezTo>
                  <a:cubicBezTo>
                    <a:pt x="85" y="194"/>
                    <a:pt x="78" y="192"/>
                    <a:pt x="77" y="19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2" name="Freeform 24"/>
            <p:cNvSpPr/>
            <p:nvPr/>
          </p:nvSpPr>
          <p:spPr bwMode="auto">
            <a:xfrm>
              <a:off x="4676620" y="3061959"/>
              <a:ext cx="594163" cy="1257323"/>
            </a:xfrm>
            <a:custGeom>
              <a:avLst/>
              <a:gdLst>
                <a:gd name="T0" fmla="*/ 53 w 65"/>
                <a:gd name="T1" fmla="*/ 115 h 138"/>
                <a:gd name="T2" fmla="*/ 51 w 65"/>
                <a:gd name="T3" fmla="*/ 111 h 138"/>
                <a:gd name="T4" fmla="*/ 30 w 65"/>
                <a:gd name="T5" fmla="*/ 70 h 138"/>
                <a:gd name="T6" fmla="*/ 30 w 65"/>
                <a:gd name="T7" fmla="*/ 70 h 138"/>
                <a:gd name="T8" fmla="*/ 12 w 65"/>
                <a:gd name="T9" fmla="*/ 2 h 138"/>
                <a:gd name="T10" fmla="*/ 12 w 65"/>
                <a:gd name="T11" fmla="*/ 0 h 138"/>
                <a:gd name="T12" fmla="*/ 0 w 65"/>
                <a:gd name="T13" fmla="*/ 0 h 138"/>
                <a:gd name="T14" fmla="*/ 0 w 65"/>
                <a:gd name="T15" fmla="*/ 2 h 138"/>
                <a:gd name="T16" fmla="*/ 19 w 65"/>
                <a:gd name="T17" fmla="*/ 76 h 138"/>
                <a:gd name="T18" fmla="*/ 40 w 65"/>
                <a:gd name="T19" fmla="*/ 117 h 138"/>
                <a:gd name="T20" fmla="*/ 42 w 65"/>
                <a:gd name="T21" fmla="*/ 121 h 138"/>
                <a:gd name="T22" fmla="*/ 52 w 65"/>
                <a:gd name="T23" fmla="*/ 138 h 138"/>
                <a:gd name="T24" fmla="*/ 65 w 65"/>
                <a:gd name="T25" fmla="*/ 138 h 138"/>
                <a:gd name="T26" fmla="*/ 53 w 65"/>
                <a:gd name="T27" fmla="*/ 115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5" h="138">
                  <a:moveTo>
                    <a:pt x="53" y="115"/>
                  </a:moveTo>
                  <a:cubicBezTo>
                    <a:pt x="52" y="113"/>
                    <a:pt x="51" y="112"/>
                    <a:pt x="51" y="111"/>
                  </a:cubicBezTo>
                  <a:cubicBezTo>
                    <a:pt x="47" y="105"/>
                    <a:pt x="36" y="83"/>
                    <a:pt x="30" y="70"/>
                  </a:cubicBezTo>
                  <a:cubicBezTo>
                    <a:pt x="30" y="70"/>
                    <a:pt x="30" y="70"/>
                    <a:pt x="30" y="70"/>
                  </a:cubicBezTo>
                  <a:cubicBezTo>
                    <a:pt x="18" y="49"/>
                    <a:pt x="12" y="26"/>
                    <a:pt x="12" y="2"/>
                  </a:cubicBezTo>
                  <a:cubicBezTo>
                    <a:pt x="12" y="1"/>
                    <a:pt x="12" y="0"/>
                    <a:pt x="1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0" y="2"/>
                  </a:cubicBezTo>
                  <a:cubicBezTo>
                    <a:pt x="0" y="28"/>
                    <a:pt x="7" y="54"/>
                    <a:pt x="19" y="76"/>
                  </a:cubicBezTo>
                  <a:cubicBezTo>
                    <a:pt x="26" y="89"/>
                    <a:pt x="37" y="111"/>
                    <a:pt x="40" y="117"/>
                  </a:cubicBezTo>
                  <a:cubicBezTo>
                    <a:pt x="41" y="118"/>
                    <a:pt x="41" y="119"/>
                    <a:pt x="42" y="121"/>
                  </a:cubicBezTo>
                  <a:cubicBezTo>
                    <a:pt x="44" y="124"/>
                    <a:pt x="48" y="131"/>
                    <a:pt x="52" y="138"/>
                  </a:cubicBezTo>
                  <a:cubicBezTo>
                    <a:pt x="65" y="138"/>
                    <a:pt x="65" y="138"/>
                    <a:pt x="65" y="138"/>
                  </a:cubicBezTo>
                  <a:cubicBezTo>
                    <a:pt x="61" y="130"/>
                    <a:pt x="57" y="122"/>
                    <a:pt x="53" y="11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3" name="Freeform 25"/>
            <p:cNvSpPr/>
            <p:nvPr/>
          </p:nvSpPr>
          <p:spPr bwMode="auto">
            <a:xfrm>
              <a:off x="6014444" y="1743303"/>
              <a:ext cx="1353157" cy="1318656"/>
            </a:xfrm>
            <a:custGeom>
              <a:avLst/>
              <a:gdLst>
                <a:gd name="T0" fmla="*/ 1 w 148"/>
                <a:gd name="T1" fmla="*/ 12 h 145"/>
                <a:gd name="T2" fmla="*/ 136 w 148"/>
                <a:gd name="T3" fmla="*/ 145 h 145"/>
                <a:gd name="T4" fmla="*/ 148 w 148"/>
                <a:gd name="T5" fmla="*/ 145 h 145"/>
                <a:gd name="T6" fmla="*/ 1 w 148"/>
                <a:gd name="T7" fmla="*/ 0 h 145"/>
                <a:gd name="T8" fmla="*/ 0 w 148"/>
                <a:gd name="T9" fmla="*/ 0 h 145"/>
                <a:gd name="T10" fmla="*/ 0 w 148"/>
                <a:gd name="T11" fmla="*/ 12 h 145"/>
                <a:gd name="T12" fmla="*/ 1 w 148"/>
                <a:gd name="T13" fmla="*/ 12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8" h="145">
                  <a:moveTo>
                    <a:pt x="1" y="12"/>
                  </a:moveTo>
                  <a:cubicBezTo>
                    <a:pt x="75" y="12"/>
                    <a:pt x="135" y="71"/>
                    <a:pt x="136" y="145"/>
                  </a:cubicBezTo>
                  <a:cubicBezTo>
                    <a:pt x="148" y="145"/>
                    <a:pt x="148" y="145"/>
                    <a:pt x="148" y="145"/>
                  </a:cubicBezTo>
                  <a:cubicBezTo>
                    <a:pt x="147" y="64"/>
                    <a:pt x="8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1" y="12"/>
                    <a:pt x="1" y="1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4" name="Freeform 27"/>
            <p:cNvSpPr/>
            <p:nvPr/>
          </p:nvSpPr>
          <p:spPr bwMode="auto">
            <a:xfrm>
              <a:off x="4676620" y="1743303"/>
              <a:ext cx="1337824" cy="1318656"/>
            </a:xfrm>
            <a:custGeom>
              <a:avLst/>
              <a:gdLst>
                <a:gd name="T0" fmla="*/ 146 w 146"/>
                <a:gd name="T1" fmla="*/ 12 h 145"/>
                <a:gd name="T2" fmla="*/ 146 w 146"/>
                <a:gd name="T3" fmla="*/ 0 h 145"/>
                <a:gd name="T4" fmla="*/ 0 w 146"/>
                <a:gd name="T5" fmla="*/ 145 h 145"/>
                <a:gd name="T6" fmla="*/ 12 w 146"/>
                <a:gd name="T7" fmla="*/ 145 h 145"/>
                <a:gd name="T8" fmla="*/ 146 w 146"/>
                <a:gd name="T9" fmla="*/ 12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145">
                  <a:moveTo>
                    <a:pt x="146" y="12"/>
                  </a:moveTo>
                  <a:cubicBezTo>
                    <a:pt x="146" y="0"/>
                    <a:pt x="146" y="0"/>
                    <a:pt x="146" y="0"/>
                  </a:cubicBezTo>
                  <a:cubicBezTo>
                    <a:pt x="66" y="0"/>
                    <a:pt x="1" y="65"/>
                    <a:pt x="0" y="145"/>
                  </a:cubicBezTo>
                  <a:cubicBezTo>
                    <a:pt x="12" y="145"/>
                    <a:pt x="12" y="145"/>
                    <a:pt x="12" y="145"/>
                  </a:cubicBezTo>
                  <a:cubicBezTo>
                    <a:pt x="13" y="71"/>
                    <a:pt x="73" y="12"/>
                    <a:pt x="146" y="1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15" name="椭圆 14"/>
          <p:cNvSpPr/>
          <p:nvPr/>
        </p:nvSpPr>
        <p:spPr>
          <a:xfrm>
            <a:off x="6057241" y="2955947"/>
            <a:ext cx="60925" cy="60925"/>
          </a:xfrm>
          <a:prstGeom prst="ellipse">
            <a:avLst/>
          </a:prstGeom>
          <a:ln>
            <a:noFill/>
          </a:ln>
          <a:effectLst/>
          <a:scene3d>
            <a:camera prst="orthographicFront">
              <a:rot lat="600000" lon="600000" rev="0"/>
            </a:camera>
            <a:lightRig rig="threePt" dir="t"/>
          </a:scene3d>
          <a:sp3d z="49877">
            <a:bevelT w="49877" h="49877"/>
            <a:bevelB w="49877" h="49877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5045123" y="4261283"/>
            <a:ext cx="575222" cy="575222"/>
            <a:chOff x="8173482" y="3250109"/>
            <a:chExt cx="729123" cy="729123"/>
          </a:xfrm>
          <a:solidFill>
            <a:srgbClr val="F45474"/>
          </a:solidFill>
          <a:effectLst/>
        </p:grpSpPr>
        <p:sp>
          <p:nvSpPr>
            <p:cNvPr id="17" name="椭圆 16"/>
            <p:cNvSpPr>
              <a:spLocks noChangeAspect="1"/>
            </p:cNvSpPr>
            <p:nvPr/>
          </p:nvSpPr>
          <p:spPr>
            <a:xfrm>
              <a:off x="8184998" y="3261625"/>
              <a:ext cx="706090" cy="706090"/>
            </a:xfrm>
            <a:prstGeom prst="ellipse">
              <a:avLst/>
            </a:prstGeom>
            <a:grp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sym typeface="+mn-lt"/>
              </a:endParaRPr>
            </a:p>
          </p:txBody>
        </p:sp>
        <p:sp>
          <p:nvSpPr>
            <p:cNvPr id="18" name="椭圆 17"/>
            <p:cNvSpPr>
              <a:spLocks noChangeAspect="1"/>
            </p:cNvSpPr>
            <p:nvPr/>
          </p:nvSpPr>
          <p:spPr>
            <a:xfrm>
              <a:off x="8173482" y="3250109"/>
              <a:ext cx="729123" cy="729123"/>
            </a:xfrm>
            <a:prstGeom prst="ellipse">
              <a:avLst/>
            </a:prstGeom>
            <a:grpFill/>
            <a:ln w="76200">
              <a:solidFill>
                <a:schemeClr val="bg1"/>
              </a:solidFill>
            </a:ln>
            <a:effectLst>
              <a:softEdge rad="381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sym typeface="+mn-lt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6651202" y="4163016"/>
            <a:ext cx="575222" cy="575222"/>
            <a:chOff x="8173482" y="3250109"/>
            <a:chExt cx="729123" cy="729123"/>
          </a:xfrm>
          <a:solidFill>
            <a:srgbClr val="F45474"/>
          </a:solidFill>
          <a:effectLst/>
        </p:grpSpPr>
        <p:sp>
          <p:nvSpPr>
            <p:cNvPr id="20" name="椭圆 19"/>
            <p:cNvSpPr>
              <a:spLocks noChangeAspect="1"/>
            </p:cNvSpPr>
            <p:nvPr/>
          </p:nvSpPr>
          <p:spPr>
            <a:xfrm>
              <a:off x="8184998" y="3261625"/>
              <a:ext cx="706090" cy="706090"/>
            </a:xfrm>
            <a:prstGeom prst="ellipse">
              <a:avLst/>
            </a:prstGeom>
            <a:grp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sym typeface="+mn-lt"/>
              </a:endParaRPr>
            </a:p>
          </p:txBody>
        </p:sp>
        <p:sp>
          <p:nvSpPr>
            <p:cNvPr id="21" name="椭圆 20"/>
            <p:cNvSpPr>
              <a:spLocks noChangeAspect="1"/>
            </p:cNvSpPr>
            <p:nvPr/>
          </p:nvSpPr>
          <p:spPr>
            <a:xfrm>
              <a:off x="8173482" y="3250109"/>
              <a:ext cx="729123" cy="729123"/>
            </a:xfrm>
            <a:prstGeom prst="ellipse">
              <a:avLst/>
            </a:prstGeom>
            <a:grpFill/>
            <a:ln w="76200">
              <a:solidFill>
                <a:schemeClr val="bg1"/>
              </a:solidFill>
            </a:ln>
            <a:effectLst>
              <a:softEdge rad="254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sym typeface="+mn-lt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4452515" y="2808057"/>
            <a:ext cx="575222" cy="575222"/>
            <a:chOff x="8173482" y="3250109"/>
            <a:chExt cx="729123" cy="729123"/>
          </a:xfrm>
          <a:solidFill>
            <a:srgbClr val="F45474"/>
          </a:solidFill>
          <a:effectLst/>
        </p:grpSpPr>
        <p:sp>
          <p:nvSpPr>
            <p:cNvPr id="23" name="椭圆 22"/>
            <p:cNvSpPr>
              <a:spLocks noChangeAspect="1"/>
            </p:cNvSpPr>
            <p:nvPr/>
          </p:nvSpPr>
          <p:spPr>
            <a:xfrm>
              <a:off x="8184998" y="3261625"/>
              <a:ext cx="706090" cy="706090"/>
            </a:xfrm>
            <a:prstGeom prst="ellipse">
              <a:avLst/>
            </a:prstGeom>
            <a:grp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sym typeface="+mn-lt"/>
              </a:endParaRPr>
            </a:p>
          </p:txBody>
        </p:sp>
        <p:sp>
          <p:nvSpPr>
            <p:cNvPr id="24" name="椭圆 23"/>
            <p:cNvSpPr>
              <a:spLocks noChangeAspect="1"/>
            </p:cNvSpPr>
            <p:nvPr/>
          </p:nvSpPr>
          <p:spPr>
            <a:xfrm>
              <a:off x="8173482" y="3250109"/>
              <a:ext cx="729123" cy="729123"/>
            </a:xfrm>
            <a:prstGeom prst="ellipse">
              <a:avLst/>
            </a:prstGeom>
            <a:grpFill/>
            <a:ln w="76200">
              <a:solidFill>
                <a:schemeClr val="bg1"/>
              </a:solidFill>
            </a:ln>
            <a:effectLst>
              <a:softEdge rad="254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sym typeface="+mn-lt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7138778" y="2737330"/>
            <a:ext cx="575222" cy="575222"/>
            <a:chOff x="8173482" y="3250109"/>
            <a:chExt cx="729123" cy="729123"/>
          </a:xfrm>
          <a:solidFill>
            <a:srgbClr val="F45474"/>
          </a:solidFill>
          <a:effectLst/>
        </p:grpSpPr>
        <p:sp>
          <p:nvSpPr>
            <p:cNvPr id="26" name="椭圆 25"/>
            <p:cNvSpPr>
              <a:spLocks noChangeAspect="1"/>
            </p:cNvSpPr>
            <p:nvPr/>
          </p:nvSpPr>
          <p:spPr>
            <a:xfrm>
              <a:off x="8184998" y="3261625"/>
              <a:ext cx="706090" cy="706090"/>
            </a:xfrm>
            <a:prstGeom prst="ellipse">
              <a:avLst/>
            </a:prstGeom>
            <a:grp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sym typeface="+mn-lt"/>
              </a:endParaRPr>
            </a:p>
          </p:txBody>
        </p:sp>
        <p:sp>
          <p:nvSpPr>
            <p:cNvPr id="27" name="椭圆 26"/>
            <p:cNvSpPr>
              <a:spLocks noChangeAspect="1"/>
            </p:cNvSpPr>
            <p:nvPr/>
          </p:nvSpPr>
          <p:spPr>
            <a:xfrm>
              <a:off x="8173482" y="3250109"/>
              <a:ext cx="729123" cy="729123"/>
            </a:xfrm>
            <a:prstGeom prst="ellipse">
              <a:avLst/>
            </a:prstGeom>
            <a:grpFill/>
            <a:ln w="76200">
              <a:solidFill>
                <a:schemeClr val="bg1"/>
              </a:solidFill>
            </a:ln>
            <a:effectLst>
              <a:softEdge rad="254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sym typeface="+mn-lt"/>
              </a:endParaRPr>
            </a:p>
          </p:txBody>
        </p:sp>
      </p:grpSp>
      <p:sp>
        <p:nvSpPr>
          <p:cNvPr id="28" name="KSO_Shape"/>
          <p:cNvSpPr>
            <a:spLocks noChangeAspect="1"/>
          </p:cNvSpPr>
          <p:nvPr/>
        </p:nvSpPr>
        <p:spPr>
          <a:xfrm>
            <a:off x="4582639" y="2990413"/>
            <a:ext cx="314975" cy="210511"/>
          </a:xfrm>
          <a:custGeom>
            <a:avLst/>
            <a:gdLst/>
            <a:ahLst/>
            <a:cxnLst/>
            <a:rect l="l" t="t" r="r" b="b"/>
            <a:pathLst>
              <a:path w="4974795" h="3320682">
                <a:moveTo>
                  <a:pt x="1897867" y="1805825"/>
                </a:moveTo>
                <a:lnTo>
                  <a:pt x="2485737" y="2315734"/>
                </a:lnTo>
                <a:lnTo>
                  <a:pt x="3073607" y="1805825"/>
                </a:lnTo>
                <a:lnTo>
                  <a:pt x="4820061" y="3320682"/>
                </a:lnTo>
                <a:lnTo>
                  <a:pt x="151413" y="3320682"/>
                </a:lnTo>
                <a:close/>
                <a:moveTo>
                  <a:pt x="0" y="159634"/>
                </a:moveTo>
                <a:lnTo>
                  <a:pt x="1788328" y="1710812"/>
                </a:lnTo>
                <a:lnTo>
                  <a:pt x="0" y="3261996"/>
                </a:lnTo>
                <a:close/>
                <a:moveTo>
                  <a:pt x="4974795" y="156753"/>
                </a:moveTo>
                <a:lnTo>
                  <a:pt x="4974795" y="3264872"/>
                </a:lnTo>
                <a:lnTo>
                  <a:pt x="3183146" y="1710812"/>
                </a:lnTo>
                <a:close/>
                <a:moveTo>
                  <a:pt x="35040" y="0"/>
                </a:moveTo>
                <a:lnTo>
                  <a:pt x="4936434" y="0"/>
                </a:lnTo>
                <a:lnTo>
                  <a:pt x="2485737" y="2125709"/>
                </a:lnTo>
                <a:close/>
              </a:path>
            </a:pathLst>
          </a:custGeom>
          <a:solidFill>
            <a:schemeClr val="bg1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chemeClr val="tx1">
                  <a:lumMod val="75000"/>
                  <a:lumOff val="25000"/>
                </a:schemeClr>
              </a:solidFill>
              <a:sym typeface="+mn-lt"/>
            </a:endParaRPr>
          </a:p>
        </p:txBody>
      </p:sp>
      <p:sp>
        <p:nvSpPr>
          <p:cNvPr id="29" name="KSO_Shape"/>
          <p:cNvSpPr>
            <a:spLocks noChangeAspect="1"/>
          </p:cNvSpPr>
          <p:nvPr/>
        </p:nvSpPr>
        <p:spPr>
          <a:xfrm>
            <a:off x="5193657" y="4415612"/>
            <a:ext cx="278155" cy="266564"/>
          </a:xfrm>
          <a:custGeom>
            <a:avLst/>
            <a:gdLst/>
            <a:ahLst/>
            <a:cxnLst/>
            <a:rect l="l" t="t" r="r" b="b"/>
            <a:pathLst>
              <a:path w="1889279" h="1810503">
                <a:moveTo>
                  <a:pt x="1408636" y="1462945"/>
                </a:moveTo>
                <a:cubicBezTo>
                  <a:pt x="1471912" y="1494489"/>
                  <a:pt x="1528819" y="1532588"/>
                  <a:pt x="1575786" y="1578162"/>
                </a:cubicBezTo>
                <a:cubicBezTo>
                  <a:pt x="1467281" y="1672800"/>
                  <a:pt x="1335058" y="1742507"/>
                  <a:pt x="1188886" y="1779443"/>
                </a:cubicBezTo>
                <a:cubicBezTo>
                  <a:pt x="1278166" y="1700386"/>
                  <a:pt x="1353810" y="1592053"/>
                  <a:pt x="1408636" y="1462945"/>
                </a:cubicBezTo>
                <a:close/>
                <a:moveTo>
                  <a:pt x="494888" y="1445849"/>
                </a:moveTo>
                <a:cubicBezTo>
                  <a:pt x="556747" y="1590569"/>
                  <a:pt x="643865" y="1709702"/>
                  <a:pt x="747068" y="1790925"/>
                </a:cubicBezTo>
                <a:cubicBezTo>
                  <a:pt x="576321" y="1756303"/>
                  <a:pt x="422614" y="1677538"/>
                  <a:pt x="300900" y="1566189"/>
                </a:cubicBezTo>
                <a:cubicBezTo>
                  <a:pt x="355309" y="1517036"/>
                  <a:pt x="421005" y="1476420"/>
                  <a:pt x="494888" y="1445849"/>
                </a:cubicBezTo>
                <a:close/>
                <a:moveTo>
                  <a:pt x="900586" y="1355871"/>
                </a:moveTo>
                <a:lnTo>
                  <a:pt x="900586" y="1808904"/>
                </a:lnTo>
                <a:lnTo>
                  <a:pt x="884222" y="1808113"/>
                </a:lnTo>
                <a:cubicBezTo>
                  <a:pt x="745280" y="1742581"/>
                  <a:pt x="627378" y="1604992"/>
                  <a:pt x="551037" y="1423344"/>
                </a:cubicBezTo>
                <a:cubicBezTo>
                  <a:pt x="655969" y="1381011"/>
                  <a:pt x="774745" y="1357337"/>
                  <a:pt x="900586" y="1355871"/>
                </a:cubicBezTo>
                <a:close/>
                <a:moveTo>
                  <a:pt x="953521" y="1355186"/>
                </a:moveTo>
                <a:cubicBezTo>
                  <a:pt x="1099660" y="1356509"/>
                  <a:pt x="1236550" y="1386650"/>
                  <a:pt x="1354036" y="1440083"/>
                </a:cubicBezTo>
                <a:cubicBezTo>
                  <a:pt x="1283551" y="1605630"/>
                  <a:pt x="1178611" y="1734316"/>
                  <a:pt x="1054486" y="1804443"/>
                </a:cubicBezTo>
                <a:lnTo>
                  <a:pt x="953521" y="1810503"/>
                </a:lnTo>
                <a:close/>
                <a:moveTo>
                  <a:pt x="1517159" y="931303"/>
                </a:moveTo>
                <a:lnTo>
                  <a:pt x="1889279" y="931303"/>
                </a:lnTo>
                <a:cubicBezTo>
                  <a:pt x="1883282" y="1167646"/>
                  <a:pt x="1781715" y="1381244"/>
                  <a:pt x="1618873" y="1536894"/>
                </a:cubicBezTo>
                <a:cubicBezTo>
                  <a:pt x="1566437" y="1485571"/>
                  <a:pt x="1502786" y="1442774"/>
                  <a:pt x="1431939" y="1407715"/>
                </a:cubicBezTo>
                <a:cubicBezTo>
                  <a:pt x="1485774" y="1266553"/>
                  <a:pt x="1516428" y="1104135"/>
                  <a:pt x="1517159" y="931303"/>
                </a:cubicBezTo>
                <a:close/>
                <a:moveTo>
                  <a:pt x="953521" y="931303"/>
                </a:moveTo>
                <a:lnTo>
                  <a:pt x="1456842" y="931303"/>
                </a:lnTo>
                <a:cubicBezTo>
                  <a:pt x="1456123" y="1096196"/>
                  <a:pt x="1427268" y="1250986"/>
                  <a:pt x="1375819" y="1384691"/>
                </a:cubicBezTo>
                <a:cubicBezTo>
                  <a:pt x="1251537" y="1327928"/>
                  <a:pt x="1107288" y="1296191"/>
                  <a:pt x="953521" y="1294902"/>
                </a:cubicBezTo>
                <a:close/>
                <a:moveTo>
                  <a:pt x="448568" y="931303"/>
                </a:moveTo>
                <a:lnTo>
                  <a:pt x="900586" y="931303"/>
                </a:lnTo>
                <a:lnTo>
                  <a:pt x="900586" y="1295603"/>
                </a:lnTo>
                <a:cubicBezTo>
                  <a:pt x="766605" y="1297053"/>
                  <a:pt x="640053" y="1322469"/>
                  <a:pt x="528061" y="1368046"/>
                </a:cubicBezTo>
                <a:cubicBezTo>
                  <a:pt x="478984" y="1238632"/>
                  <a:pt x="450499" y="1089843"/>
                  <a:pt x="448568" y="931303"/>
                </a:cubicBezTo>
                <a:close/>
                <a:moveTo>
                  <a:pt x="0" y="931303"/>
                </a:moveTo>
                <a:lnTo>
                  <a:pt x="388264" y="931303"/>
                </a:lnTo>
                <a:cubicBezTo>
                  <a:pt x="390220" y="1097785"/>
                  <a:pt x="420532" y="1254193"/>
                  <a:pt x="473139" y="1390578"/>
                </a:cubicBezTo>
                <a:cubicBezTo>
                  <a:pt x="391203" y="1423988"/>
                  <a:pt x="318506" y="1469260"/>
                  <a:pt x="258353" y="1524144"/>
                </a:cubicBezTo>
                <a:cubicBezTo>
                  <a:pt x="102364" y="1370026"/>
                  <a:pt x="5849" y="1161456"/>
                  <a:pt x="0" y="931303"/>
                </a:cubicBezTo>
                <a:close/>
                <a:moveTo>
                  <a:pt x="536834" y="421694"/>
                </a:moveTo>
                <a:cubicBezTo>
                  <a:pt x="646682" y="464986"/>
                  <a:pt x="770110" y="489176"/>
                  <a:pt x="900586" y="490537"/>
                </a:cubicBezTo>
                <a:lnTo>
                  <a:pt x="900586" y="875390"/>
                </a:lnTo>
                <a:lnTo>
                  <a:pt x="448805" y="875390"/>
                </a:lnTo>
                <a:cubicBezTo>
                  <a:pt x="451150" y="709592"/>
                  <a:pt x="482649" y="554587"/>
                  <a:pt x="536834" y="421694"/>
                </a:cubicBezTo>
                <a:close/>
                <a:moveTo>
                  <a:pt x="1356131" y="409527"/>
                </a:moveTo>
                <a:cubicBezTo>
                  <a:pt x="1415590" y="544412"/>
                  <a:pt x="1451132" y="703874"/>
                  <a:pt x="1455052" y="875390"/>
                </a:cubicBezTo>
                <a:lnTo>
                  <a:pt x="953521" y="875390"/>
                </a:lnTo>
                <a:lnTo>
                  <a:pt x="953521" y="491238"/>
                </a:lnTo>
                <a:cubicBezTo>
                  <a:pt x="1099303" y="490092"/>
                  <a:pt x="1236528" y="461431"/>
                  <a:pt x="1356131" y="409527"/>
                </a:cubicBezTo>
                <a:close/>
                <a:moveTo>
                  <a:pt x="271202" y="273767"/>
                </a:moveTo>
                <a:cubicBezTo>
                  <a:pt x="330895" y="324894"/>
                  <a:pt x="401533" y="367494"/>
                  <a:pt x="480768" y="398692"/>
                </a:cubicBezTo>
                <a:cubicBezTo>
                  <a:pt x="424147" y="539118"/>
                  <a:pt x="390867" y="701724"/>
                  <a:pt x="388496" y="875390"/>
                </a:cubicBezTo>
                <a:lnTo>
                  <a:pt x="238" y="875390"/>
                </a:lnTo>
                <a:cubicBezTo>
                  <a:pt x="7162" y="640451"/>
                  <a:pt x="108645" y="428248"/>
                  <a:pt x="271202" y="273767"/>
                </a:cubicBezTo>
                <a:close/>
                <a:moveTo>
                  <a:pt x="1605567" y="261436"/>
                </a:moveTo>
                <a:cubicBezTo>
                  <a:pt x="1775300" y="417133"/>
                  <a:pt x="1881942" y="634296"/>
                  <a:pt x="1889035" y="875390"/>
                </a:cubicBezTo>
                <a:lnTo>
                  <a:pt x="1515364" y="875390"/>
                </a:lnTo>
                <a:cubicBezTo>
                  <a:pt x="1511419" y="696081"/>
                  <a:pt x="1474168" y="529014"/>
                  <a:pt x="1413107" y="386152"/>
                </a:cubicBezTo>
                <a:cubicBezTo>
                  <a:pt x="1485941" y="353453"/>
                  <a:pt x="1551126" y="311628"/>
                  <a:pt x="1605567" y="261436"/>
                </a:cubicBezTo>
                <a:close/>
                <a:moveTo>
                  <a:pt x="748157" y="19413"/>
                </a:moveTo>
                <a:cubicBezTo>
                  <a:pt x="649482" y="96557"/>
                  <a:pt x="565491" y="208310"/>
                  <a:pt x="504779" y="344256"/>
                </a:cubicBezTo>
                <a:cubicBezTo>
                  <a:pt x="432706" y="315858"/>
                  <a:pt x="368354" y="277545"/>
                  <a:pt x="313920" y="231604"/>
                </a:cubicBezTo>
                <a:cubicBezTo>
                  <a:pt x="434240" y="127070"/>
                  <a:pt x="583275" y="52667"/>
                  <a:pt x="748157" y="19413"/>
                </a:cubicBezTo>
                <a:close/>
                <a:moveTo>
                  <a:pt x="1137621" y="18543"/>
                </a:moveTo>
                <a:cubicBezTo>
                  <a:pt x="1297904" y="50310"/>
                  <a:pt x="1443338" y="120918"/>
                  <a:pt x="1562575" y="219802"/>
                </a:cubicBezTo>
                <a:cubicBezTo>
                  <a:pt x="1512842" y="265093"/>
                  <a:pt x="1453308" y="302843"/>
                  <a:pt x="1386970" y="332857"/>
                </a:cubicBezTo>
                <a:cubicBezTo>
                  <a:pt x="1323718" y="199817"/>
                  <a:pt x="1237626" y="91674"/>
                  <a:pt x="1137621" y="18543"/>
                </a:cubicBezTo>
                <a:close/>
                <a:moveTo>
                  <a:pt x="900586" y="1702"/>
                </a:moveTo>
                <a:lnTo>
                  <a:pt x="900586" y="430269"/>
                </a:lnTo>
                <a:cubicBezTo>
                  <a:pt x="778345" y="428899"/>
                  <a:pt x="662774" y="406468"/>
                  <a:pt x="560047" y="366408"/>
                </a:cubicBezTo>
                <a:cubicBezTo>
                  <a:pt x="637783" y="193348"/>
                  <a:pt x="753999" y="63227"/>
                  <a:pt x="890213" y="2203"/>
                </a:cubicBezTo>
                <a:close/>
                <a:moveTo>
                  <a:pt x="953521" y="0"/>
                </a:moveTo>
                <a:lnTo>
                  <a:pt x="981035" y="1330"/>
                </a:lnTo>
                <a:cubicBezTo>
                  <a:pt x="1124068" y="53565"/>
                  <a:pt x="1247786" y="180867"/>
                  <a:pt x="1332000" y="354889"/>
                </a:cubicBezTo>
                <a:cubicBezTo>
                  <a:pt x="1219743" y="403080"/>
                  <a:pt x="1090709" y="429800"/>
                  <a:pt x="953521" y="430954"/>
                </a:cubicBezTo>
                <a:close/>
              </a:path>
            </a:pathLst>
          </a:custGeom>
          <a:solidFill>
            <a:schemeClr val="bg1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sym typeface="+mn-lt"/>
            </a:endParaRPr>
          </a:p>
        </p:txBody>
      </p:sp>
      <p:sp>
        <p:nvSpPr>
          <p:cNvPr id="30" name="KSO_Shape"/>
          <p:cNvSpPr>
            <a:spLocks noChangeAspect="1"/>
          </p:cNvSpPr>
          <p:nvPr/>
        </p:nvSpPr>
        <p:spPr>
          <a:xfrm flipH="1">
            <a:off x="7301012" y="2881281"/>
            <a:ext cx="279756" cy="257840"/>
          </a:xfrm>
          <a:custGeom>
            <a:avLst/>
            <a:gdLst/>
            <a:ahLst/>
            <a:cxnLst/>
            <a:rect l="l" t="t" r="r" b="b"/>
            <a:pathLst>
              <a:path w="2922576" h="2692126">
                <a:moveTo>
                  <a:pt x="553896" y="1279436"/>
                </a:moveTo>
                <a:cubicBezTo>
                  <a:pt x="792021" y="1473111"/>
                  <a:pt x="992046" y="1742986"/>
                  <a:pt x="1211121" y="1974761"/>
                </a:cubicBezTo>
                <a:lnTo>
                  <a:pt x="1201596" y="2431961"/>
                </a:lnTo>
                <a:cubicBezTo>
                  <a:pt x="947596" y="2384336"/>
                  <a:pt x="769796" y="2336711"/>
                  <a:pt x="639621" y="2117636"/>
                </a:cubicBezTo>
                <a:cubicBezTo>
                  <a:pt x="509446" y="1898561"/>
                  <a:pt x="582471" y="1558836"/>
                  <a:pt x="553896" y="1279436"/>
                </a:cubicBezTo>
                <a:close/>
                <a:moveTo>
                  <a:pt x="1414250" y="349940"/>
                </a:moveTo>
                <a:lnTo>
                  <a:pt x="1576175" y="702365"/>
                </a:lnTo>
                <a:lnTo>
                  <a:pt x="1840671" y="351223"/>
                </a:lnTo>
                <a:cubicBezTo>
                  <a:pt x="1946050" y="474823"/>
                  <a:pt x="2011221" y="645739"/>
                  <a:pt x="2011221" y="834547"/>
                </a:cubicBezTo>
                <a:cubicBezTo>
                  <a:pt x="2019964" y="1198269"/>
                  <a:pt x="1873746" y="1469720"/>
                  <a:pt x="1527496" y="1508764"/>
                </a:cubicBezTo>
                <a:lnTo>
                  <a:pt x="1534971" y="2136686"/>
                </a:lnTo>
                <a:cubicBezTo>
                  <a:pt x="1804846" y="1854111"/>
                  <a:pt x="2036621" y="1552486"/>
                  <a:pt x="2344596" y="1288961"/>
                </a:cubicBezTo>
                <a:cubicBezTo>
                  <a:pt x="2347771" y="1504861"/>
                  <a:pt x="2350946" y="1939836"/>
                  <a:pt x="2192196" y="2193836"/>
                </a:cubicBezTo>
                <a:cubicBezTo>
                  <a:pt x="1995346" y="2466886"/>
                  <a:pt x="1623871" y="2444661"/>
                  <a:pt x="1344471" y="2441486"/>
                </a:cubicBezTo>
                <a:lnTo>
                  <a:pt x="1353780" y="1510652"/>
                </a:lnTo>
                <a:cubicBezTo>
                  <a:pt x="992542" y="1480514"/>
                  <a:pt x="840254" y="1205525"/>
                  <a:pt x="849171" y="834547"/>
                </a:cubicBezTo>
                <a:cubicBezTo>
                  <a:pt x="853745" y="644286"/>
                  <a:pt x="913894" y="479273"/>
                  <a:pt x="1011904" y="360081"/>
                </a:cubicBezTo>
                <a:lnTo>
                  <a:pt x="1014200" y="359465"/>
                </a:lnTo>
                <a:lnTo>
                  <a:pt x="1214225" y="683315"/>
                </a:lnTo>
                <a:close/>
                <a:moveTo>
                  <a:pt x="480281" y="174535"/>
                </a:moveTo>
                <a:cubicBezTo>
                  <a:pt x="324175" y="174535"/>
                  <a:pt x="197626" y="319405"/>
                  <a:pt x="197626" y="498111"/>
                </a:cubicBezTo>
                <a:lnTo>
                  <a:pt x="197626" y="2194015"/>
                </a:lnTo>
                <a:cubicBezTo>
                  <a:pt x="197626" y="2372721"/>
                  <a:pt x="324175" y="2517591"/>
                  <a:pt x="480281" y="2517591"/>
                </a:cubicBezTo>
                <a:lnTo>
                  <a:pt x="2458598" y="2517591"/>
                </a:lnTo>
                <a:cubicBezTo>
                  <a:pt x="2614704" y="2517591"/>
                  <a:pt x="2741253" y="2372721"/>
                  <a:pt x="2741253" y="2194015"/>
                </a:cubicBezTo>
                <a:lnTo>
                  <a:pt x="2741253" y="498111"/>
                </a:lnTo>
                <a:cubicBezTo>
                  <a:pt x="2741253" y="319405"/>
                  <a:pt x="2614704" y="174535"/>
                  <a:pt x="2458598" y="174535"/>
                </a:cubicBezTo>
                <a:close/>
                <a:moveTo>
                  <a:pt x="324765" y="0"/>
                </a:moveTo>
                <a:lnTo>
                  <a:pt x="2597811" y="0"/>
                </a:lnTo>
                <a:cubicBezTo>
                  <a:pt x="2777173" y="0"/>
                  <a:pt x="2922576" y="166453"/>
                  <a:pt x="2922576" y="371783"/>
                </a:cubicBezTo>
                <a:lnTo>
                  <a:pt x="2922576" y="2320344"/>
                </a:lnTo>
                <a:cubicBezTo>
                  <a:pt x="2922576" y="2525673"/>
                  <a:pt x="2777173" y="2692126"/>
                  <a:pt x="2597811" y="2692126"/>
                </a:cubicBezTo>
                <a:lnTo>
                  <a:pt x="324765" y="2692126"/>
                </a:lnTo>
                <a:cubicBezTo>
                  <a:pt x="145402" y="2692126"/>
                  <a:pt x="0" y="2525673"/>
                  <a:pt x="0" y="2320344"/>
                </a:cubicBezTo>
                <a:lnTo>
                  <a:pt x="0" y="371783"/>
                </a:lnTo>
                <a:cubicBezTo>
                  <a:pt x="0" y="166453"/>
                  <a:pt x="145402" y="0"/>
                  <a:pt x="324765" y="0"/>
                </a:cubicBezTo>
                <a:close/>
              </a:path>
            </a:pathLst>
          </a:custGeom>
          <a:solidFill>
            <a:schemeClr val="bg1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sym typeface="+mn-lt"/>
            </a:endParaRPr>
          </a:p>
        </p:txBody>
      </p:sp>
      <p:sp>
        <p:nvSpPr>
          <p:cNvPr id="32" name="KSO_Shape"/>
          <p:cNvSpPr>
            <a:spLocks noChangeAspect="1"/>
          </p:cNvSpPr>
          <p:nvPr/>
        </p:nvSpPr>
        <p:spPr>
          <a:xfrm>
            <a:off x="6755570" y="4320526"/>
            <a:ext cx="366486" cy="260203"/>
          </a:xfrm>
          <a:custGeom>
            <a:avLst/>
            <a:gdLst>
              <a:gd name="connsiteX0" fmla="*/ 236286 w 472572"/>
              <a:gd name="connsiteY0" fmla="*/ 238384 h 335351"/>
              <a:gd name="connsiteX1" fmla="*/ 297849 w 472572"/>
              <a:gd name="connsiteY1" fmla="*/ 277381 h 335351"/>
              <a:gd name="connsiteX2" fmla="*/ 236286 w 472572"/>
              <a:gd name="connsiteY2" fmla="*/ 335351 h 335351"/>
              <a:gd name="connsiteX3" fmla="*/ 174722 w 472572"/>
              <a:gd name="connsiteY3" fmla="*/ 277381 h 335351"/>
              <a:gd name="connsiteX4" fmla="*/ 236286 w 472572"/>
              <a:gd name="connsiteY4" fmla="*/ 238384 h 335351"/>
              <a:gd name="connsiteX5" fmla="*/ 236286 w 472572"/>
              <a:gd name="connsiteY5" fmla="*/ 153779 h 335351"/>
              <a:gd name="connsiteX6" fmla="*/ 360886 w 472572"/>
              <a:gd name="connsiteY6" fmla="*/ 218025 h 335351"/>
              <a:gd name="connsiteX7" fmla="*/ 331907 w 472572"/>
              <a:gd name="connsiteY7" fmla="*/ 245311 h 335351"/>
              <a:gd name="connsiteX8" fmla="*/ 236286 w 472572"/>
              <a:gd name="connsiteY8" fmla="*/ 193327 h 335351"/>
              <a:gd name="connsiteX9" fmla="*/ 140664 w 472572"/>
              <a:gd name="connsiteY9" fmla="*/ 245311 h 335351"/>
              <a:gd name="connsiteX10" fmla="*/ 111686 w 472572"/>
              <a:gd name="connsiteY10" fmla="*/ 218025 h 335351"/>
              <a:gd name="connsiteX11" fmla="*/ 236286 w 472572"/>
              <a:gd name="connsiteY11" fmla="*/ 153779 h 335351"/>
              <a:gd name="connsiteX12" fmla="*/ 236285 w 472572"/>
              <a:gd name="connsiteY12" fmla="*/ 72334 h 335351"/>
              <a:gd name="connsiteX13" fmla="*/ 420037 w 472572"/>
              <a:gd name="connsiteY13" fmla="*/ 162327 h 335351"/>
              <a:gd name="connsiteX14" fmla="*/ 389766 w 472572"/>
              <a:gd name="connsiteY14" fmla="*/ 190830 h 335351"/>
              <a:gd name="connsiteX15" fmla="*/ 236285 w 472572"/>
              <a:gd name="connsiteY15" fmla="*/ 114013 h 335351"/>
              <a:gd name="connsiteX16" fmla="*/ 82804 w 472572"/>
              <a:gd name="connsiteY16" fmla="*/ 190829 h 335351"/>
              <a:gd name="connsiteX17" fmla="*/ 52534 w 472572"/>
              <a:gd name="connsiteY17" fmla="*/ 162327 h 335351"/>
              <a:gd name="connsiteX18" fmla="*/ 236285 w 472572"/>
              <a:gd name="connsiteY18" fmla="*/ 72334 h 335351"/>
              <a:gd name="connsiteX19" fmla="*/ 236286 w 472572"/>
              <a:gd name="connsiteY19" fmla="*/ 0 h 335351"/>
              <a:gd name="connsiteX20" fmla="*/ 472572 w 472572"/>
              <a:gd name="connsiteY20" fmla="*/ 112859 h 335351"/>
              <a:gd name="connsiteX21" fmla="*/ 443240 w 472572"/>
              <a:gd name="connsiteY21" fmla="*/ 140479 h 335351"/>
              <a:gd name="connsiteX22" fmla="*/ 236286 w 472572"/>
              <a:gd name="connsiteY22" fmla="*/ 40387 h 335351"/>
              <a:gd name="connsiteX23" fmla="*/ 29332 w 472572"/>
              <a:gd name="connsiteY23" fmla="*/ 140479 h 335351"/>
              <a:gd name="connsiteX24" fmla="*/ 0 w 472572"/>
              <a:gd name="connsiteY24" fmla="*/ 112859 h 335351"/>
              <a:gd name="connsiteX25" fmla="*/ 236286 w 472572"/>
              <a:gd name="connsiteY25" fmla="*/ 0 h 335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472572" h="335351">
                <a:moveTo>
                  <a:pt x="236286" y="238384"/>
                </a:moveTo>
                <a:cubicBezTo>
                  <a:pt x="263564" y="238384"/>
                  <a:pt x="287156" y="254165"/>
                  <a:pt x="297849" y="277381"/>
                </a:cubicBezTo>
                <a:lnTo>
                  <a:pt x="236286" y="335351"/>
                </a:lnTo>
                <a:lnTo>
                  <a:pt x="174722" y="277381"/>
                </a:lnTo>
                <a:cubicBezTo>
                  <a:pt x="185416" y="254165"/>
                  <a:pt x="209008" y="238384"/>
                  <a:pt x="236286" y="238384"/>
                </a:cubicBezTo>
                <a:close/>
                <a:moveTo>
                  <a:pt x="236286" y="153779"/>
                </a:moveTo>
                <a:cubicBezTo>
                  <a:pt x="287723" y="153779"/>
                  <a:pt x="333263" y="179027"/>
                  <a:pt x="360886" y="218025"/>
                </a:cubicBezTo>
                <a:lnTo>
                  <a:pt x="331907" y="245311"/>
                </a:lnTo>
                <a:cubicBezTo>
                  <a:pt x="311651" y="213977"/>
                  <a:pt x="276380" y="193327"/>
                  <a:pt x="236286" y="193327"/>
                </a:cubicBezTo>
                <a:cubicBezTo>
                  <a:pt x="196191" y="193327"/>
                  <a:pt x="160920" y="213977"/>
                  <a:pt x="140664" y="245311"/>
                </a:cubicBezTo>
                <a:lnTo>
                  <a:pt x="111686" y="218025"/>
                </a:lnTo>
                <a:cubicBezTo>
                  <a:pt x="139308" y="179027"/>
                  <a:pt x="184848" y="153779"/>
                  <a:pt x="236286" y="153779"/>
                </a:cubicBezTo>
                <a:close/>
                <a:moveTo>
                  <a:pt x="236285" y="72334"/>
                </a:moveTo>
                <a:cubicBezTo>
                  <a:pt x="311099" y="72334"/>
                  <a:pt x="377756" y="107256"/>
                  <a:pt x="420037" y="162327"/>
                </a:cubicBezTo>
                <a:lnTo>
                  <a:pt x="389766" y="190830"/>
                </a:lnTo>
                <a:cubicBezTo>
                  <a:pt x="354994" y="143968"/>
                  <a:pt x="299138" y="114013"/>
                  <a:pt x="236285" y="114013"/>
                </a:cubicBezTo>
                <a:cubicBezTo>
                  <a:pt x="173433" y="114013"/>
                  <a:pt x="117576" y="143967"/>
                  <a:pt x="82804" y="190829"/>
                </a:cubicBezTo>
                <a:lnTo>
                  <a:pt x="52534" y="162327"/>
                </a:lnTo>
                <a:cubicBezTo>
                  <a:pt x="94815" y="107256"/>
                  <a:pt x="161472" y="72334"/>
                  <a:pt x="236285" y="72334"/>
                </a:cubicBezTo>
                <a:close/>
                <a:moveTo>
                  <a:pt x="236286" y="0"/>
                </a:moveTo>
                <a:cubicBezTo>
                  <a:pt x="331854" y="0"/>
                  <a:pt x="417244" y="43584"/>
                  <a:pt x="472572" y="112859"/>
                </a:cubicBezTo>
                <a:lnTo>
                  <a:pt x="443240" y="140479"/>
                </a:lnTo>
                <a:cubicBezTo>
                  <a:pt x="395198" y="79129"/>
                  <a:pt x="320266" y="40387"/>
                  <a:pt x="236286" y="40387"/>
                </a:cubicBezTo>
                <a:cubicBezTo>
                  <a:pt x="152305" y="40387"/>
                  <a:pt x="77373" y="79129"/>
                  <a:pt x="29332" y="140479"/>
                </a:cubicBezTo>
                <a:lnTo>
                  <a:pt x="0" y="112859"/>
                </a:lnTo>
                <a:cubicBezTo>
                  <a:pt x="55328" y="43584"/>
                  <a:pt x="140717" y="0"/>
                  <a:pt x="236286" y="0"/>
                </a:cubicBezTo>
                <a:close/>
              </a:path>
            </a:pathLst>
          </a:custGeom>
          <a:solidFill>
            <a:schemeClr val="bg1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sym typeface="+mn-lt"/>
            </a:endParaRPr>
          </a:p>
        </p:txBody>
      </p:sp>
      <p:sp>
        <p:nvSpPr>
          <p:cNvPr id="33" name="Freeform 817"/>
          <p:cNvSpPr>
            <a:spLocks noEditPoints="1"/>
          </p:cNvSpPr>
          <p:nvPr/>
        </p:nvSpPr>
        <p:spPr bwMode="auto">
          <a:xfrm>
            <a:off x="5235660" y="2578539"/>
            <a:ext cx="1720680" cy="1720680"/>
          </a:xfrm>
          <a:custGeom>
            <a:avLst/>
            <a:gdLst>
              <a:gd name="T0" fmla="*/ 85 w 174"/>
              <a:gd name="T1" fmla="*/ 72 h 174"/>
              <a:gd name="T2" fmla="*/ 119 w 174"/>
              <a:gd name="T3" fmla="*/ 109 h 174"/>
              <a:gd name="T4" fmla="*/ 87 w 174"/>
              <a:gd name="T5" fmla="*/ 0 h 174"/>
              <a:gd name="T6" fmla="*/ 87 w 174"/>
              <a:gd name="T7" fmla="*/ 0 h 174"/>
              <a:gd name="T8" fmla="*/ 129 w 174"/>
              <a:gd name="T9" fmla="*/ 38 h 174"/>
              <a:gd name="T10" fmla="*/ 111 w 174"/>
              <a:gd name="T11" fmla="*/ 36 h 174"/>
              <a:gd name="T12" fmla="*/ 113 w 174"/>
              <a:gd name="T13" fmla="*/ 28 h 174"/>
              <a:gd name="T14" fmla="*/ 103 w 174"/>
              <a:gd name="T15" fmla="*/ 27 h 174"/>
              <a:gd name="T16" fmla="*/ 100 w 174"/>
              <a:gd name="T17" fmla="*/ 30 h 174"/>
              <a:gd name="T18" fmla="*/ 93 w 174"/>
              <a:gd name="T19" fmla="*/ 27 h 174"/>
              <a:gd name="T20" fmla="*/ 82 w 174"/>
              <a:gd name="T21" fmla="*/ 25 h 174"/>
              <a:gd name="T22" fmla="*/ 79 w 174"/>
              <a:gd name="T23" fmla="*/ 25 h 174"/>
              <a:gd name="T24" fmla="*/ 78 w 174"/>
              <a:gd name="T25" fmla="*/ 41 h 174"/>
              <a:gd name="T26" fmla="*/ 87 w 174"/>
              <a:gd name="T27" fmla="*/ 44 h 174"/>
              <a:gd name="T28" fmla="*/ 96 w 174"/>
              <a:gd name="T29" fmla="*/ 32 h 174"/>
              <a:gd name="T30" fmla="*/ 107 w 174"/>
              <a:gd name="T31" fmla="*/ 38 h 174"/>
              <a:gd name="T32" fmla="*/ 98 w 174"/>
              <a:gd name="T33" fmla="*/ 52 h 174"/>
              <a:gd name="T34" fmla="*/ 108 w 174"/>
              <a:gd name="T35" fmla="*/ 54 h 174"/>
              <a:gd name="T36" fmla="*/ 117 w 174"/>
              <a:gd name="T37" fmla="*/ 53 h 174"/>
              <a:gd name="T38" fmla="*/ 104 w 174"/>
              <a:gd name="T39" fmla="*/ 55 h 174"/>
              <a:gd name="T40" fmla="*/ 93 w 174"/>
              <a:gd name="T41" fmla="*/ 64 h 174"/>
              <a:gd name="T42" fmla="*/ 88 w 174"/>
              <a:gd name="T43" fmla="*/ 70 h 174"/>
              <a:gd name="T44" fmla="*/ 72 w 174"/>
              <a:gd name="T45" fmla="*/ 75 h 174"/>
              <a:gd name="T46" fmla="*/ 77 w 174"/>
              <a:gd name="T47" fmla="*/ 89 h 174"/>
              <a:gd name="T48" fmla="*/ 84 w 174"/>
              <a:gd name="T49" fmla="*/ 97 h 174"/>
              <a:gd name="T50" fmla="*/ 100 w 174"/>
              <a:gd name="T51" fmla="*/ 95 h 174"/>
              <a:gd name="T52" fmla="*/ 116 w 174"/>
              <a:gd name="T53" fmla="*/ 102 h 174"/>
              <a:gd name="T54" fmla="*/ 121 w 174"/>
              <a:gd name="T55" fmla="*/ 109 h 174"/>
              <a:gd name="T56" fmla="*/ 137 w 174"/>
              <a:gd name="T57" fmla="*/ 114 h 174"/>
              <a:gd name="T58" fmla="*/ 130 w 174"/>
              <a:gd name="T59" fmla="*/ 132 h 174"/>
              <a:gd name="T60" fmla="*/ 122 w 174"/>
              <a:gd name="T61" fmla="*/ 139 h 174"/>
              <a:gd name="T62" fmla="*/ 113 w 174"/>
              <a:gd name="T63" fmla="*/ 148 h 174"/>
              <a:gd name="T64" fmla="*/ 101 w 174"/>
              <a:gd name="T65" fmla="*/ 161 h 174"/>
              <a:gd name="T66" fmla="*/ 94 w 174"/>
              <a:gd name="T67" fmla="*/ 159 h 174"/>
              <a:gd name="T68" fmla="*/ 97 w 174"/>
              <a:gd name="T69" fmla="*/ 136 h 174"/>
              <a:gd name="T70" fmla="*/ 86 w 174"/>
              <a:gd name="T71" fmla="*/ 114 h 174"/>
              <a:gd name="T72" fmla="*/ 88 w 174"/>
              <a:gd name="T73" fmla="*/ 99 h 174"/>
              <a:gd name="T74" fmla="*/ 75 w 174"/>
              <a:gd name="T75" fmla="*/ 93 h 174"/>
              <a:gd name="T76" fmla="*/ 56 w 174"/>
              <a:gd name="T77" fmla="*/ 82 h 174"/>
              <a:gd name="T78" fmla="*/ 52 w 174"/>
              <a:gd name="T79" fmla="*/ 79 h 174"/>
              <a:gd name="T80" fmla="*/ 40 w 174"/>
              <a:gd name="T81" fmla="*/ 67 h 174"/>
              <a:gd name="T82" fmla="*/ 34 w 174"/>
              <a:gd name="T83" fmla="*/ 46 h 174"/>
              <a:gd name="T84" fmla="*/ 59 w 174"/>
              <a:gd name="T85" fmla="*/ 17 h 174"/>
              <a:gd name="T86" fmla="*/ 55 w 174"/>
              <a:gd name="T87" fmla="*/ 22 h 174"/>
              <a:gd name="T88" fmla="*/ 65 w 174"/>
              <a:gd name="T89" fmla="*/ 21 h 174"/>
              <a:gd name="T90" fmla="*/ 73 w 174"/>
              <a:gd name="T91" fmla="*/ 19 h 174"/>
              <a:gd name="T92" fmla="*/ 76 w 174"/>
              <a:gd name="T93" fmla="*/ 14 h 174"/>
              <a:gd name="T94" fmla="*/ 71 w 174"/>
              <a:gd name="T95" fmla="*/ 11 h 174"/>
              <a:gd name="T96" fmla="*/ 96 w 174"/>
              <a:gd name="T97" fmla="*/ 12 h 174"/>
              <a:gd name="T98" fmla="*/ 102 w 174"/>
              <a:gd name="T99" fmla="*/ 11 h 174"/>
              <a:gd name="T100" fmla="*/ 158 w 174"/>
              <a:gd name="T101" fmla="*/ 64 h 174"/>
              <a:gd name="T102" fmla="*/ 163 w 174"/>
              <a:gd name="T103" fmla="*/ 72 h 174"/>
              <a:gd name="T104" fmla="*/ 157 w 174"/>
              <a:gd name="T105" fmla="*/ 69 h 174"/>
              <a:gd name="T106" fmla="*/ 154 w 174"/>
              <a:gd name="T107" fmla="*/ 100 h 174"/>
              <a:gd name="T108" fmla="*/ 156 w 174"/>
              <a:gd name="T109" fmla="*/ 84 h 174"/>
              <a:gd name="T110" fmla="*/ 164 w 174"/>
              <a:gd name="T111" fmla="*/ 87 h 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174" h="174">
                <a:moveTo>
                  <a:pt x="85" y="72"/>
                </a:moveTo>
                <a:cubicBezTo>
                  <a:pt x="85" y="72"/>
                  <a:pt x="85" y="72"/>
                  <a:pt x="85" y="72"/>
                </a:cubicBezTo>
                <a:cubicBezTo>
                  <a:pt x="85" y="72"/>
                  <a:pt x="85" y="72"/>
                  <a:pt x="85" y="72"/>
                </a:cubicBezTo>
                <a:cubicBezTo>
                  <a:pt x="85" y="72"/>
                  <a:pt x="85" y="72"/>
                  <a:pt x="85" y="72"/>
                </a:cubicBezTo>
                <a:close/>
                <a:moveTo>
                  <a:pt x="119" y="109"/>
                </a:moveTo>
                <a:cubicBezTo>
                  <a:pt x="119" y="109"/>
                  <a:pt x="119" y="109"/>
                  <a:pt x="119" y="109"/>
                </a:cubicBezTo>
                <a:cubicBezTo>
                  <a:pt x="119" y="109"/>
                  <a:pt x="119" y="109"/>
                  <a:pt x="119" y="109"/>
                </a:cubicBezTo>
                <a:cubicBezTo>
                  <a:pt x="119" y="109"/>
                  <a:pt x="119" y="109"/>
                  <a:pt x="119" y="109"/>
                </a:cubicBezTo>
                <a:close/>
                <a:moveTo>
                  <a:pt x="120" y="109"/>
                </a:moveTo>
                <a:cubicBezTo>
                  <a:pt x="119" y="109"/>
                  <a:pt x="119" y="109"/>
                  <a:pt x="119" y="109"/>
                </a:cubicBezTo>
                <a:cubicBezTo>
                  <a:pt x="119" y="109"/>
                  <a:pt x="119" y="109"/>
                  <a:pt x="120" y="109"/>
                </a:cubicBezTo>
                <a:close/>
                <a:moveTo>
                  <a:pt x="87" y="0"/>
                </a:moveTo>
                <a:cubicBezTo>
                  <a:pt x="39" y="0"/>
                  <a:pt x="0" y="39"/>
                  <a:pt x="0" y="87"/>
                </a:cubicBezTo>
                <a:cubicBezTo>
                  <a:pt x="0" y="135"/>
                  <a:pt x="39" y="174"/>
                  <a:pt x="87" y="174"/>
                </a:cubicBezTo>
                <a:cubicBezTo>
                  <a:pt x="135" y="174"/>
                  <a:pt x="174" y="135"/>
                  <a:pt x="174" y="87"/>
                </a:cubicBezTo>
                <a:cubicBezTo>
                  <a:pt x="174" y="39"/>
                  <a:pt x="135" y="0"/>
                  <a:pt x="87" y="0"/>
                </a:cubicBezTo>
                <a:close/>
                <a:moveTo>
                  <a:pt x="143" y="34"/>
                </a:moveTo>
                <a:cubicBezTo>
                  <a:pt x="140" y="34"/>
                  <a:pt x="138" y="34"/>
                  <a:pt x="135" y="36"/>
                </a:cubicBezTo>
                <a:cubicBezTo>
                  <a:pt x="134" y="36"/>
                  <a:pt x="134" y="37"/>
                  <a:pt x="132" y="37"/>
                </a:cubicBezTo>
                <a:cubicBezTo>
                  <a:pt x="131" y="38"/>
                  <a:pt x="130" y="37"/>
                  <a:pt x="129" y="38"/>
                </a:cubicBezTo>
                <a:cubicBezTo>
                  <a:pt x="125" y="39"/>
                  <a:pt x="126" y="48"/>
                  <a:pt x="120" y="46"/>
                </a:cubicBezTo>
                <a:cubicBezTo>
                  <a:pt x="118" y="46"/>
                  <a:pt x="116" y="43"/>
                  <a:pt x="115" y="41"/>
                </a:cubicBezTo>
                <a:cubicBezTo>
                  <a:pt x="114" y="39"/>
                  <a:pt x="112" y="38"/>
                  <a:pt x="113" y="36"/>
                </a:cubicBezTo>
                <a:cubicBezTo>
                  <a:pt x="113" y="36"/>
                  <a:pt x="112" y="36"/>
                  <a:pt x="111" y="36"/>
                </a:cubicBezTo>
                <a:cubicBezTo>
                  <a:pt x="112" y="34"/>
                  <a:pt x="115" y="34"/>
                  <a:pt x="116" y="33"/>
                </a:cubicBezTo>
                <a:cubicBezTo>
                  <a:pt x="117" y="31"/>
                  <a:pt x="112" y="31"/>
                  <a:pt x="111" y="30"/>
                </a:cubicBezTo>
                <a:cubicBezTo>
                  <a:pt x="113" y="29"/>
                  <a:pt x="113" y="31"/>
                  <a:pt x="115" y="31"/>
                </a:cubicBezTo>
                <a:cubicBezTo>
                  <a:pt x="116" y="30"/>
                  <a:pt x="114" y="28"/>
                  <a:pt x="113" y="28"/>
                </a:cubicBezTo>
                <a:cubicBezTo>
                  <a:pt x="113" y="28"/>
                  <a:pt x="108" y="30"/>
                  <a:pt x="111" y="27"/>
                </a:cubicBezTo>
                <a:cubicBezTo>
                  <a:pt x="107" y="25"/>
                  <a:pt x="104" y="22"/>
                  <a:pt x="100" y="20"/>
                </a:cubicBezTo>
                <a:cubicBezTo>
                  <a:pt x="100" y="23"/>
                  <a:pt x="105" y="24"/>
                  <a:pt x="107" y="25"/>
                </a:cubicBezTo>
                <a:cubicBezTo>
                  <a:pt x="106" y="26"/>
                  <a:pt x="105" y="28"/>
                  <a:pt x="103" y="27"/>
                </a:cubicBezTo>
                <a:cubicBezTo>
                  <a:pt x="102" y="27"/>
                  <a:pt x="103" y="25"/>
                  <a:pt x="101" y="25"/>
                </a:cubicBezTo>
                <a:cubicBezTo>
                  <a:pt x="100" y="28"/>
                  <a:pt x="104" y="27"/>
                  <a:pt x="104" y="29"/>
                </a:cubicBezTo>
                <a:cubicBezTo>
                  <a:pt x="104" y="31"/>
                  <a:pt x="103" y="30"/>
                  <a:pt x="102" y="30"/>
                </a:cubicBezTo>
                <a:cubicBezTo>
                  <a:pt x="102" y="30"/>
                  <a:pt x="100" y="29"/>
                  <a:pt x="100" y="30"/>
                </a:cubicBezTo>
                <a:cubicBezTo>
                  <a:pt x="100" y="31"/>
                  <a:pt x="102" y="30"/>
                  <a:pt x="103" y="32"/>
                </a:cubicBezTo>
                <a:cubicBezTo>
                  <a:pt x="100" y="32"/>
                  <a:pt x="99" y="31"/>
                  <a:pt x="96" y="29"/>
                </a:cubicBezTo>
                <a:cubicBezTo>
                  <a:pt x="94" y="28"/>
                  <a:pt x="93" y="28"/>
                  <a:pt x="90" y="28"/>
                </a:cubicBezTo>
                <a:cubicBezTo>
                  <a:pt x="90" y="28"/>
                  <a:pt x="92" y="27"/>
                  <a:pt x="93" y="27"/>
                </a:cubicBezTo>
                <a:cubicBezTo>
                  <a:pt x="93" y="26"/>
                  <a:pt x="95" y="25"/>
                  <a:pt x="95" y="24"/>
                </a:cubicBezTo>
                <a:cubicBezTo>
                  <a:pt x="95" y="23"/>
                  <a:pt x="95" y="23"/>
                  <a:pt x="93" y="22"/>
                </a:cubicBezTo>
                <a:cubicBezTo>
                  <a:pt x="92" y="21"/>
                  <a:pt x="90" y="19"/>
                  <a:pt x="89" y="19"/>
                </a:cubicBezTo>
                <a:cubicBezTo>
                  <a:pt x="83" y="18"/>
                  <a:pt x="87" y="24"/>
                  <a:pt x="82" y="25"/>
                </a:cubicBezTo>
                <a:cubicBezTo>
                  <a:pt x="82" y="25"/>
                  <a:pt x="83" y="25"/>
                  <a:pt x="83" y="25"/>
                </a:cubicBezTo>
                <a:cubicBezTo>
                  <a:pt x="82" y="25"/>
                  <a:pt x="82" y="25"/>
                  <a:pt x="82" y="25"/>
                </a:cubicBezTo>
                <a:cubicBezTo>
                  <a:pt x="82" y="25"/>
                  <a:pt x="82" y="25"/>
                  <a:pt x="82" y="25"/>
                </a:cubicBezTo>
                <a:cubicBezTo>
                  <a:pt x="81" y="25"/>
                  <a:pt x="79" y="25"/>
                  <a:pt x="79" y="25"/>
                </a:cubicBezTo>
                <a:cubicBezTo>
                  <a:pt x="78" y="26"/>
                  <a:pt x="78" y="27"/>
                  <a:pt x="78" y="28"/>
                </a:cubicBezTo>
                <a:cubicBezTo>
                  <a:pt x="77" y="29"/>
                  <a:pt x="75" y="29"/>
                  <a:pt x="74" y="30"/>
                </a:cubicBezTo>
                <a:cubicBezTo>
                  <a:pt x="73" y="31"/>
                  <a:pt x="71" y="32"/>
                  <a:pt x="70" y="34"/>
                </a:cubicBezTo>
                <a:cubicBezTo>
                  <a:pt x="68" y="38"/>
                  <a:pt x="75" y="39"/>
                  <a:pt x="78" y="41"/>
                </a:cubicBezTo>
                <a:cubicBezTo>
                  <a:pt x="80" y="41"/>
                  <a:pt x="84" y="42"/>
                  <a:pt x="84" y="43"/>
                </a:cubicBezTo>
                <a:cubicBezTo>
                  <a:pt x="85" y="44"/>
                  <a:pt x="83" y="46"/>
                  <a:pt x="85" y="47"/>
                </a:cubicBezTo>
                <a:cubicBezTo>
                  <a:pt x="86" y="47"/>
                  <a:pt x="87" y="47"/>
                  <a:pt x="88" y="46"/>
                </a:cubicBezTo>
                <a:cubicBezTo>
                  <a:pt x="89" y="45"/>
                  <a:pt x="88" y="45"/>
                  <a:pt x="87" y="44"/>
                </a:cubicBezTo>
                <a:cubicBezTo>
                  <a:pt x="87" y="42"/>
                  <a:pt x="88" y="43"/>
                  <a:pt x="89" y="42"/>
                </a:cubicBezTo>
                <a:cubicBezTo>
                  <a:pt x="91" y="40"/>
                  <a:pt x="90" y="40"/>
                  <a:pt x="90" y="37"/>
                </a:cubicBezTo>
                <a:cubicBezTo>
                  <a:pt x="89" y="36"/>
                  <a:pt x="88" y="33"/>
                  <a:pt x="89" y="32"/>
                </a:cubicBezTo>
                <a:cubicBezTo>
                  <a:pt x="91" y="30"/>
                  <a:pt x="94" y="32"/>
                  <a:pt x="96" y="32"/>
                </a:cubicBezTo>
                <a:cubicBezTo>
                  <a:pt x="97" y="33"/>
                  <a:pt x="98" y="35"/>
                  <a:pt x="99" y="36"/>
                </a:cubicBezTo>
                <a:cubicBezTo>
                  <a:pt x="99" y="36"/>
                  <a:pt x="100" y="37"/>
                  <a:pt x="101" y="37"/>
                </a:cubicBezTo>
                <a:cubicBezTo>
                  <a:pt x="103" y="37"/>
                  <a:pt x="102" y="36"/>
                  <a:pt x="103" y="35"/>
                </a:cubicBezTo>
                <a:cubicBezTo>
                  <a:pt x="105" y="33"/>
                  <a:pt x="106" y="36"/>
                  <a:pt x="107" y="38"/>
                </a:cubicBezTo>
                <a:cubicBezTo>
                  <a:pt x="108" y="40"/>
                  <a:pt x="108" y="41"/>
                  <a:pt x="110" y="42"/>
                </a:cubicBezTo>
                <a:cubicBezTo>
                  <a:pt x="111" y="42"/>
                  <a:pt x="114" y="45"/>
                  <a:pt x="113" y="46"/>
                </a:cubicBezTo>
                <a:cubicBezTo>
                  <a:pt x="113" y="47"/>
                  <a:pt x="110" y="48"/>
                  <a:pt x="109" y="49"/>
                </a:cubicBezTo>
                <a:cubicBezTo>
                  <a:pt x="105" y="50"/>
                  <a:pt x="99" y="47"/>
                  <a:pt x="98" y="52"/>
                </a:cubicBezTo>
                <a:cubicBezTo>
                  <a:pt x="99" y="52"/>
                  <a:pt x="103" y="49"/>
                  <a:pt x="104" y="50"/>
                </a:cubicBezTo>
                <a:cubicBezTo>
                  <a:pt x="105" y="51"/>
                  <a:pt x="104" y="52"/>
                  <a:pt x="104" y="53"/>
                </a:cubicBezTo>
                <a:cubicBezTo>
                  <a:pt x="105" y="55"/>
                  <a:pt x="106" y="54"/>
                  <a:pt x="108" y="53"/>
                </a:cubicBezTo>
                <a:cubicBezTo>
                  <a:pt x="108" y="54"/>
                  <a:pt x="108" y="54"/>
                  <a:pt x="108" y="54"/>
                </a:cubicBezTo>
                <a:cubicBezTo>
                  <a:pt x="110" y="53"/>
                  <a:pt x="110" y="53"/>
                  <a:pt x="111" y="51"/>
                </a:cubicBezTo>
                <a:cubicBezTo>
                  <a:pt x="111" y="50"/>
                  <a:pt x="112" y="49"/>
                  <a:pt x="112" y="48"/>
                </a:cubicBezTo>
                <a:cubicBezTo>
                  <a:pt x="114" y="47"/>
                  <a:pt x="114" y="48"/>
                  <a:pt x="115" y="49"/>
                </a:cubicBezTo>
                <a:cubicBezTo>
                  <a:pt x="115" y="49"/>
                  <a:pt x="118" y="53"/>
                  <a:pt x="117" y="53"/>
                </a:cubicBezTo>
                <a:cubicBezTo>
                  <a:pt x="114" y="52"/>
                  <a:pt x="111" y="52"/>
                  <a:pt x="109" y="54"/>
                </a:cubicBezTo>
                <a:cubicBezTo>
                  <a:pt x="107" y="55"/>
                  <a:pt x="106" y="56"/>
                  <a:pt x="104" y="57"/>
                </a:cubicBezTo>
                <a:cubicBezTo>
                  <a:pt x="104" y="57"/>
                  <a:pt x="101" y="57"/>
                  <a:pt x="101" y="57"/>
                </a:cubicBezTo>
                <a:cubicBezTo>
                  <a:pt x="102" y="56"/>
                  <a:pt x="104" y="55"/>
                  <a:pt x="104" y="55"/>
                </a:cubicBezTo>
                <a:cubicBezTo>
                  <a:pt x="102" y="54"/>
                  <a:pt x="101" y="55"/>
                  <a:pt x="99" y="57"/>
                </a:cubicBezTo>
                <a:cubicBezTo>
                  <a:pt x="98" y="57"/>
                  <a:pt x="97" y="59"/>
                  <a:pt x="96" y="60"/>
                </a:cubicBezTo>
                <a:cubicBezTo>
                  <a:pt x="95" y="60"/>
                  <a:pt x="94" y="61"/>
                  <a:pt x="94" y="61"/>
                </a:cubicBezTo>
                <a:cubicBezTo>
                  <a:pt x="93" y="62"/>
                  <a:pt x="93" y="63"/>
                  <a:pt x="93" y="64"/>
                </a:cubicBezTo>
                <a:cubicBezTo>
                  <a:pt x="92" y="64"/>
                  <a:pt x="91" y="64"/>
                  <a:pt x="91" y="64"/>
                </a:cubicBezTo>
                <a:cubicBezTo>
                  <a:pt x="90" y="65"/>
                  <a:pt x="91" y="66"/>
                  <a:pt x="91" y="67"/>
                </a:cubicBezTo>
                <a:cubicBezTo>
                  <a:pt x="91" y="68"/>
                  <a:pt x="88" y="69"/>
                  <a:pt x="88" y="70"/>
                </a:cubicBezTo>
                <a:cubicBezTo>
                  <a:pt x="88" y="70"/>
                  <a:pt x="88" y="70"/>
                  <a:pt x="88" y="70"/>
                </a:cubicBezTo>
                <a:cubicBezTo>
                  <a:pt x="87" y="70"/>
                  <a:pt x="86" y="71"/>
                  <a:pt x="85" y="72"/>
                </a:cubicBezTo>
                <a:cubicBezTo>
                  <a:pt x="86" y="74"/>
                  <a:pt x="87" y="77"/>
                  <a:pt x="86" y="78"/>
                </a:cubicBezTo>
                <a:cubicBezTo>
                  <a:pt x="85" y="81"/>
                  <a:pt x="84" y="76"/>
                  <a:pt x="83" y="75"/>
                </a:cubicBezTo>
                <a:cubicBezTo>
                  <a:pt x="81" y="72"/>
                  <a:pt x="76" y="74"/>
                  <a:pt x="72" y="75"/>
                </a:cubicBezTo>
                <a:cubicBezTo>
                  <a:pt x="68" y="75"/>
                  <a:pt x="64" y="80"/>
                  <a:pt x="67" y="85"/>
                </a:cubicBezTo>
                <a:cubicBezTo>
                  <a:pt x="68" y="87"/>
                  <a:pt x="70" y="88"/>
                  <a:pt x="72" y="87"/>
                </a:cubicBezTo>
                <a:cubicBezTo>
                  <a:pt x="75" y="87"/>
                  <a:pt x="75" y="84"/>
                  <a:pt x="77" y="84"/>
                </a:cubicBezTo>
                <a:cubicBezTo>
                  <a:pt x="81" y="84"/>
                  <a:pt x="77" y="87"/>
                  <a:pt x="77" y="89"/>
                </a:cubicBezTo>
                <a:cubicBezTo>
                  <a:pt x="77" y="90"/>
                  <a:pt x="77" y="90"/>
                  <a:pt x="79" y="90"/>
                </a:cubicBezTo>
                <a:cubicBezTo>
                  <a:pt x="80" y="91"/>
                  <a:pt x="81" y="90"/>
                  <a:pt x="82" y="91"/>
                </a:cubicBezTo>
                <a:cubicBezTo>
                  <a:pt x="82" y="91"/>
                  <a:pt x="82" y="93"/>
                  <a:pt x="83" y="92"/>
                </a:cubicBezTo>
                <a:cubicBezTo>
                  <a:pt x="82" y="93"/>
                  <a:pt x="82" y="96"/>
                  <a:pt x="84" y="97"/>
                </a:cubicBezTo>
                <a:cubicBezTo>
                  <a:pt x="85" y="98"/>
                  <a:pt x="87" y="97"/>
                  <a:pt x="89" y="98"/>
                </a:cubicBezTo>
                <a:cubicBezTo>
                  <a:pt x="92" y="99"/>
                  <a:pt x="90" y="98"/>
                  <a:pt x="93" y="96"/>
                </a:cubicBezTo>
                <a:cubicBezTo>
                  <a:pt x="95" y="95"/>
                  <a:pt x="95" y="96"/>
                  <a:pt x="97" y="96"/>
                </a:cubicBezTo>
                <a:cubicBezTo>
                  <a:pt x="98" y="96"/>
                  <a:pt x="98" y="95"/>
                  <a:pt x="100" y="95"/>
                </a:cubicBezTo>
                <a:cubicBezTo>
                  <a:pt x="101" y="95"/>
                  <a:pt x="101" y="96"/>
                  <a:pt x="103" y="97"/>
                </a:cubicBezTo>
                <a:cubicBezTo>
                  <a:pt x="103" y="97"/>
                  <a:pt x="104" y="96"/>
                  <a:pt x="105" y="96"/>
                </a:cubicBezTo>
                <a:cubicBezTo>
                  <a:pt x="107" y="97"/>
                  <a:pt x="109" y="98"/>
                  <a:pt x="111" y="100"/>
                </a:cubicBezTo>
                <a:cubicBezTo>
                  <a:pt x="113" y="101"/>
                  <a:pt x="114" y="101"/>
                  <a:pt x="116" y="102"/>
                </a:cubicBezTo>
                <a:cubicBezTo>
                  <a:pt x="118" y="102"/>
                  <a:pt x="120" y="104"/>
                  <a:pt x="120" y="106"/>
                </a:cubicBezTo>
                <a:cubicBezTo>
                  <a:pt x="120" y="106"/>
                  <a:pt x="119" y="108"/>
                  <a:pt x="119" y="109"/>
                </a:cubicBezTo>
                <a:cubicBezTo>
                  <a:pt x="119" y="109"/>
                  <a:pt x="122" y="108"/>
                  <a:pt x="123" y="108"/>
                </a:cubicBezTo>
                <a:cubicBezTo>
                  <a:pt x="122" y="109"/>
                  <a:pt x="121" y="110"/>
                  <a:pt x="121" y="109"/>
                </a:cubicBezTo>
                <a:cubicBezTo>
                  <a:pt x="121" y="110"/>
                  <a:pt x="122" y="110"/>
                  <a:pt x="122" y="111"/>
                </a:cubicBezTo>
                <a:cubicBezTo>
                  <a:pt x="123" y="108"/>
                  <a:pt x="125" y="109"/>
                  <a:pt x="126" y="110"/>
                </a:cubicBezTo>
                <a:cubicBezTo>
                  <a:pt x="128" y="111"/>
                  <a:pt x="130" y="111"/>
                  <a:pt x="132" y="111"/>
                </a:cubicBezTo>
                <a:cubicBezTo>
                  <a:pt x="133" y="112"/>
                  <a:pt x="136" y="113"/>
                  <a:pt x="137" y="114"/>
                </a:cubicBezTo>
                <a:cubicBezTo>
                  <a:pt x="138" y="115"/>
                  <a:pt x="138" y="117"/>
                  <a:pt x="137" y="119"/>
                </a:cubicBezTo>
                <a:cubicBezTo>
                  <a:pt x="135" y="121"/>
                  <a:pt x="134" y="121"/>
                  <a:pt x="133" y="123"/>
                </a:cubicBezTo>
                <a:cubicBezTo>
                  <a:pt x="132" y="125"/>
                  <a:pt x="133" y="127"/>
                  <a:pt x="132" y="129"/>
                </a:cubicBezTo>
                <a:cubicBezTo>
                  <a:pt x="132" y="131"/>
                  <a:pt x="131" y="130"/>
                  <a:pt x="130" y="132"/>
                </a:cubicBezTo>
                <a:cubicBezTo>
                  <a:pt x="128" y="133"/>
                  <a:pt x="130" y="133"/>
                  <a:pt x="128" y="134"/>
                </a:cubicBezTo>
                <a:cubicBezTo>
                  <a:pt x="126" y="135"/>
                  <a:pt x="124" y="134"/>
                  <a:pt x="123" y="137"/>
                </a:cubicBezTo>
                <a:cubicBezTo>
                  <a:pt x="123" y="136"/>
                  <a:pt x="123" y="136"/>
                  <a:pt x="123" y="136"/>
                </a:cubicBezTo>
                <a:cubicBezTo>
                  <a:pt x="123" y="137"/>
                  <a:pt x="122" y="138"/>
                  <a:pt x="122" y="139"/>
                </a:cubicBezTo>
                <a:cubicBezTo>
                  <a:pt x="121" y="140"/>
                  <a:pt x="121" y="141"/>
                  <a:pt x="120" y="142"/>
                </a:cubicBezTo>
                <a:cubicBezTo>
                  <a:pt x="119" y="143"/>
                  <a:pt x="115" y="148"/>
                  <a:pt x="115" y="147"/>
                </a:cubicBezTo>
                <a:cubicBezTo>
                  <a:pt x="115" y="147"/>
                  <a:pt x="112" y="148"/>
                  <a:pt x="112" y="147"/>
                </a:cubicBezTo>
                <a:cubicBezTo>
                  <a:pt x="112" y="148"/>
                  <a:pt x="112" y="148"/>
                  <a:pt x="113" y="148"/>
                </a:cubicBezTo>
                <a:cubicBezTo>
                  <a:pt x="112" y="152"/>
                  <a:pt x="110" y="153"/>
                  <a:pt x="106" y="153"/>
                </a:cubicBezTo>
                <a:cubicBezTo>
                  <a:pt x="107" y="155"/>
                  <a:pt x="105" y="154"/>
                  <a:pt x="104" y="155"/>
                </a:cubicBezTo>
                <a:cubicBezTo>
                  <a:pt x="103" y="156"/>
                  <a:pt x="103" y="158"/>
                  <a:pt x="103" y="158"/>
                </a:cubicBezTo>
                <a:cubicBezTo>
                  <a:pt x="103" y="159"/>
                  <a:pt x="101" y="161"/>
                  <a:pt x="101" y="161"/>
                </a:cubicBezTo>
                <a:cubicBezTo>
                  <a:pt x="101" y="162"/>
                  <a:pt x="102" y="162"/>
                  <a:pt x="102" y="163"/>
                </a:cubicBezTo>
                <a:cubicBezTo>
                  <a:pt x="99" y="163"/>
                  <a:pt x="96" y="164"/>
                  <a:pt x="93" y="164"/>
                </a:cubicBezTo>
                <a:cubicBezTo>
                  <a:pt x="94" y="163"/>
                  <a:pt x="94" y="163"/>
                  <a:pt x="92" y="163"/>
                </a:cubicBezTo>
                <a:cubicBezTo>
                  <a:pt x="93" y="161"/>
                  <a:pt x="94" y="161"/>
                  <a:pt x="94" y="159"/>
                </a:cubicBezTo>
                <a:cubicBezTo>
                  <a:pt x="94" y="159"/>
                  <a:pt x="94" y="159"/>
                  <a:pt x="94" y="158"/>
                </a:cubicBezTo>
                <a:cubicBezTo>
                  <a:pt x="95" y="156"/>
                  <a:pt x="95" y="157"/>
                  <a:pt x="94" y="155"/>
                </a:cubicBezTo>
                <a:cubicBezTo>
                  <a:pt x="94" y="152"/>
                  <a:pt x="95" y="151"/>
                  <a:pt x="96" y="147"/>
                </a:cubicBezTo>
                <a:cubicBezTo>
                  <a:pt x="97" y="144"/>
                  <a:pt x="97" y="139"/>
                  <a:pt x="97" y="136"/>
                </a:cubicBezTo>
                <a:cubicBezTo>
                  <a:pt x="98" y="134"/>
                  <a:pt x="98" y="130"/>
                  <a:pt x="98" y="129"/>
                </a:cubicBezTo>
                <a:cubicBezTo>
                  <a:pt x="97" y="127"/>
                  <a:pt x="94" y="125"/>
                  <a:pt x="92" y="124"/>
                </a:cubicBezTo>
                <a:cubicBezTo>
                  <a:pt x="90" y="122"/>
                  <a:pt x="89" y="120"/>
                  <a:pt x="88" y="118"/>
                </a:cubicBezTo>
                <a:cubicBezTo>
                  <a:pt x="87" y="117"/>
                  <a:pt x="86" y="116"/>
                  <a:pt x="86" y="114"/>
                </a:cubicBezTo>
                <a:cubicBezTo>
                  <a:pt x="85" y="112"/>
                  <a:pt x="86" y="113"/>
                  <a:pt x="86" y="112"/>
                </a:cubicBezTo>
                <a:cubicBezTo>
                  <a:pt x="86" y="110"/>
                  <a:pt x="86" y="109"/>
                  <a:pt x="86" y="107"/>
                </a:cubicBezTo>
                <a:cubicBezTo>
                  <a:pt x="87" y="106"/>
                  <a:pt x="89" y="105"/>
                  <a:pt x="89" y="103"/>
                </a:cubicBezTo>
                <a:cubicBezTo>
                  <a:pt x="90" y="101"/>
                  <a:pt x="89" y="99"/>
                  <a:pt x="88" y="99"/>
                </a:cubicBezTo>
                <a:cubicBezTo>
                  <a:pt x="87" y="99"/>
                  <a:pt x="86" y="99"/>
                  <a:pt x="85" y="99"/>
                </a:cubicBezTo>
                <a:cubicBezTo>
                  <a:pt x="84" y="99"/>
                  <a:pt x="82" y="98"/>
                  <a:pt x="81" y="97"/>
                </a:cubicBezTo>
                <a:cubicBezTo>
                  <a:pt x="80" y="96"/>
                  <a:pt x="79" y="94"/>
                  <a:pt x="78" y="93"/>
                </a:cubicBezTo>
                <a:cubicBezTo>
                  <a:pt x="77" y="93"/>
                  <a:pt x="76" y="93"/>
                  <a:pt x="75" y="93"/>
                </a:cubicBezTo>
                <a:cubicBezTo>
                  <a:pt x="73" y="92"/>
                  <a:pt x="72" y="91"/>
                  <a:pt x="71" y="90"/>
                </a:cubicBezTo>
                <a:cubicBezTo>
                  <a:pt x="70" y="89"/>
                  <a:pt x="69" y="90"/>
                  <a:pt x="67" y="90"/>
                </a:cubicBezTo>
                <a:cubicBezTo>
                  <a:pt x="65" y="90"/>
                  <a:pt x="63" y="88"/>
                  <a:pt x="62" y="88"/>
                </a:cubicBezTo>
                <a:cubicBezTo>
                  <a:pt x="59" y="87"/>
                  <a:pt x="57" y="85"/>
                  <a:pt x="56" y="82"/>
                </a:cubicBezTo>
                <a:cubicBezTo>
                  <a:pt x="55" y="80"/>
                  <a:pt x="54" y="79"/>
                  <a:pt x="52" y="77"/>
                </a:cubicBezTo>
                <a:cubicBezTo>
                  <a:pt x="51" y="75"/>
                  <a:pt x="50" y="73"/>
                  <a:pt x="47" y="72"/>
                </a:cubicBezTo>
                <a:cubicBezTo>
                  <a:pt x="47" y="72"/>
                  <a:pt x="48" y="74"/>
                  <a:pt x="48" y="75"/>
                </a:cubicBezTo>
                <a:cubicBezTo>
                  <a:pt x="49" y="76"/>
                  <a:pt x="50" y="78"/>
                  <a:pt x="52" y="79"/>
                </a:cubicBezTo>
                <a:cubicBezTo>
                  <a:pt x="53" y="82"/>
                  <a:pt x="52" y="82"/>
                  <a:pt x="51" y="80"/>
                </a:cubicBezTo>
                <a:cubicBezTo>
                  <a:pt x="49" y="77"/>
                  <a:pt x="47" y="75"/>
                  <a:pt x="45" y="72"/>
                </a:cubicBezTo>
                <a:cubicBezTo>
                  <a:pt x="44" y="71"/>
                  <a:pt x="45" y="70"/>
                  <a:pt x="44" y="69"/>
                </a:cubicBezTo>
                <a:cubicBezTo>
                  <a:pt x="43" y="68"/>
                  <a:pt x="41" y="68"/>
                  <a:pt x="40" y="67"/>
                </a:cubicBezTo>
                <a:cubicBezTo>
                  <a:pt x="37" y="64"/>
                  <a:pt x="36" y="59"/>
                  <a:pt x="36" y="55"/>
                </a:cubicBezTo>
                <a:cubicBezTo>
                  <a:pt x="36" y="53"/>
                  <a:pt x="37" y="52"/>
                  <a:pt x="37" y="51"/>
                </a:cubicBezTo>
                <a:cubicBezTo>
                  <a:pt x="37" y="49"/>
                  <a:pt x="36" y="48"/>
                  <a:pt x="35" y="48"/>
                </a:cubicBezTo>
                <a:cubicBezTo>
                  <a:pt x="35" y="47"/>
                  <a:pt x="34" y="46"/>
                  <a:pt x="34" y="46"/>
                </a:cubicBezTo>
                <a:cubicBezTo>
                  <a:pt x="33" y="45"/>
                  <a:pt x="32" y="43"/>
                  <a:pt x="31" y="42"/>
                </a:cubicBezTo>
                <a:cubicBezTo>
                  <a:pt x="30" y="41"/>
                  <a:pt x="28" y="40"/>
                  <a:pt x="27" y="39"/>
                </a:cubicBezTo>
                <a:cubicBezTo>
                  <a:pt x="35" y="29"/>
                  <a:pt x="46" y="20"/>
                  <a:pt x="58" y="15"/>
                </a:cubicBezTo>
                <a:cubicBezTo>
                  <a:pt x="58" y="16"/>
                  <a:pt x="58" y="17"/>
                  <a:pt x="59" y="17"/>
                </a:cubicBezTo>
                <a:cubicBezTo>
                  <a:pt x="60" y="19"/>
                  <a:pt x="61" y="19"/>
                  <a:pt x="63" y="19"/>
                </a:cubicBezTo>
                <a:cubicBezTo>
                  <a:pt x="62" y="21"/>
                  <a:pt x="60" y="21"/>
                  <a:pt x="58" y="21"/>
                </a:cubicBezTo>
                <a:cubicBezTo>
                  <a:pt x="56" y="21"/>
                  <a:pt x="53" y="20"/>
                  <a:pt x="52" y="22"/>
                </a:cubicBezTo>
                <a:cubicBezTo>
                  <a:pt x="53" y="23"/>
                  <a:pt x="55" y="25"/>
                  <a:pt x="55" y="22"/>
                </a:cubicBezTo>
                <a:cubicBezTo>
                  <a:pt x="57" y="22"/>
                  <a:pt x="59" y="22"/>
                  <a:pt x="61" y="23"/>
                </a:cubicBezTo>
                <a:cubicBezTo>
                  <a:pt x="62" y="23"/>
                  <a:pt x="65" y="24"/>
                  <a:pt x="65" y="23"/>
                </a:cubicBezTo>
                <a:cubicBezTo>
                  <a:pt x="66" y="23"/>
                  <a:pt x="66" y="21"/>
                  <a:pt x="66" y="21"/>
                </a:cubicBezTo>
                <a:cubicBezTo>
                  <a:pt x="66" y="21"/>
                  <a:pt x="65" y="21"/>
                  <a:pt x="65" y="21"/>
                </a:cubicBezTo>
                <a:cubicBezTo>
                  <a:pt x="66" y="19"/>
                  <a:pt x="67" y="20"/>
                  <a:pt x="69" y="21"/>
                </a:cubicBezTo>
                <a:cubicBezTo>
                  <a:pt x="67" y="22"/>
                  <a:pt x="68" y="25"/>
                  <a:pt x="70" y="23"/>
                </a:cubicBezTo>
                <a:cubicBezTo>
                  <a:pt x="72" y="21"/>
                  <a:pt x="70" y="20"/>
                  <a:pt x="68" y="19"/>
                </a:cubicBezTo>
                <a:cubicBezTo>
                  <a:pt x="70" y="16"/>
                  <a:pt x="71" y="16"/>
                  <a:pt x="73" y="19"/>
                </a:cubicBezTo>
                <a:cubicBezTo>
                  <a:pt x="73" y="17"/>
                  <a:pt x="74" y="18"/>
                  <a:pt x="76" y="18"/>
                </a:cubicBezTo>
                <a:cubicBezTo>
                  <a:pt x="76" y="17"/>
                  <a:pt x="76" y="17"/>
                  <a:pt x="76" y="17"/>
                </a:cubicBezTo>
                <a:cubicBezTo>
                  <a:pt x="75" y="17"/>
                  <a:pt x="74" y="17"/>
                  <a:pt x="74" y="17"/>
                </a:cubicBezTo>
                <a:cubicBezTo>
                  <a:pt x="75" y="15"/>
                  <a:pt x="74" y="14"/>
                  <a:pt x="76" y="14"/>
                </a:cubicBezTo>
                <a:cubicBezTo>
                  <a:pt x="78" y="13"/>
                  <a:pt x="83" y="13"/>
                  <a:pt x="83" y="12"/>
                </a:cubicBezTo>
                <a:cubicBezTo>
                  <a:pt x="80" y="13"/>
                  <a:pt x="76" y="13"/>
                  <a:pt x="73" y="14"/>
                </a:cubicBezTo>
                <a:cubicBezTo>
                  <a:pt x="72" y="15"/>
                  <a:pt x="70" y="17"/>
                  <a:pt x="69" y="16"/>
                </a:cubicBezTo>
                <a:cubicBezTo>
                  <a:pt x="68" y="14"/>
                  <a:pt x="70" y="12"/>
                  <a:pt x="71" y="11"/>
                </a:cubicBezTo>
                <a:cubicBezTo>
                  <a:pt x="71" y="11"/>
                  <a:pt x="71" y="11"/>
                  <a:pt x="71" y="11"/>
                </a:cubicBezTo>
                <a:cubicBezTo>
                  <a:pt x="76" y="10"/>
                  <a:pt x="81" y="10"/>
                  <a:pt x="87" y="10"/>
                </a:cubicBezTo>
                <a:cubicBezTo>
                  <a:pt x="91" y="10"/>
                  <a:pt x="94" y="10"/>
                  <a:pt x="98" y="10"/>
                </a:cubicBezTo>
                <a:cubicBezTo>
                  <a:pt x="96" y="11"/>
                  <a:pt x="97" y="11"/>
                  <a:pt x="96" y="12"/>
                </a:cubicBezTo>
                <a:cubicBezTo>
                  <a:pt x="95" y="13"/>
                  <a:pt x="92" y="14"/>
                  <a:pt x="90" y="15"/>
                </a:cubicBezTo>
                <a:cubicBezTo>
                  <a:pt x="92" y="15"/>
                  <a:pt x="98" y="17"/>
                  <a:pt x="100" y="14"/>
                </a:cubicBezTo>
                <a:cubicBezTo>
                  <a:pt x="99" y="14"/>
                  <a:pt x="98" y="14"/>
                  <a:pt x="97" y="14"/>
                </a:cubicBezTo>
                <a:cubicBezTo>
                  <a:pt x="99" y="13"/>
                  <a:pt x="100" y="12"/>
                  <a:pt x="102" y="11"/>
                </a:cubicBezTo>
                <a:cubicBezTo>
                  <a:pt x="118" y="14"/>
                  <a:pt x="132" y="22"/>
                  <a:pt x="143" y="34"/>
                </a:cubicBezTo>
                <a:cubicBezTo>
                  <a:pt x="143" y="34"/>
                  <a:pt x="143" y="34"/>
                  <a:pt x="143" y="34"/>
                </a:cubicBezTo>
                <a:close/>
                <a:moveTo>
                  <a:pt x="157" y="64"/>
                </a:moveTo>
                <a:cubicBezTo>
                  <a:pt x="157" y="64"/>
                  <a:pt x="157" y="64"/>
                  <a:pt x="158" y="64"/>
                </a:cubicBezTo>
                <a:cubicBezTo>
                  <a:pt x="158" y="63"/>
                  <a:pt x="158" y="63"/>
                  <a:pt x="158" y="62"/>
                </a:cubicBezTo>
                <a:cubicBezTo>
                  <a:pt x="159" y="62"/>
                  <a:pt x="159" y="62"/>
                  <a:pt x="159" y="61"/>
                </a:cubicBezTo>
                <a:cubicBezTo>
                  <a:pt x="160" y="61"/>
                  <a:pt x="160" y="61"/>
                  <a:pt x="160" y="61"/>
                </a:cubicBezTo>
                <a:cubicBezTo>
                  <a:pt x="161" y="65"/>
                  <a:pt x="162" y="68"/>
                  <a:pt x="163" y="72"/>
                </a:cubicBezTo>
                <a:cubicBezTo>
                  <a:pt x="163" y="72"/>
                  <a:pt x="163" y="72"/>
                  <a:pt x="163" y="72"/>
                </a:cubicBezTo>
                <a:cubicBezTo>
                  <a:pt x="163" y="72"/>
                  <a:pt x="161" y="73"/>
                  <a:pt x="161" y="73"/>
                </a:cubicBezTo>
                <a:cubicBezTo>
                  <a:pt x="160" y="73"/>
                  <a:pt x="160" y="72"/>
                  <a:pt x="159" y="71"/>
                </a:cubicBezTo>
                <a:cubicBezTo>
                  <a:pt x="158" y="71"/>
                  <a:pt x="158" y="70"/>
                  <a:pt x="157" y="69"/>
                </a:cubicBezTo>
                <a:cubicBezTo>
                  <a:pt x="157" y="69"/>
                  <a:pt x="157" y="68"/>
                  <a:pt x="157" y="67"/>
                </a:cubicBezTo>
                <a:cubicBezTo>
                  <a:pt x="157" y="66"/>
                  <a:pt x="157" y="65"/>
                  <a:pt x="157" y="64"/>
                </a:cubicBezTo>
                <a:close/>
                <a:moveTo>
                  <a:pt x="158" y="104"/>
                </a:moveTo>
                <a:cubicBezTo>
                  <a:pt x="156" y="103"/>
                  <a:pt x="155" y="101"/>
                  <a:pt x="154" y="100"/>
                </a:cubicBezTo>
                <a:cubicBezTo>
                  <a:pt x="152" y="98"/>
                  <a:pt x="153" y="96"/>
                  <a:pt x="153" y="94"/>
                </a:cubicBezTo>
                <a:cubicBezTo>
                  <a:pt x="153" y="92"/>
                  <a:pt x="152" y="90"/>
                  <a:pt x="153" y="88"/>
                </a:cubicBezTo>
                <a:cubicBezTo>
                  <a:pt x="154" y="88"/>
                  <a:pt x="154" y="87"/>
                  <a:pt x="155" y="87"/>
                </a:cubicBezTo>
                <a:cubicBezTo>
                  <a:pt x="155" y="86"/>
                  <a:pt x="155" y="85"/>
                  <a:pt x="156" y="84"/>
                </a:cubicBezTo>
                <a:cubicBezTo>
                  <a:pt x="157" y="82"/>
                  <a:pt x="158" y="82"/>
                  <a:pt x="159" y="81"/>
                </a:cubicBezTo>
                <a:cubicBezTo>
                  <a:pt x="160" y="80"/>
                  <a:pt x="160" y="80"/>
                  <a:pt x="161" y="78"/>
                </a:cubicBezTo>
                <a:cubicBezTo>
                  <a:pt x="161" y="78"/>
                  <a:pt x="162" y="76"/>
                  <a:pt x="163" y="75"/>
                </a:cubicBezTo>
                <a:cubicBezTo>
                  <a:pt x="164" y="79"/>
                  <a:pt x="164" y="83"/>
                  <a:pt x="164" y="87"/>
                </a:cubicBezTo>
                <a:cubicBezTo>
                  <a:pt x="164" y="94"/>
                  <a:pt x="163" y="101"/>
                  <a:pt x="162" y="107"/>
                </a:cubicBezTo>
                <a:cubicBezTo>
                  <a:pt x="160" y="107"/>
                  <a:pt x="159" y="105"/>
                  <a:pt x="158" y="104"/>
                </a:cubicBezTo>
                <a:close/>
              </a:path>
            </a:pathLst>
          </a:custGeom>
          <a:solidFill>
            <a:srgbClr val="F45474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4" name="TextBox 76"/>
          <p:cNvSpPr txBox="1"/>
          <p:nvPr/>
        </p:nvSpPr>
        <p:spPr>
          <a:xfrm>
            <a:off x="7449157" y="4299219"/>
            <a:ext cx="1098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F45474"/>
                </a:solidFill>
                <a:latin typeface="叶根友毛笔行书" panose="02010601030101010101" pitchFamily="2" charset="-122"/>
                <a:ea typeface="叶根友毛笔行书" panose="02010601030101010101" pitchFamily="2" charset="-122"/>
              </a:rPr>
              <a:t>添加标题</a:t>
            </a:r>
            <a:endParaRPr lang="zh-CN" altLang="en-US" dirty="0">
              <a:solidFill>
                <a:srgbClr val="F45474"/>
              </a:solidFill>
              <a:latin typeface="叶根友毛笔行书" panose="02010601030101010101" pitchFamily="2" charset="-122"/>
              <a:ea typeface="叶根友毛笔行书" panose="02010601030101010101" pitchFamily="2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7449157" y="4668551"/>
            <a:ext cx="3051344" cy="372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请在此添加文字说明，编辑文字。</a:t>
            </a:r>
            <a:endParaRPr lang="en-US" altLang="zh-CN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TextBox 76"/>
          <p:cNvSpPr txBox="1"/>
          <p:nvPr/>
        </p:nvSpPr>
        <p:spPr>
          <a:xfrm>
            <a:off x="7998427" y="2647540"/>
            <a:ext cx="1098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F45474"/>
                </a:solidFill>
                <a:latin typeface="叶根友毛笔行书" panose="02010601030101010101" pitchFamily="2" charset="-122"/>
                <a:ea typeface="叶根友毛笔行书" panose="02010601030101010101" pitchFamily="2" charset="-122"/>
              </a:rPr>
              <a:t>添加标题</a:t>
            </a:r>
            <a:endParaRPr lang="zh-CN" altLang="en-US" dirty="0">
              <a:solidFill>
                <a:srgbClr val="F45474"/>
              </a:solidFill>
              <a:latin typeface="叶根友毛笔行书" panose="02010601030101010101" pitchFamily="2" charset="-122"/>
              <a:ea typeface="叶根友毛笔行书" panose="02010601030101010101" pitchFamily="2" charset="-122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7998427" y="3016872"/>
            <a:ext cx="3051344" cy="372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请在此添加文字说明，编辑文字。</a:t>
            </a:r>
            <a:endParaRPr lang="en-US" altLang="zh-CN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TextBox 76"/>
          <p:cNvSpPr txBox="1"/>
          <p:nvPr/>
        </p:nvSpPr>
        <p:spPr>
          <a:xfrm>
            <a:off x="3725403" y="4299219"/>
            <a:ext cx="1098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dirty="0" smtClean="0">
                <a:solidFill>
                  <a:srgbClr val="F45474"/>
                </a:solidFill>
                <a:latin typeface="叶根友毛笔行书" panose="02010601030101010101" pitchFamily="2" charset="-122"/>
                <a:ea typeface="叶根友毛笔行书" panose="02010601030101010101" pitchFamily="2" charset="-122"/>
              </a:rPr>
              <a:t>添加标题</a:t>
            </a:r>
            <a:endParaRPr lang="zh-CN" altLang="en-US" dirty="0">
              <a:solidFill>
                <a:srgbClr val="F45474"/>
              </a:solidFill>
              <a:latin typeface="叶根友毛笔行书" panose="02010601030101010101" pitchFamily="2" charset="-122"/>
              <a:ea typeface="叶根友毛笔行书" panose="02010601030101010101" pitchFamily="2" charset="-122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1772600" y="4668551"/>
            <a:ext cx="3051344" cy="372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请在此添加文字说明，编辑文字。</a:t>
            </a:r>
            <a:endParaRPr lang="en-US" altLang="zh-CN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TextBox 76"/>
          <p:cNvSpPr txBox="1"/>
          <p:nvPr/>
        </p:nvSpPr>
        <p:spPr>
          <a:xfrm>
            <a:off x="3108443" y="2647540"/>
            <a:ext cx="1098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dirty="0" smtClean="0">
                <a:solidFill>
                  <a:srgbClr val="F45474"/>
                </a:solidFill>
                <a:latin typeface="叶根友毛笔行书" panose="02010601030101010101" pitchFamily="2" charset="-122"/>
                <a:ea typeface="叶根友毛笔行书" panose="02010601030101010101" pitchFamily="2" charset="-122"/>
              </a:rPr>
              <a:t>添加标题</a:t>
            </a:r>
            <a:endParaRPr lang="zh-CN" altLang="en-US" dirty="0">
              <a:solidFill>
                <a:srgbClr val="F45474"/>
              </a:solidFill>
              <a:latin typeface="叶根友毛笔行书" panose="02010601030101010101" pitchFamily="2" charset="-122"/>
              <a:ea typeface="叶根友毛笔行书" panose="02010601030101010101" pitchFamily="2" charset="-122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1155640" y="3016872"/>
            <a:ext cx="3051344" cy="372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请在此添加文字说明，编辑文字。</a:t>
            </a:r>
            <a:endParaRPr lang="en-US" altLang="zh-CN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" y="0"/>
            <a:ext cx="12191036" cy="6858402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242419" y="-1325272"/>
            <a:ext cx="7915432" cy="4452571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027" t="3038" r="5445" b="935"/>
          <a:stretch>
            <a:fillRect/>
          </a:stretch>
        </p:blipFill>
        <p:spPr>
          <a:xfrm flipH="1">
            <a:off x="-334" y="1"/>
            <a:ext cx="4030073" cy="4308300"/>
          </a:xfrm>
          <a:prstGeom prst="rect">
            <a:avLst/>
          </a:prstGeom>
        </p:spPr>
      </p:pic>
      <p:sp>
        <p:nvSpPr>
          <p:cNvPr id="33" name="TextBox 76"/>
          <p:cNvSpPr txBox="1"/>
          <p:nvPr/>
        </p:nvSpPr>
        <p:spPr>
          <a:xfrm>
            <a:off x="1071580" y="3127299"/>
            <a:ext cx="309892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 dirty="0">
                <a:solidFill>
                  <a:srgbClr val="F45474"/>
                </a:solidFill>
                <a:latin typeface="叶根友毛笔行书" panose="02010601030101010101" pitchFamily="2" charset="-122"/>
                <a:ea typeface="叶根友毛笔行书" panose="02010601030101010101" pitchFamily="2" charset="-122"/>
              </a:rPr>
              <a:t>PART </a:t>
            </a:r>
            <a:r>
              <a:rPr lang="en-US" altLang="zh-CN" sz="5400" dirty="0" smtClean="0">
                <a:solidFill>
                  <a:srgbClr val="F45474"/>
                </a:solidFill>
                <a:latin typeface="叶根友毛笔行书" panose="02010601030101010101" pitchFamily="2" charset="-122"/>
                <a:ea typeface="叶根友毛笔行书" panose="02010601030101010101" pitchFamily="2" charset="-122"/>
              </a:rPr>
              <a:t>04</a:t>
            </a:r>
            <a:endParaRPr lang="zh-CN" altLang="en-US" sz="5400" dirty="0">
              <a:solidFill>
                <a:srgbClr val="F45474"/>
              </a:solidFill>
              <a:latin typeface="叶根友毛笔行书" panose="02010601030101010101" pitchFamily="2" charset="-122"/>
              <a:ea typeface="叶根友毛笔行书" panose="02010601030101010101" pitchFamily="2" charset="-122"/>
            </a:endParaRPr>
          </a:p>
        </p:txBody>
      </p:sp>
      <p:sp>
        <p:nvSpPr>
          <p:cNvPr id="34" name="文本框 21"/>
          <p:cNvSpPr txBox="1"/>
          <p:nvPr/>
        </p:nvSpPr>
        <p:spPr>
          <a:xfrm>
            <a:off x="1071580" y="5051498"/>
            <a:ext cx="3867699" cy="372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zh-CN" sz="7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Fresh business general template</a:t>
            </a:r>
            <a:endParaRPr lang="en-US" altLang="zh-CN" sz="70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7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Applicable to enterprise introduction, summary report, sales marketing, chart </a:t>
            </a:r>
            <a:r>
              <a:rPr lang="en-US" altLang="zh-CN" sz="7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dataa</a:t>
            </a:r>
            <a:endParaRPr lang="zh-CN" altLang="en-US" sz="70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1071580" y="4591456"/>
            <a:ext cx="374538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zh-CN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Please add the title here</a:t>
            </a:r>
            <a:endParaRPr lang="en-US" altLang="zh-CN" sz="240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TextBox 76"/>
          <p:cNvSpPr txBox="1"/>
          <p:nvPr/>
        </p:nvSpPr>
        <p:spPr>
          <a:xfrm>
            <a:off x="1071580" y="4015913"/>
            <a:ext cx="35459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F45474"/>
                </a:solidFill>
                <a:latin typeface="叶根友毛笔行书" panose="02010601030101010101" pitchFamily="2" charset="-122"/>
                <a:ea typeface="叶根友毛笔行书" panose="02010601030101010101" pitchFamily="2" charset="-122"/>
              </a:rPr>
              <a:t>请在此添加标题</a:t>
            </a:r>
            <a:endParaRPr lang="zh-CN" altLang="en-US" sz="3200" dirty="0">
              <a:solidFill>
                <a:srgbClr val="F45474"/>
              </a:solidFill>
              <a:latin typeface="叶根友毛笔行书" panose="02010601030101010101" pitchFamily="2" charset="-122"/>
              <a:ea typeface="叶根友毛笔行书" panose="02010601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027" t="3038" r="5445" b="935"/>
          <a:stretch>
            <a:fillRect/>
          </a:stretch>
        </p:blipFill>
        <p:spPr>
          <a:xfrm>
            <a:off x="9579935" y="1"/>
            <a:ext cx="2612065" cy="2792396"/>
          </a:xfrm>
          <a:prstGeom prst="rect">
            <a:avLst/>
          </a:prstGeom>
        </p:spPr>
      </p:pic>
      <p:sp>
        <p:nvSpPr>
          <p:cNvPr id="6" name="TextBox 76"/>
          <p:cNvSpPr txBox="1"/>
          <p:nvPr/>
        </p:nvSpPr>
        <p:spPr>
          <a:xfrm>
            <a:off x="4977745" y="300185"/>
            <a:ext cx="2236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rgbClr val="F45474"/>
                </a:solidFill>
                <a:latin typeface="叶根友毛笔行书" panose="02010601030101010101" pitchFamily="2" charset="-122"/>
                <a:ea typeface="叶根友毛笔行书" panose="02010601030101010101" pitchFamily="2" charset="-122"/>
              </a:rPr>
              <a:t>请在此处添加</a:t>
            </a:r>
            <a:r>
              <a:rPr lang="zh-CN" altLang="en-US" sz="2000" dirty="0">
                <a:solidFill>
                  <a:srgbClr val="F45474"/>
                </a:solidFill>
                <a:latin typeface="叶根友毛笔行书" panose="02010601030101010101" pitchFamily="2" charset="-122"/>
                <a:ea typeface="叶根友毛笔行书" panose="02010601030101010101" pitchFamily="2" charset="-122"/>
              </a:rPr>
              <a:t>标题</a:t>
            </a:r>
            <a:endParaRPr lang="zh-CN" altLang="en-US" sz="2000" dirty="0">
              <a:solidFill>
                <a:srgbClr val="F45474"/>
              </a:solidFill>
              <a:latin typeface="叶根友毛笔行书" panose="02010601030101010101" pitchFamily="2" charset="-122"/>
              <a:ea typeface="叶根友毛笔行书" panose="02010601030101010101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130401" y="602026"/>
            <a:ext cx="3931198" cy="3129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此处请添加您的副标题，文字可以直接编辑修改。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49127" y="-1087285"/>
            <a:ext cx="6384250" cy="3591253"/>
          </a:xfrm>
          <a:prstGeom prst="rect">
            <a:avLst/>
          </a:prstGeom>
        </p:spPr>
      </p:pic>
      <p:cxnSp>
        <p:nvCxnSpPr>
          <p:cNvPr id="31" name="直接连接符 30"/>
          <p:cNvCxnSpPr/>
          <p:nvPr/>
        </p:nvCxnSpPr>
        <p:spPr>
          <a:xfrm>
            <a:off x="5983309" y="930366"/>
            <a:ext cx="225382" cy="0"/>
          </a:xfrm>
          <a:prstGeom prst="line">
            <a:avLst/>
          </a:prstGeom>
          <a:ln w="22225" cap="rnd">
            <a:solidFill>
              <a:srgbClr val="F454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椭圆 7"/>
          <p:cNvSpPr/>
          <p:nvPr/>
        </p:nvSpPr>
        <p:spPr>
          <a:xfrm rot="2700000">
            <a:off x="1448525" y="2856618"/>
            <a:ext cx="4048065" cy="1833623"/>
          </a:xfrm>
          <a:prstGeom prst="ellipse">
            <a:avLst/>
          </a:prstGeom>
          <a:noFill/>
          <a:ln w="28575" cap="rnd">
            <a:solidFill>
              <a:srgbClr val="F45474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9" name="椭圆 8"/>
          <p:cNvSpPr/>
          <p:nvPr/>
        </p:nvSpPr>
        <p:spPr>
          <a:xfrm rot="8100000">
            <a:off x="1445205" y="2853298"/>
            <a:ext cx="4048065" cy="1833623"/>
          </a:xfrm>
          <a:prstGeom prst="ellipse">
            <a:avLst/>
          </a:prstGeom>
          <a:noFill/>
          <a:ln w="28575" cap="rnd">
            <a:solidFill>
              <a:srgbClr val="F45474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0" name="椭圆 9"/>
          <p:cNvSpPr/>
          <p:nvPr/>
        </p:nvSpPr>
        <p:spPr>
          <a:xfrm>
            <a:off x="1943419" y="2255514"/>
            <a:ext cx="1398111" cy="1398111"/>
          </a:xfrm>
          <a:prstGeom prst="ellipse">
            <a:avLst/>
          </a:prstGeom>
          <a:solidFill>
            <a:srgbClr val="F4547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3668377" y="2255514"/>
            <a:ext cx="1398111" cy="1398111"/>
          </a:xfrm>
          <a:prstGeom prst="ellipse">
            <a:avLst/>
          </a:prstGeom>
          <a:solidFill>
            <a:srgbClr val="F4547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/>
            <a:endParaRPr lang="zh-CN" altLang="en-US" sz="240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3668377" y="3921975"/>
            <a:ext cx="1398111" cy="1398111"/>
          </a:xfrm>
          <a:prstGeom prst="ellipse">
            <a:avLst/>
          </a:prstGeom>
          <a:solidFill>
            <a:srgbClr val="F4547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1943419" y="3936326"/>
            <a:ext cx="1398111" cy="1398111"/>
          </a:xfrm>
          <a:prstGeom prst="ellipse">
            <a:avLst/>
          </a:prstGeom>
          <a:solidFill>
            <a:srgbClr val="F4547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/>
            <a:endParaRPr lang="zh-CN" altLang="en-US" sz="240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2353879" y="2586940"/>
            <a:ext cx="56368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3600" b="1" dirty="0" smtClean="0">
                <a:solidFill>
                  <a:schemeClr val="bg1"/>
                </a:solidFill>
                <a:latin typeface="叶根友毛笔行书" panose="02010601030101010101" pitchFamily="2" charset="-122"/>
                <a:ea typeface="叶根友毛笔行书" panose="02010601030101010101" pitchFamily="2" charset="-122"/>
              </a:rPr>
              <a:t>S</a:t>
            </a:r>
            <a:endParaRPr lang="zh-CN" altLang="en-US" sz="3600" b="1" dirty="0">
              <a:solidFill>
                <a:schemeClr val="bg1"/>
              </a:solidFill>
              <a:latin typeface="叶根友毛笔行书" panose="02010601030101010101" pitchFamily="2" charset="-122"/>
              <a:ea typeface="叶根友毛笔行书" panose="02010601030101010101" pitchFamily="2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4024916" y="2609193"/>
            <a:ext cx="787546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3600" b="1" dirty="0" smtClean="0">
                <a:solidFill>
                  <a:schemeClr val="bg1"/>
                </a:solidFill>
                <a:latin typeface="叶根友毛笔行书" panose="02010601030101010101" pitchFamily="2" charset="-122"/>
                <a:ea typeface="叶根友毛笔行书" panose="02010601030101010101" pitchFamily="2" charset="-122"/>
              </a:rPr>
              <a:t>W</a:t>
            </a:r>
            <a:endParaRPr lang="zh-CN" altLang="en-US" sz="3600" b="1" dirty="0">
              <a:solidFill>
                <a:schemeClr val="bg1"/>
              </a:solidFill>
              <a:latin typeface="叶根友毛笔行书" panose="02010601030101010101" pitchFamily="2" charset="-122"/>
              <a:ea typeface="叶根友毛笔行书" panose="02010601030101010101" pitchFamily="2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2296736" y="4280813"/>
            <a:ext cx="72238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3600" b="1" dirty="0" smtClean="0">
                <a:solidFill>
                  <a:schemeClr val="bg1"/>
                </a:solidFill>
                <a:latin typeface="叶根友毛笔行书" panose="02010601030101010101" pitchFamily="2" charset="-122"/>
                <a:ea typeface="叶根友毛笔行书" panose="02010601030101010101" pitchFamily="2" charset="-122"/>
              </a:rPr>
              <a:t>O</a:t>
            </a:r>
            <a:endParaRPr lang="zh-CN" altLang="en-US" sz="3600" b="1" dirty="0">
              <a:solidFill>
                <a:schemeClr val="bg1"/>
              </a:solidFill>
              <a:latin typeface="叶根友毛笔行书" panose="02010601030101010101" pitchFamily="2" charset="-122"/>
              <a:ea typeface="叶根友毛笔行书" panose="02010601030101010101" pitchFamily="2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4066146" y="4280814"/>
            <a:ext cx="52084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3600" b="1" dirty="0" smtClean="0">
                <a:solidFill>
                  <a:schemeClr val="bg1"/>
                </a:solidFill>
                <a:latin typeface="叶根友毛笔行书" panose="02010601030101010101" pitchFamily="2" charset="-122"/>
                <a:ea typeface="叶根友毛笔行书" panose="02010601030101010101" pitchFamily="2" charset="-122"/>
              </a:rPr>
              <a:t>T</a:t>
            </a:r>
            <a:endParaRPr lang="zh-CN" altLang="en-US" sz="3600" b="1" dirty="0">
              <a:solidFill>
                <a:schemeClr val="bg1"/>
              </a:solidFill>
              <a:latin typeface="叶根友毛笔行书" panose="02010601030101010101" pitchFamily="2" charset="-122"/>
              <a:ea typeface="叶根友毛笔行书" panose="02010601030101010101" pitchFamily="2" charset="-122"/>
            </a:endParaRPr>
          </a:p>
        </p:txBody>
      </p:sp>
      <p:sp>
        <p:nvSpPr>
          <p:cNvPr id="18" name="TextBox 76"/>
          <p:cNvSpPr txBox="1"/>
          <p:nvPr/>
        </p:nvSpPr>
        <p:spPr>
          <a:xfrm>
            <a:off x="6350028" y="1459741"/>
            <a:ext cx="1035487" cy="340519"/>
          </a:xfrm>
          <a:prstGeom prst="roundRect">
            <a:avLst/>
          </a:prstGeom>
          <a:solidFill>
            <a:srgbClr val="F45474"/>
          </a:solidFill>
          <a:ln>
            <a:noFill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 dirty="0" smtClean="0">
                <a:solidFill>
                  <a:schemeClr val="bg1"/>
                </a:solidFill>
                <a:latin typeface="叶根友毛笔行书" panose="02010601030101010101" pitchFamily="2" charset="-122"/>
                <a:ea typeface="叶根友毛笔行书" panose="02010601030101010101" pitchFamily="2" charset="-122"/>
              </a:rPr>
              <a:t>添加标题</a:t>
            </a:r>
            <a:endParaRPr lang="zh-CN" altLang="en-US" sz="1400" b="1" dirty="0">
              <a:solidFill>
                <a:schemeClr val="bg1"/>
              </a:solidFill>
              <a:latin typeface="叶根友毛笔行书" panose="02010601030101010101" pitchFamily="2" charset="-122"/>
              <a:ea typeface="叶根友毛笔行书" panose="02010601030101010101" pitchFamily="2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6205869" y="1803436"/>
            <a:ext cx="4625581" cy="345627"/>
          </a:xfrm>
          <a:prstGeom prst="round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请在此添加文字说明，编辑文字。</a:t>
            </a: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请在此添加文字说明</a:t>
            </a:r>
            <a:r>
              <a:rPr lang="zh-CN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，编辑文字。</a:t>
            </a:r>
            <a:endParaRPr lang="en-US" altLang="zh-CN" sz="11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TextBox 76"/>
          <p:cNvSpPr txBox="1"/>
          <p:nvPr/>
        </p:nvSpPr>
        <p:spPr>
          <a:xfrm>
            <a:off x="6350028" y="2658334"/>
            <a:ext cx="1035487" cy="340519"/>
          </a:xfrm>
          <a:prstGeom prst="roundRect">
            <a:avLst/>
          </a:prstGeom>
          <a:solidFill>
            <a:srgbClr val="F45474"/>
          </a:solidFill>
          <a:ln>
            <a:noFill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 dirty="0" smtClean="0">
                <a:solidFill>
                  <a:schemeClr val="bg1"/>
                </a:solidFill>
                <a:latin typeface="叶根友毛笔行书" panose="02010601030101010101" pitchFamily="2" charset="-122"/>
                <a:ea typeface="叶根友毛笔行书" panose="02010601030101010101" pitchFamily="2" charset="-122"/>
              </a:rPr>
              <a:t>添加标题</a:t>
            </a:r>
            <a:endParaRPr lang="zh-CN" altLang="en-US" sz="1400" b="1" dirty="0">
              <a:solidFill>
                <a:schemeClr val="bg1"/>
              </a:solidFill>
              <a:latin typeface="叶根友毛笔行书" panose="02010601030101010101" pitchFamily="2" charset="-122"/>
              <a:ea typeface="叶根友毛笔行书" panose="02010601030101010101" pitchFamily="2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6205869" y="3002029"/>
            <a:ext cx="4625581" cy="345627"/>
          </a:xfrm>
          <a:prstGeom prst="round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请在此添加文字说明，编辑文字。</a:t>
            </a: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请在此添加文字说明</a:t>
            </a:r>
            <a:r>
              <a:rPr lang="zh-CN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，编辑文字。</a:t>
            </a:r>
            <a:endParaRPr lang="en-US" altLang="zh-CN" sz="11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TextBox 76"/>
          <p:cNvSpPr txBox="1"/>
          <p:nvPr/>
        </p:nvSpPr>
        <p:spPr>
          <a:xfrm>
            <a:off x="6350028" y="3856927"/>
            <a:ext cx="1035487" cy="340519"/>
          </a:xfrm>
          <a:prstGeom prst="roundRect">
            <a:avLst/>
          </a:prstGeom>
          <a:solidFill>
            <a:srgbClr val="F45474"/>
          </a:solidFill>
          <a:ln>
            <a:noFill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 dirty="0" smtClean="0">
                <a:solidFill>
                  <a:schemeClr val="bg1"/>
                </a:solidFill>
                <a:latin typeface="叶根友毛笔行书" panose="02010601030101010101" pitchFamily="2" charset="-122"/>
                <a:ea typeface="叶根友毛笔行书" panose="02010601030101010101" pitchFamily="2" charset="-122"/>
              </a:rPr>
              <a:t>添加标题</a:t>
            </a:r>
            <a:endParaRPr lang="zh-CN" altLang="en-US" sz="1400" b="1" dirty="0">
              <a:solidFill>
                <a:schemeClr val="bg1"/>
              </a:solidFill>
              <a:latin typeface="叶根友毛笔行书" panose="02010601030101010101" pitchFamily="2" charset="-122"/>
              <a:ea typeface="叶根友毛笔行书" panose="02010601030101010101" pitchFamily="2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6205869" y="4200622"/>
            <a:ext cx="4625581" cy="345627"/>
          </a:xfrm>
          <a:prstGeom prst="round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请在此添加文字说明，编辑文字。</a:t>
            </a: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请在此添加文字说明</a:t>
            </a:r>
            <a:r>
              <a:rPr lang="zh-CN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，编辑文字。</a:t>
            </a:r>
            <a:endParaRPr lang="en-US" altLang="zh-CN" sz="11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TextBox 76"/>
          <p:cNvSpPr txBox="1"/>
          <p:nvPr/>
        </p:nvSpPr>
        <p:spPr>
          <a:xfrm>
            <a:off x="6350028" y="5055520"/>
            <a:ext cx="1035487" cy="340519"/>
          </a:xfrm>
          <a:prstGeom prst="roundRect">
            <a:avLst/>
          </a:prstGeom>
          <a:solidFill>
            <a:srgbClr val="F45474"/>
          </a:solidFill>
          <a:ln>
            <a:noFill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 dirty="0" smtClean="0">
                <a:solidFill>
                  <a:schemeClr val="bg1"/>
                </a:solidFill>
                <a:latin typeface="叶根友毛笔行书" panose="02010601030101010101" pitchFamily="2" charset="-122"/>
                <a:ea typeface="叶根友毛笔行书" panose="02010601030101010101" pitchFamily="2" charset="-122"/>
              </a:rPr>
              <a:t>添加标题</a:t>
            </a:r>
            <a:endParaRPr lang="zh-CN" altLang="en-US" sz="1400" b="1" dirty="0">
              <a:solidFill>
                <a:schemeClr val="bg1"/>
              </a:solidFill>
              <a:latin typeface="叶根友毛笔行书" panose="02010601030101010101" pitchFamily="2" charset="-122"/>
              <a:ea typeface="叶根友毛笔行书" panose="02010601030101010101" pitchFamily="2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6205869" y="5399215"/>
            <a:ext cx="4625581" cy="345627"/>
          </a:xfrm>
          <a:prstGeom prst="round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请在此添加文字说明，编辑文字。</a:t>
            </a: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请在此添加文字说明</a:t>
            </a:r>
            <a:r>
              <a:rPr lang="zh-CN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，编辑文字。</a:t>
            </a:r>
            <a:endParaRPr lang="en-US" altLang="zh-CN" sz="11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图片 3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6825" y="-1269080"/>
            <a:ext cx="4936119" cy="277665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027" t="3038" r="5445" b="935"/>
          <a:stretch>
            <a:fillRect/>
          </a:stretch>
        </p:blipFill>
        <p:spPr>
          <a:xfrm flipH="1">
            <a:off x="-333" y="1"/>
            <a:ext cx="3370857" cy="3603573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V="1">
            <a:off x="6849343" y="1259855"/>
            <a:ext cx="7599643" cy="4274933"/>
          </a:xfrm>
          <a:prstGeom prst="rect">
            <a:avLst/>
          </a:prstGeom>
        </p:spPr>
      </p:pic>
      <p:sp>
        <p:nvSpPr>
          <p:cNvPr id="12" name="Text Box 3"/>
          <p:cNvSpPr>
            <a:spLocks noChangeArrowheads="1"/>
          </p:cNvSpPr>
          <p:nvPr/>
        </p:nvSpPr>
        <p:spPr bwMode="auto">
          <a:xfrm>
            <a:off x="9259111" y="1663867"/>
            <a:ext cx="861774" cy="1408399"/>
          </a:xfrm>
          <a:prstGeom prst="rect">
            <a:avLst/>
          </a:prstGeom>
          <a:noFill/>
          <a:effectLst/>
        </p:spPr>
        <p:txBody>
          <a:bodyPr vert="eaVert" wrap="none">
            <a:spAutoFit/>
          </a:bodyPr>
          <a:lstStyle/>
          <a:p>
            <a:pPr>
              <a:spcBef>
                <a:spcPct val="0"/>
              </a:spcBef>
            </a:pPr>
            <a:r>
              <a:rPr lang="zh-CN" altLang="en-US" sz="4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叶根友毛笔行书" panose="02010601030101010101" pitchFamily="2" charset="-122"/>
                <a:ea typeface="叶根友毛笔行书" panose="02010601030101010101" pitchFamily="2" charset="-122"/>
                <a:sym typeface="Calibri" panose="020F0502020204030204" pitchFamily="34" charset="0"/>
              </a:rPr>
              <a:t>目 录</a:t>
            </a:r>
            <a:endParaRPr lang="en-US" altLang="zh-CN" sz="4400" dirty="0" smtClean="0">
              <a:solidFill>
                <a:schemeClr val="tx1">
                  <a:lumMod val="75000"/>
                  <a:lumOff val="25000"/>
                </a:schemeClr>
              </a:solidFill>
              <a:latin typeface="叶根友毛笔行书" panose="02010601030101010101" pitchFamily="2" charset="-122"/>
              <a:ea typeface="叶根友毛笔行书" panose="02010601030101010101" pitchFamily="2" charset="-122"/>
              <a:sym typeface="Calibri" panose="020F0502020204030204" pitchFamily="34" charset="0"/>
            </a:endParaRPr>
          </a:p>
        </p:txBody>
      </p:sp>
      <p:sp>
        <p:nvSpPr>
          <p:cNvPr id="14" name="椭圆 1"/>
          <p:cNvSpPr>
            <a:spLocks noChangeArrowheads="1"/>
          </p:cNvSpPr>
          <p:nvPr/>
        </p:nvSpPr>
        <p:spPr bwMode="auto">
          <a:xfrm>
            <a:off x="1807234" y="2239426"/>
            <a:ext cx="727831" cy="727831"/>
          </a:xfrm>
          <a:prstGeom prst="roundRect">
            <a:avLst/>
          </a:prstGeom>
          <a:solidFill>
            <a:srgbClr val="F45474"/>
          </a:solidFill>
          <a:ln w="19050">
            <a:noFill/>
          </a:ln>
          <a:effectLst/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 sz="2000">
              <a:solidFill>
                <a:schemeClr val="bg2">
                  <a:lumMod val="25000"/>
                </a:schemeClr>
              </a:solidFill>
              <a:latin typeface="汉仪南宫体简" panose="02010609000101010101" pitchFamily="49" charset="-122"/>
              <a:ea typeface="汉仪南宫体简" panose="02010609000101010101" pitchFamily="49" charset="-122"/>
            </a:endParaRPr>
          </a:p>
        </p:txBody>
      </p:sp>
      <p:sp>
        <p:nvSpPr>
          <p:cNvPr id="15" name="TextBox 32"/>
          <p:cNvSpPr txBox="1">
            <a:spLocks noChangeArrowheads="1"/>
          </p:cNvSpPr>
          <p:nvPr/>
        </p:nvSpPr>
        <p:spPr bwMode="auto">
          <a:xfrm>
            <a:off x="1870427" y="2317601"/>
            <a:ext cx="595035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3200" dirty="0" smtClean="0">
                <a:solidFill>
                  <a:schemeClr val="bg1"/>
                </a:solidFill>
                <a:latin typeface="叶根友毛笔行书" panose="02010601030101010101" pitchFamily="2" charset="-122"/>
                <a:ea typeface="叶根友毛笔行书" panose="02010601030101010101" pitchFamily="2" charset="-122"/>
              </a:rPr>
              <a:t>肆</a:t>
            </a:r>
            <a:endParaRPr lang="zh-CN" altLang="en-US" sz="3200" dirty="0">
              <a:solidFill>
                <a:schemeClr val="bg1"/>
              </a:solidFill>
              <a:latin typeface="叶根友毛笔行书" panose="02010601030101010101" pitchFamily="2" charset="-122"/>
              <a:ea typeface="叶根友毛笔行书" panose="02010601030101010101" pitchFamily="2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700495" y="3045432"/>
            <a:ext cx="323165" cy="2627580"/>
          </a:xfrm>
          <a:prstGeom prst="rect">
            <a:avLst/>
          </a:prstGeom>
          <a:effectLst/>
        </p:spPr>
        <p:txBody>
          <a:bodyPr vert="eaVert" wrap="square">
            <a:spAutoFit/>
          </a:bodyPr>
          <a:lstStyle/>
          <a:p>
            <a:pPr>
              <a:spcBef>
                <a:spcPct val="0"/>
              </a:spcBef>
            </a:pPr>
            <a:r>
              <a:rPr lang="zh-CN" altLang="en-US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此处请添加您的副标题，文字可以直接编辑修改。</a:t>
            </a:r>
            <a:endParaRPr lang="zh-CN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TextBox 76"/>
          <p:cNvSpPr txBox="1"/>
          <p:nvPr/>
        </p:nvSpPr>
        <p:spPr>
          <a:xfrm>
            <a:off x="1919512" y="3045432"/>
            <a:ext cx="615553" cy="2754306"/>
          </a:xfrm>
          <a:prstGeom prst="rect">
            <a:avLst/>
          </a:prstGeom>
          <a:noFill/>
          <a:effectLst/>
        </p:spPr>
        <p:txBody>
          <a:bodyPr vert="eaVert" wrap="square" rtlCol="0">
            <a:spAutoFit/>
          </a:bodyPr>
          <a:lstStyle/>
          <a:p>
            <a:r>
              <a:rPr lang="zh-CN" altLang="en-US" sz="2800" dirty="0" smtClean="0">
                <a:solidFill>
                  <a:srgbClr val="F45474"/>
                </a:solidFill>
                <a:latin typeface="叶根友毛笔行书" panose="02010601030101010101" pitchFamily="2" charset="-122"/>
                <a:ea typeface="叶根友毛笔行书" panose="02010601030101010101" pitchFamily="2" charset="-122"/>
              </a:rPr>
              <a:t>请在此添加标题</a:t>
            </a:r>
            <a:endParaRPr lang="zh-CN" altLang="en-US" sz="2800" dirty="0">
              <a:solidFill>
                <a:srgbClr val="F45474"/>
              </a:solidFill>
              <a:latin typeface="叶根友毛笔行书" panose="02010601030101010101" pitchFamily="2" charset="-122"/>
              <a:ea typeface="叶根友毛笔行书" panose="02010601030101010101" pitchFamily="2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9964171" y="1654283"/>
            <a:ext cx="461665" cy="142756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叶根友毛笔行书" panose="02010601030101010101" pitchFamily="2" charset="-122"/>
                <a:ea typeface="叶根友毛笔行书" panose="02010601030101010101" pitchFamily="2" charset="-122"/>
              </a:rPr>
              <a:t>CONTENT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叶根友毛笔行书" panose="02010601030101010101" pitchFamily="2" charset="-122"/>
              <a:ea typeface="叶根友毛笔行书" panose="02010601030101010101" pitchFamily="2" charset="-122"/>
            </a:endParaRPr>
          </a:p>
        </p:txBody>
      </p:sp>
      <p:sp>
        <p:nvSpPr>
          <p:cNvPr id="19" name="椭圆 1"/>
          <p:cNvSpPr>
            <a:spLocks noChangeArrowheads="1"/>
          </p:cNvSpPr>
          <p:nvPr/>
        </p:nvSpPr>
        <p:spPr bwMode="auto">
          <a:xfrm>
            <a:off x="3822646" y="2239426"/>
            <a:ext cx="727831" cy="727831"/>
          </a:xfrm>
          <a:prstGeom prst="roundRect">
            <a:avLst/>
          </a:prstGeom>
          <a:solidFill>
            <a:srgbClr val="F45474"/>
          </a:solidFill>
          <a:ln w="19050">
            <a:noFill/>
          </a:ln>
          <a:effectLst/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 sz="2000">
              <a:solidFill>
                <a:schemeClr val="bg2">
                  <a:lumMod val="25000"/>
                </a:schemeClr>
              </a:solidFill>
              <a:latin typeface="汉仪南宫体简" panose="02010609000101010101" pitchFamily="49" charset="-122"/>
              <a:ea typeface="汉仪南宫体简" panose="02010609000101010101" pitchFamily="49" charset="-122"/>
            </a:endParaRPr>
          </a:p>
        </p:txBody>
      </p:sp>
      <p:sp>
        <p:nvSpPr>
          <p:cNvPr id="20" name="TextBox 32"/>
          <p:cNvSpPr txBox="1">
            <a:spLocks noChangeArrowheads="1"/>
          </p:cNvSpPr>
          <p:nvPr/>
        </p:nvSpPr>
        <p:spPr bwMode="auto">
          <a:xfrm>
            <a:off x="3885839" y="2317601"/>
            <a:ext cx="595035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3200" dirty="0" smtClean="0">
                <a:solidFill>
                  <a:schemeClr val="bg1"/>
                </a:solidFill>
                <a:latin typeface="叶根友毛笔行书" panose="02010601030101010101" pitchFamily="2" charset="-122"/>
                <a:ea typeface="叶根友毛笔行书" panose="02010601030101010101" pitchFamily="2" charset="-122"/>
              </a:rPr>
              <a:t>叁</a:t>
            </a:r>
            <a:endParaRPr lang="zh-CN" altLang="en-US" sz="3200" dirty="0">
              <a:solidFill>
                <a:schemeClr val="bg1"/>
              </a:solidFill>
              <a:latin typeface="叶根友毛笔行书" panose="02010601030101010101" pitchFamily="2" charset="-122"/>
              <a:ea typeface="叶根友毛笔行书" panose="02010601030101010101" pitchFamily="2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3715907" y="3045432"/>
            <a:ext cx="323165" cy="2627580"/>
          </a:xfrm>
          <a:prstGeom prst="rect">
            <a:avLst/>
          </a:prstGeom>
          <a:effectLst/>
        </p:spPr>
        <p:txBody>
          <a:bodyPr vert="eaVert" wrap="square">
            <a:spAutoFit/>
          </a:bodyPr>
          <a:lstStyle/>
          <a:p>
            <a:pPr>
              <a:spcBef>
                <a:spcPct val="0"/>
              </a:spcBef>
            </a:pPr>
            <a:r>
              <a:rPr lang="zh-CN" altLang="en-US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此处请添加您的副标题，文字可以直接编辑修改。</a:t>
            </a:r>
            <a:endParaRPr lang="zh-CN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TextBox 76"/>
          <p:cNvSpPr txBox="1"/>
          <p:nvPr/>
        </p:nvSpPr>
        <p:spPr>
          <a:xfrm>
            <a:off x="3934924" y="3045432"/>
            <a:ext cx="615553" cy="2754306"/>
          </a:xfrm>
          <a:prstGeom prst="rect">
            <a:avLst/>
          </a:prstGeom>
          <a:noFill/>
          <a:effectLst/>
        </p:spPr>
        <p:txBody>
          <a:bodyPr vert="eaVert" wrap="square" rtlCol="0">
            <a:spAutoFit/>
          </a:bodyPr>
          <a:lstStyle/>
          <a:p>
            <a:r>
              <a:rPr lang="zh-CN" altLang="en-US" sz="2800" dirty="0" smtClean="0">
                <a:solidFill>
                  <a:srgbClr val="F45474"/>
                </a:solidFill>
                <a:latin typeface="叶根友毛笔行书" panose="02010601030101010101" pitchFamily="2" charset="-122"/>
                <a:ea typeface="叶根友毛笔行书" panose="02010601030101010101" pitchFamily="2" charset="-122"/>
              </a:rPr>
              <a:t>请在此添加标题</a:t>
            </a:r>
            <a:endParaRPr lang="zh-CN" altLang="en-US" sz="2800" dirty="0">
              <a:solidFill>
                <a:srgbClr val="F45474"/>
              </a:solidFill>
              <a:latin typeface="叶根友毛笔行书" panose="02010601030101010101" pitchFamily="2" charset="-122"/>
              <a:ea typeface="叶根友毛笔行书" panose="02010601030101010101" pitchFamily="2" charset="-122"/>
            </a:endParaRPr>
          </a:p>
        </p:txBody>
      </p:sp>
      <p:sp>
        <p:nvSpPr>
          <p:cNvPr id="23" name="椭圆 1"/>
          <p:cNvSpPr>
            <a:spLocks noChangeArrowheads="1"/>
          </p:cNvSpPr>
          <p:nvPr/>
        </p:nvSpPr>
        <p:spPr bwMode="auto">
          <a:xfrm>
            <a:off x="5838058" y="2239426"/>
            <a:ext cx="727831" cy="727831"/>
          </a:xfrm>
          <a:prstGeom prst="roundRect">
            <a:avLst/>
          </a:prstGeom>
          <a:solidFill>
            <a:srgbClr val="F45474"/>
          </a:solidFill>
          <a:ln w="19050">
            <a:noFill/>
          </a:ln>
          <a:effectLst/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 sz="2000">
              <a:solidFill>
                <a:schemeClr val="bg2">
                  <a:lumMod val="25000"/>
                </a:schemeClr>
              </a:solidFill>
              <a:latin typeface="汉仪南宫体简" panose="02010609000101010101" pitchFamily="49" charset="-122"/>
              <a:ea typeface="汉仪南宫体简" panose="02010609000101010101" pitchFamily="49" charset="-122"/>
            </a:endParaRPr>
          </a:p>
        </p:txBody>
      </p:sp>
      <p:sp>
        <p:nvSpPr>
          <p:cNvPr id="24" name="TextBox 32"/>
          <p:cNvSpPr txBox="1">
            <a:spLocks noChangeArrowheads="1"/>
          </p:cNvSpPr>
          <p:nvPr/>
        </p:nvSpPr>
        <p:spPr bwMode="auto">
          <a:xfrm>
            <a:off x="5901251" y="2317601"/>
            <a:ext cx="595035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3200" dirty="0" smtClean="0">
                <a:solidFill>
                  <a:schemeClr val="bg1"/>
                </a:solidFill>
                <a:latin typeface="叶根友毛笔行书" panose="02010601030101010101" pitchFamily="2" charset="-122"/>
                <a:ea typeface="叶根友毛笔行书" panose="02010601030101010101" pitchFamily="2" charset="-122"/>
              </a:rPr>
              <a:t>贰</a:t>
            </a:r>
            <a:endParaRPr lang="zh-CN" altLang="en-US" sz="3200" dirty="0">
              <a:solidFill>
                <a:schemeClr val="bg1"/>
              </a:solidFill>
              <a:latin typeface="叶根友毛笔行书" panose="02010601030101010101" pitchFamily="2" charset="-122"/>
              <a:ea typeface="叶根友毛笔行书" panose="02010601030101010101" pitchFamily="2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5731319" y="3045432"/>
            <a:ext cx="323165" cy="2627580"/>
          </a:xfrm>
          <a:prstGeom prst="rect">
            <a:avLst/>
          </a:prstGeom>
          <a:effectLst/>
        </p:spPr>
        <p:txBody>
          <a:bodyPr vert="eaVert" wrap="square">
            <a:spAutoFit/>
          </a:bodyPr>
          <a:lstStyle/>
          <a:p>
            <a:pPr>
              <a:spcBef>
                <a:spcPct val="0"/>
              </a:spcBef>
            </a:pPr>
            <a:r>
              <a:rPr lang="zh-CN" altLang="en-US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此处请添加您的副标题，文字可以直接编辑修改。</a:t>
            </a:r>
            <a:endParaRPr lang="zh-CN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TextBox 76"/>
          <p:cNvSpPr txBox="1"/>
          <p:nvPr/>
        </p:nvSpPr>
        <p:spPr>
          <a:xfrm>
            <a:off x="5950336" y="3045432"/>
            <a:ext cx="615553" cy="2754306"/>
          </a:xfrm>
          <a:prstGeom prst="rect">
            <a:avLst/>
          </a:prstGeom>
          <a:noFill/>
          <a:effectLst/>
        </p:spPr>
        <p:txBody>
          <a:bodyPr vert="eaVert" wrap="square" rtlCol="0">
            <a:spAutoFit/>
          </a:bodyPr>
          <a:lstStyle/>
          <a:p>
            <a:r>
              <a:rPr lang="zh-CN" altLang="en-US" sz="2800" dirty="0" smtClean="0">
                <a:solidFill>
                  <a:srgbClr val="F45474"/>
                </a:solidFill>
                <a:latin typeface="叶根友毛笔行书" panose="02010601030101010101" pitchFamily="2" charset="-122"/>
                <a:ea typeface="叶根友毛笔行书" panose="02010601030101010101" pitchFamily="2" charset="-122"/>
              </a:rPr>
              <a:t>请在此添加标题</a:t>
            </a:r>
            <a:endParaRPr lang="zh-CN" altLang="en-US" sz="2800" dirty="0">
              <a:solidFill>
                <a:srgbClr val="F45474"/>
              </a:solidFill>
              <a:latin typeface="叶根友毛笔行书" panose="02010601030101010101" pitchFamily="2" charset="-122"/>
              <a:ea typeface="叶根友毛笔行书" panose="02010601030101010101" pitchFamily="2" charset="-122"/>
            </a:endParaRPr>
          </a:p>
        </p:txBody>
      </p:sp>
      <p:sp>
        <p:nvSpPr>
          <p:cNvPr id="27" name="椭圆 1"/>
          <p:cNvSpPr>
            <a:spLocks noChangeArrowheads="1"/>
          </p:cNvSpPr>
          <p:nvPr/>
        </p:nvSpPr>
        <p:spPr bwMode="auto">
          <a:xfrm>
            <a:off x="7853470" y="2239426"/>
            <a:ext cx="727831" cy="727831"/>
          </a:xfrm>
          <a:prstGeom prst="roundRect">
            <a:avLst/>
          </a:prstGeom>
          <a:solidFill>
            <a:srgbClr val="F45474"/>
          </a:solidFill>
          <a:ln w="19050">
            <a:noFill/>
          </a:ln>
          <a:effectLst/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 sz="2000">
              <a:solidFill>
                <a:schemeClr val="bg2">
                  <a:lumMod val="25000"/>
                </a:schemeClr>
              </a:solidFill>
              <a:latin typeface="汉仪南宫体简" panose="02010609000101010101" pitchFamily="49" charset="-122"/>
              <a:ea typeface="汉仪南宫体简" panose="02010609000101010101" pitchFamily="49" charset="-122"/>
            </a:endParaRPr>
          </a:p>
        </p:txBody>
      </p:sp>
      <p:sp>
        <p:nvSpPr>
          <p:cNvPr id="28" name="TextBox 32"/>
          <p:cNvSpPr txBox="1">
            <a:spLocks noChangeArrowheads="1"/>
          </p:cNvSpPr>
          <p:nvPr/>
        </p:nvSpPr>
        <p:spPr bwMode="auto">
          <a:xfrm>
            <a:off x="7916663" y="2317601"/>
            <a:ext cx="595035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3200" dirty="0" smtClean="0">
                <a:solidFill>
                  <a:schemeClr val="bg1"/>
                </a:solidFill>
                <a:latin typeface="叶根友毛笔行书" panose="02010601030101010101" pitchFamily="2" charset="-122"/>
                <a:ea typeface="叶根友毛笔行书" panose="02010601030101010101" pitchFamily="2" charset="-122"/>
              </a:rPr>
              <a:t>壹</a:t>
            </a:r>
            <a:endParaRPr lang="zh-CN" altLang="en-US" sz="3200" dirty="0">
              <a:solidFill>
                <a:schemeClr val="bg1"/>
              </a:solidFill>
              <a:latin typeface="叶根友毛笔行书" panose="02010601030101010101" pitchFamily="2" charset="-122"/>
              <a:ea typeface="叶根友毛笔行书" panose="02010601030101010101" pitchFamily="2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7746731" y="3045432"/>
            <a:ext cx="323165" cy="2627580"/>
          </a:xfrm>
          <a:prstGeom prst="rect">
            <a:avLst/>
          </a:prstGeom>
          <a:effectLst/>
        </p:spPr>
        <p:txBody>
          <a:bodyPr vert="eaVert" wrap="square">
            <a:spAutoFit/>
          </a:bodyPr>
          <a:lstStyle/>
          <a:p>
            <a:pPr>
              <a:spcBef>
                <a:spcPct val="0"/>
              </a:spcBef>
            </a:pPr>
            <a:r>
              <a:rPr lang="zh-CN" altLang="en-US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此处请添加您的副标题，文字可以直接编辑修改。</a:t>
            </a:r>
            <a:endParaRPr lang="zh-CN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TextBox 76"/>
          <p:cNvSpPr txBox="1"/>
          <p:nvPr/>
        </p:nvSpPr>
        <p:spPr>
          <a:xfrm>
            <a:off x="7965748" y="3045432"/>
            <a:ext cx="615553" cy="2754306"/>
          </a:xfrm>
          <a:prstGeom prst="rect">
            <a:avLst/>
          </a:prstGeom>
          <a:noFill/>
          <a:effectLst/>
        </p:spPr>
        <p:txBody>
          <a:bodyPr vert="eaVert" wrap="square" rtlCol="0">
            <a:spAutoFit/>
          </a:bodyPr>
          <a:lstStyle/>
          <a:p>
            <a:r>
              <a:rPr lang="zh-CN" altLang="en-US" sz="2800" dirty="0" smtClean="0">
                <a:solidFill>
                  <a:srgbClr val="F45474"/>
                </a:solidFill>
                <a:latin typeface="叶根友毛笔行书" panose="02010601030101010101" pitchFamily="2" charset="-122"/>
                <a:ea typeface="叶根友毛笔行书" panose="02010601030101010101" pitchFamily="2" charset="-122"/>
              </a:rPr>
              <a:t>请在此添加标题</a:t>
            </a:r>
            <a:endParaRPr lang="zh-CN" altLang="en-US" sz="2800" dirty="0">
              <a:solidFill>
                <a:srgbClr val="F45474"/>
              </a:solidFill>
              <a:latin typeface="叶根友毛笔行书" panose="02010601030101010101" pitchFamily="2" charset="-122"/>
              <a:ea typeface="叶根友毛笔行书" panose="02010601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027" t="3038" r="5445" b="935"/>
          <a:stretch>
            <a:fillRect/>
          </a:stretch>
        </p:blipFill>
        <p:spPr>
          <a:xfrm>
            <a:off x="9579935" y="1"/>
            <a:ext cx="2612065" cy="2792396"/>
          </a:xfrm>
          <a:prstGeom prst="rect">
            <a:avLst/>
          </a:prstGeom>
        </p:spPr>
      </p:pic>
      <p:sp>
        <p:nvSpPr>
          <p:cNvPr id="6" name="TextBox 76"/>
          <p:cNvSpPr txBox="1"/>
          <p:nvPr/>
        </p:nvSpPr>
        <p:spPr>
          <a:xfrm>
            <a:off x="4977745" y="300185"/>
            <a:ext cx="2236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rgbClr val="F45474"/>
                </a:solidFill>
                <a:latin typeface="叶根友毛笔行书" panose="02010601030101010101" pitchFamily="2" charset="-122"/>
                <a:ea typeface="叶根友毛笔行书" panose="02010601030101010101" pitchFamily="2" charset="-122"/>
              </a:rPr>
              <a:t>请在此处添加</a:t>
            </a:r>
            <a:r>
              <a:rPr lang="zh-CN" altLang="en-US" sz="2000" dirty="0">
                <a:solidFill>
                  <a:srgbClr val="F45474"/>
                </a:solidFill>
                <a:latin typeface="叶根友毛笔行书" panose="02010601030101010101" pitchFamily="2" charset="-122"/>
                <a:ea typeface="叶根友毛笔行书" panose="02010601030101010101" pitchFamily="2" charset="-122"/>
              </a:rPr>
              <a:t>标题</a:t>
            </a:r>
            <a:endParaRPr lang="zh-CN" altLang="en-US" sz="2000" dirty="0">
              <a:solidFill>
                <a:srgbClr val="F45474"/>
              </a:solidFill>
              <a:latin typeface="叶根友毛笔行书" panose="02010601030101010101" pitchFamily="2" charset="-122"/>
              <a:ea typeface="叶根友毛笔行书" panose="02010601030101010101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130401" y="602026"/>
            <a:ext cx="3931198" cy="3129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此处请添加您的副标题，文字可以直接编辑修改。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49127" y="-1087285"/>
            <a:ext cx="6384250" cy="3591253"/>
          </a:xfrm>
          <a:prstGeom prst="rect">
            <a:avLst/>
          </a:prstGeom>
        </p:spPr>
      </p:pic>
      <p:cxnSp>
        <p:nvCxnSpPr>
          <p:cNvPr id="31" name="直接连接符 30"/>
          <p:cNvCxnSpPr/>
          <p:nvPr/>
        </p:nvCxnSpPr>
        <p:spPr>
          <a:xfrm>
            <a:off x="5983309" y="930366"/>
            <a:ext cx="225382" cy="0"/>
          </a:xfrm>
          <a:prstGeom prst="line">
            <a:avLst/>
          </a:prstGeom>
          <a:ln w="22225" cap="rnd">
            <a:solidFill>
              <a:srgbClr val="F454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9110650" y="4253271"/>
            <a:ext cx="15274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rgbClr val="F45474"/>
                </a:solidFill>
                <a:latin typeface="叶根友毛笔行书" panose="02010601030101010101" pitchFamily="2" charset="-122"/>
                <a:ea typeface="叶根友毛笔行书" panose="02010601030101010101" pitchFamily="2" charset="-122"/>
              </a:rPr>
              <a:t>此处输入标题</a:t>
            </a:r>
            <a:endParaRPr lang="zh-CN" altLang="en-US" sz="1600" dirty="0">
              <a:solidFill>
                <a:srgbClr val="F45474"/>
              </a:solidFill>
              <a:latin typeface="叶根友毛笔行书" panose="02010601030101010101" pitchFamily="2" charset="-122"/>
              <a:ea typeface="叶根友毛笔行书" panose="02010601030101010101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013639" y="1426435"/>
            <a:ext cx="20916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 smtClean="0">
                <a:solidFill>
                  <a:srgbClr val="F45474"/>
                </a:solidFill>
                <a:latin typeface="叶根友毛笔行书" panose="02010601030101010101" pitchFamily="2" charset="-122"/>
                <a:ea typeface="叶根友毛笔行书" panose="02010601030101010101" pitchFamily="2" charset="-122"/>
              </a:rPr>
              <a:t>此处输入标题</a:t>
            </a:r>
            <a:endParaRPr lang="zh-CN" altLang="en-US" sz="2400" dirty="0">
              <a:solidFill>
                <a:srgbClr val="F45474"/>
              </a:solidFill>
              <a:latin typeface="叶根友毛笔行书" panose="02010601030101010101" pitchFamily="2" charset="-122"/>
              <a:ea typeface="叶根友毛笔行书" panose="0201060103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547881" y="4253271"/>
            <a:ext cx="15274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rgbClr val="F45474"/>
                </a:solidFill>
                <a:latin typeface="叶根友毛笔行书" panose="02010601030101010101" pitchFamily="2" charset="-122"/>
                <a:ea typeface="叶根友毛笔行书" panose="02010601030101010101" pitchFamily="2" charset="-122"/>
              </a:rPr>
              <a:t>此处输入标题</a:t>
            </a:r>
            <a:endParaRPr lang="zh-CN" altLang="en-US" sz="1600" dirty="0">
              <a:solidFill>
                <a:srgbClr val="F45474"/>
              </a:solidFill>
              <a:latin typeface="叶根友毛笔行书" panose="02010601030101010101" pitchFamily="2" charset="-122"/>
              <a:ea typeface="叶根友毛笔行书" panose="02010601030101010101" pitchFamily="2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 flipH="1">
            <a:off x="4399938" y="1938120"/>
            <a:ext cx="3319096" cy="7325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请在此添加文字说明，编辑文字。请在此添加文字说明，编辑文字。</a:t>
            </a:r>
            <a:endParaRPr lang="en-US" altLang="zh-CN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 flipH="1">
            <a:off x="8472230" y="4574776"/>
            <a:ext cx="2804331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请在此添加文字说明，编辑文字。请在此添加文字说明，编辑文字。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 flipH="1">
            <a:off x="915438" y="4574776"/>
            <a:ext cx="2804331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请在此添加文字说明，编辑文字。请在此添加文字说明，编辑文字。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Oval 51"/>
          <p:cNvSpPr>
            <a:spLocks noChangeArrowheads="1"/>
          </p:cNvSpPr>
          <p:nvPr/>
        </p:nvSpPr>
        <p:spPr bwMode="auto">
          <a:xfrm rot="18900000" flipH="1">
            <a:off x="1824202" y="3046943"/>
            <a:ext cx="955449" cy="943992"/>
          </a:xfrm>
          <a:prstGeom prst="rect">
            <a:avLst/>
          </a:prstGeom>
          <a:solidFill>
            <a:srgbClr val="F45474"/>
          </a:solidFill>
          <a:ln>
            <a:noFill/>
          </a:ln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endParaRPr lang="zh-CN" altLang="zh-CN" sz="28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5" name="Freeform 7"/>
          <p:cNvSpPr>
            <a:spLocks noChangeArrowheads="1"/>
          </p:cNvSpPr>
          <p:nvPr/>
        </p:nvSpPr>
        <p:spPr bwMode="auto">
          <a:xfrm>
            <a:off x="2037289" y="3232533"/>
            <a:ext cx="538441" cy="540733"/>
          </a:xfrm>
          <a:custGeom>
            <a:avLst/>
            <a:gdLst>
              <a:gd name="T0" fmla="*/ 2147483647 w 167"/>
              <a:gd name="T1" fmla="*/ 2147483647 h 170"/>
              <a:gd name="T2" fmla="*/ 2147483647 w 167"/>
              <a:gd name="T3" fmla="*/ 2147483647 h 170"/>
              <a:gd name="T4" fmla="*/ 2147483647 w 167"/>
              <a:gd name="T5" fmla="*/ 2147483647 h 170"/>
              <a:gd name="T6" fmla="*/ 2147483647 w 167"/>
              <a:gd name="T7" fmla="*/ 2147483647 h 170"/>
              <a:gd name="T8" fmla="*/ 2147483647 w 167"/>
              <a:gd name="T9" fmla="*/ 2147483647 h 170"/>
              <a:gd name="T10" fmla="*/ 2147483647 w 167"/>
              <a:gd name="T11" fmla="*/ 2147483647 h 170"/>
              <a:gd name="T12" fmla="*/ 2147483647 w 167"/>
              <a:gd name="T13" fmla="*/ 2147483647 h 170"/>
              <a:gd name="T14" fmla="*/ 2147483647 w 167"/>
              <a:gd name="T15" fmla="*/ 2147483647 h 170"/>
              <a:gd name="T16" fmla="*/ 2147483647 w 167"/>
              <a:gd name="T17" fmla="*/ 2147483647 h 170"/>
              <a:gd name="T18" fmla="*/ 2147483647 w 167"/>
              <a:gd name="T19" fmla="*/ 2147483647 h 170"/>
              <a:gd name="T20" fmla="*/ 2147483647 w 167"/>
              <a:gd name="T21" fmla="*/ 2147483647 h 170"/>
              <a:gd name="T22" fmla="*/ 2147483647 w 167"/>
              <a:gd name="T23" fmla="*/ 2147483647 h 170"/>
              <a:gd name="T24" fmla="*/ 2147483647 w 167"/>
              <a:gd name="T25" fmla="*/ 2147483647 h 170"/>
              <a:gd name="T26" fmla="*/ 2147483647 w 167"/>
              <a:gd name="T27" fmla="*/ 2147483647 h 170"/>
              <a:gd name="T28" fmla="*/ 2147483647 w 167"/>
              <a:gd name="T29" fmla="*/ 2147483647 h 170"/>
              <a:gd name="T30" fmla="*/ 2147483647 w 167"/>
              <a:gd name="T31" fmla="*/ 2147483647 h 170"/>
              <a:gd name="T32" fmla="*/ 2147483647 w 167"/>
              <a:gd name="T33" fmla="*/ 2147483647 h 170"/>
              <a:gd name="T34" fmla="*/ 2147483647 w 167"/>
              <a:gd name="T35" fmla="*/ 2147483647 h 170"/>
              <a:gd name="T36" fmla="*/ 2147483647 w 167"/>
              <a:gd name="T37" fmla="*/ 2147483647 h 170"/>
              <a:gd name="T38" fmla="*/ 2147483647 w 167"/>
              <a:gd name="T39" fmla="*/ 2147483647 h 170"/>
              <a:gd name="T40" fmla="*/ 2147483647 w 167"/>
              <a:gd name="T41" fmla="*/ 2147483647 h 170"/>
              <a:gd name="T42" fmla="*/ 2147483647 w 167"/>
              <a:gd name="T43" fmla="*/ 2147483647 h 170"/>
              <a:gd name="T44" fmla="*/ 2147483647 w 167"/>
              <a:gd name="T45" fmla="*/ 2147483647 h 170"/>
              <a:gd name="T46" fmla="*/ 2147483647 w 167"/>
              <a:gd name="T47" fmla="*/ 2147483647 h 170"/>
              <a:gd name="T48" fmla="*/ 2147483647 w 167"/>
              <a:gd name="T49" fmla="*/ 2147483647 h 170"/>
              <a:gd name="T50" fmla="*/ 2147483647 w 167"/>
              <a:gd name="T51" fmla="*/ 2147483647 h 170"/>
              <a:gd name="T52" fmla="*/ 2147483647 w 167"/>
              <a:gd name="T53" fmla="*/ 2147483647 h 170"/>
              <a:gd name="T54" fmla="*/ 2147483647 w 167"/>
              <a:gd name="T55" fmla="*/ 2147483647 h 170"/>
              <a:gd name="T56" fmla="*/ 2147483647 w 167"/>
              <a:gd name="T57" fmla="*/ 2147483647 h 170"/>
              <a:gd name="T58" fmla="*/ 2147483647 w 167"/>
              <a:gd name="T59" fmla="*/ 2147483647 h 170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w 167"/>
              <a:gd name="T91" fmla="*/ 0 h 170"/>
              <a:gd name="T92" fmla="*/ 167 w 167"/>
              <a:gd name="T93" fmla="*/ 170 h 170"/>
            </a:gdLst>
            <a:ahLst/>
            <a:cxnLst>
              <a:cxn ang="T60">
                <a:pos x="T0" y="T1"/>
              </a:cxn>
              <a:cxn ang="T61">
                <a:pos x="T2" y="T3"/>
              </a:cxn>
              <a:cxn ang="T62">
                <a:pos x="T4" y="T5"/>
              </a:cxn>
              <a:cxn ang="T63">
                <a:pos x="T6" y="T7"/>
              </a:cxn>
              <a:cxn ang="T64">
                <a:pos x="T8" y="T9"/>
              </a:cxn>
              <a:cxn ang="T65">
                <a:pos x="T10" y="T11"/>
              </a:cxn>
              <a:cxn ang="T66">
                <a:pos x="T12" y="T13"/>
              </a:cxn>
              <a:cxn ang="T67">
                <a:pos x="T14" y="T15"/>
              </a:cxn>
              <a:cxn ang="T68">
                <a:pos x="T16" y="T17"/>
              </a:cxn>
              <a:cxn ang="T69">
                <a:pos x="T18" y="T19"/>
              </a:cxn>
              <a:cxn ang="T70">
                <a:pos x="T20" y="T21"/>
              </a:cxn>
              <a:cxn ang="T71">
                <a:pos x="T22" y="T23"/>
              </a:cxn>
              <a:cxn ang="T72">
                <a:pos x="T24" y="T25"/>
              </a:cxn>
              <a:cxn ang="T73">
                <a:pos x="T26" y="T27"/>
              </a:cxn>
              <a:cxn ang="T74">
                <a:pos x="T28" y="T29"/>
              </a:cxn>
              <a:cxn ang="T75">
                <a:pos x="T30" y="T31"/>
              </a:cxn>
              <a:cxn ang="T76">
                <a:pos x="T32" y="T33"/>
              </a:cxn>
              <a:cxn ang="T77">
                <a:pos x="T34" y="T35"/>
              </a:cxn>
              <a:cxn ang="T78">
                <a:pos x="T36" y="T37"/>
              </a:cxn>
              <a:cxn ang="T79">
                <a:pos x="T38" y="T39"/>
              </a:cxn>
              <a:cxn ang="T80">
                <a:pos x="T40" y="T41"/>
              </a:cxn>
              <a:cxn ang="T81">
                <a:pos x="T42" y="T43"/>
              </a:cxn>
              <a:cxn ang="T82">
                <a:pos x="T44" y="T45"/>
              </a:cxn>
              <a:cxn ang="T83">
                <a:pos x="T46" y="T47"/>
              </a:cxn>
              <a:cxn ang="T84">
                <a:pos x="T48" y="T49"/>
              </a:cxn>
              <a:cxn ang="T85">
                <a:pos x="T50" y="T51"/>
              </a:cxn>
              <a:cxn ang="T86">
                <a:pos x="T52" y="T53"/>
              </a:cxn>
              <a:cxn ang="T87">
                <a:pos x="T54" y="T55"/>
              </a:cxn>
              <a:cxn ang="T88">
                <a:pos x="T56" y="T57"/>
              </a:cxn>
              <a:cxn ang="T89">
                <a:pos x="T58" y="T59"/>
              </a:cxn>
            </a:cxnLst>
            <a:rect l="T90" t="T91" r="T92" b="T93"/>
            <a:pathLst>
              <a:path w="167" h="170">
                <a:moveTo>
                  <a:pt x="48" y="170"/>
                </a:moveTo>
                <a:cubicBezTo>
                  <a:pt x="37" y="170"/>
                  <a:pt x="26" y="166"/>
                  <a:pt x="18" y="158"/>
                </a:cubicBezTo>
                <a:cubicBezTo>
                  <a:pt x="4" y="143"/>
                  <a:pt x="0" y="117"/>
                  <a:pt x="20" y="97"/>
                </a:cubicBezTo>
                <a:cubicBezTo>
                  <a:pt x="32" y="85"/>
                  <a:pt x="81" y="36"/>
                  <a:pt x="105" y="12"/>
                </a:cubicBezTo>
                <a:cubicBezTo>
                  <a:pt x="114" y="3"/>
                  <a:pt x="125" y="0"/>
                  <a:pt x="135" y="3"/>
                </a:cubicBezTo>
                <a:cubicBezTo>
                  <a:pt x="146" y="5"/>
                  <a:pt x="154" y="14"/>
                  <a:pt x="157" y="24"/>
                </a:cubicBezTo>
                <a:cubicBezTo>
                  <a:pt x="160" y="35"/>
                  <a:pt x="156" y="46"/>
                  <a:pt x="148" y="54"/>
                </a:cubicBezTo>
                <a:cubicBezTo>
                  <a:pt x="66" y="136"/>
                  <a:pt x="66" y="136"/>
                  <a:pt x="66" y="136"/>
                </a:cubicBezTo>
                <a:cubicBezTo>
                  <a:pt x="62" y="140"/>
                  <a:pt x="57" y="143"/>
                  <a:pt x="51" y="143"/>
                </a:cubicBezTo>
                <a:cubicBezTo>
                  <a:pt x="46" y="144"/>
                  <a:pt x="41" y="142"/>
                  <a:pt x="38" y="139"/>
                </a:cubicBezTo>
                <a:cubicBezTo>
                  <a:pt x="31" y="133"/>
                  <a:pt x="30" y="121"/>
                  <a:pt x="41" y="110"/>
                </a:cubicBezTo>
                <a:cubicBezTo>
                  <a:pt x="98" y="53"/>
                  <a:pt x="98" y="53"/>
                  <a:pt x="98" y="53"/>
                </a:cubicBezTo>
                <a:cubicBezTo>
                  <a:pt x="100" y="51"/>
                  <a:pt x="104" y="51"/>
                  <a:pt x="106" y="53"/>
                </a:cubicBezTo>
                <a:cubicBezTo>
                  <a:pt x="109" y="55"/>
                  <a:pt x="109" y="59"/>
                  <a:pt x="106" y="62"/>
                </a:cubicBezTo>
                <a:cubicBezTo>
                  <a:pt x="49" y="119"/>
                  <a:pt x="49" y="119"/>
                  <a:pt x="49" y="119"/>
                </a:cubicBezTo>
                <a:cubicBezTo>
                  <a:pt x="44" y="124"/>
                  <a:pt x="44" y="128"/>
                  <a:pt x="46" y="130"/>
                </a:cubicBezTo>
                <a:cubicBezTo>
                  <a:pt x="47" y="131"/>
                  <a:pt x="48" y="132"/>
                  <a:pt x="50" y="132"/>
                </a:cubicBezTo>
                <a:cubicBezTo>
                  <a:pt x="52" y="131"/>
                  <a:pt x="55" y="130"/>
                  <a:pt x="58" y="127"/>
                </a:cubicBezTo>
                <a:cubicBezTo>
                  <a:pt x="139" y="46"/>
                  <a:pt x="139" y="46"/>
                  <a:pt x="139" y="46"/>
                </a:cubicBezTo>
                <a:cubicBezTo>
                  <a:pt x="145" y="40"/>
                  <a:pt x="147" y="34"/>
                  <a:pt x="145" y="27"/>
                </a:cubicBezTo>
                <a:cubicBezTo>
                  <a:pt x="144" y="21"/>
                  <a:pt x="138" y="16"/>
                  <a:pt x="132" y="14"/>
                </a:cubicBezTo>
                <a:cubicBezTo>
                  <a:pt x="126" y="13"/>
                  <a:pt x="119" y="15"/>
                  <a:pt x="114" y="20"/>
                </a:cubicBezTo>
                <a:cubicBezTo>
                  <a:pt x="89" y="45"/>
                  <a:pt x="41" y="93"/>
                  <a:pt x="29" y="105"/>
                </a:cubicBezTo>
                <a:cubicBezTo>
                  <a:pt x="13" y="121"/>
                  <a:pt x="17" y="139"/>
                  <a:pt x="27" y="150"/>
                </a:cubicBezTo>
                <a:cubicBezTo>
                  <a:pt x="37" y="160"/>
                  <a:pt x="55" y="164"/>
                  <a:pt x="71" y="148"/>
                </a:cubicBezTo>
                <a:cubicBezTo>
                  <a:pt x="156" y="63"/>
                  <a:pt x="156" y="63"/>
                  <a:pt x="156" y="63"/>
                </a:cubicBezTo>
                <a:cubicBezTo>
                  <a:pt x="159" y="60"/>
                  <a:pt x="162" y="60"/>
                  <a:pt x="165" y="63"/>
                </a:cubicBezTo>
                <a:cubicBezTo>
                  <a:pt x="167" y="65"/>
                  <a:pt x="167" y="69"/>
                  <a:pt x="165" y="71"/>
                </a:cubicBezTo>
                <a:cubicBezTo>
                  <a:pt x="80" y="156"/>
                  <a:pt x="80" y="156"/>
                  <a:pt x="80" y="156"/>
                </a:cubicBezTo>
                <a:cubicBezTo>
                  <a:pt x="70" y="166"/>
                  <a:pt x="58" y="170"/>
                  <a:pt x="48" y="17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Oval 51"/>
          <p:cNvSpPr>
            <a:spLocks noChangeArrowheads="1"/>
          </p:cNvSpPr>
          <p:nvPr/>
        </p:nvSpPr>
        <p:spPr bwMode="auto">
          <a:xfrm rot="18900000" flipH="1">
            <a:off x="5119541" y="3562945"/>
            <a:ext cx="1879890" cy="1857348"/>
          </a:xfrm>
          <a:prstGeom prst="rect">
            <a:avLst/>
          </a:prstGeom>
          <a:blipFill dpi="0" rotWithShape="1">
            <a:blip r:embed="rId3"/>
            <a:srcRect/>
            <a:stretch>
              <a:fillRect r="-20000"/>
            </a:stretch>
          </a:blipFill>
          <a:ln>
            <a:noFill/>
          </a:ln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endParaRPr lang="zh-CN" altLang="zh-CN" sz="28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8" name="Oval 51"/>
          <p:cNvSpPr>
            <a:spLocks noChangeArrowheads="1"/>
          </p:cNvSpPr>
          <p:nvPr/>
        </p:nvSpPr>
        <p:spPr bwMode="auto">
          <a:xfrm rot="18900000" flipH="1">
            <a:off x="9384065" y="3046943"/>
            <a:ext cx="955449" cy="943992"/>
          </a:xfrm>
          <a:prstGeom prst="rect">
            <a:avLst/>
          </a:prstGeom>
          <a:solidFill>
            <a:srgbClr val="F45474"/>
          </a:solidFill>
          <a:ln>
            <a:noFill/>
          </a:ln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endParaRPr lang="zh-CN" altLang="zh-CN" sz="28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9" name="Freeform 9"/>
          <p:cNvSpPr>
            <a:spLocks noEditPoints="1" noChangeArrowheads="1"/>
          </p:cNvSpPr>
          <p:nvPr/>
        </p:nvSpPr>
        <p:spPr bwMode="auto">
          <a:xfrm>
            <a:off x="9624647" y="3310435"/>
            <a:ext cx="513238" cy="407841"/>
          </a:xfrm>
          <a:custGeom>
            <a:avLst/>
            <a:gdLst>
              <a:gd name="T0" fmla="*/ 2147483647 w 159"/>
              <a:gd name="T1" fmla="*/ 2147483647 h 128"/>
              <a:gd name="T2" fmla="*/ 2147483647 w 159"/>
              <a:gd name="T3" fmla="*/ 2147483647 h 128"/>
              <a:gd name="T4" fmla="*/ 2147483647 w 159"/>
              <a:gd name="T5" fmla="*/ 2147483647 h 128"/>
              <a:gd name="T6" fmla="*/ 2147483647 w 159"/>
              <a:gd name="T7" fmla="*/ 2147483647 h 128"/>
              <a:gd name="T8" fmla="*/ 2147483647 w 159"/>
              <a:gd name="T9" fmla="*/ 2147483647 h 128"/>
              <a:gd name="T10" fmla="*/ 2147483647 w 159"/>
              <a:gd name="T11" fmla="*/ 2147483647 h 128"/>
              <a:gd name="T12" fmla="*/ 2147483647 w 159"/>
              <a:gd name="T13" fmla="*/ 2147483647 h 128"/>
              <a:gd name="T14" fmla="*/ 2147483647 w 159"/>
              <a:gd name="T15" fmla="*/ 2147483647 h 128"/>
              <a:gd name="T16" fmla="*/ 2147483647 w 159"/>
              <a:gd name="T17" fmla="*/ 2147483647 h 128"/>
              <a:gd name="T18" fmla="*/ 2147483647 w 159"/>
              <a:gd name="T19" fmla="*/ 2147483647 h 128"/>
              <a:gd name="T20" fmla="*/ 2147483647 w 159"/>
              <a:gd name="T21" fmla="*/ 2147483647 h 128"/>
              <a:gd name="T22" fmla="*/ 2147483647 w 159"/>
              <a:gd name="T23" fmla="*/ 2147483647 h 128"/>
              <a:gd name="T24" fmla="*/ 2147483647 w 159"/>
              <a:gd name="T25" fmla="*/ 2147483647 h 128"/>
              <a:gd name="T26" fmla="*/ 2147483647 w 159"/>
              <a:gd name="T27" fmla="*/ 2147483647 h 128"/>
              <a:gd name="T28" fmla="*/ 2147483647 w 159"/>
              <a:gd name="T29" fmla="*/ 2147483647 h 128"/>
              <a:gd name="T30" fmla="*/ 2147483647 w 159"/>
              <a:gd name="T31" fmla="*/ 2147483647 h 128"/>
              <a:gd name="T32" fmla="*/ 2147483647 w 159"/>
              <a:gd name="T33" fmla="*/ 2147483647 h 128"/>
              <a:gd name="T34" fmla="*/ 2147483647 w 159"/>
              <a:gd name="T35" fmla="*/ 2147483647 h 128"/>
              <a:gd name="T36" fmla="*/ 2147483647 w 159"/>
              <a:gd name="T37" fmla="*/ 2147483647 h 128"/>
              <a:gd name="T38" fmla="*/ 2147483647 w 159"/>
              <a:gd name="T39" fmla="*/ 2147483647 h 128"/>
              <a:gd name="T40" fmla="*/ 2147483647 w 159"/>
              <a:gd name="T41" fmla="*/ 2147483647 h 128"/>
              <a:gd name="T42" fmla="*/ 2147483647 w 159"/>
              <a:gd name="T43" fmla="*/ 2147483647 h 128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w 159"/>
              <a:gd name="T67" fmla="*/ 0 h 128"/>
              <a:gd name="T68" fmla="*/ 159 w 159"/>
              <a:gd name="T69" fmla="*/ 128 h 128"/>
            </a:gdLst>
            <a:ahLst/>
            <a:cxnLst>
              <a:cxn ang="T44">
                <a:pos x="T0" y="T1"/>
              </a:cxn>
              <a:cxn ang="T45">
                <a:pos x="T2" y="T3"/>
              </a:cxn>
              <a:cxn ang="T46">
                <a:pos x="T4" y="T5"/>
              </a:cxn>
              <a:cxn ang="T47">
                <a:pos x="T6" y="T7"/>
              </a:cxn>
              <a:cxn ang="T48">
                <a:pos x="T8" y="T9"/>
              </a:cxn>
              <a:cxn ang="T49">
                <a:pos x="T10" y="T11"/>
              </a:cxn>
              <a:cxn ang="T50">
                <a:pos x="T12" y="T13"/>
              </a:cxn>
              <a:cxn ang="T51">
                <a:pos x="T14" y="T15"/>
              </a:cxn>
              <a:cxn ang="T52">
                <a:pos x="T16" y="T17"/>
              </a:cxn>
              <a:cxn ang="T53">
                <a:pos x="T18" y="T19"/>
              </a:cxn>
              <a:cxn ang="T54">
                <a:pos x="T20" y="T21"/>
              </a:cxn>
              <a:cxn ang="T55">
                <a:pos x="T22" y="T23"/>
              </a:cxn>
              <a:cxn ang="T56">
                <a:pos x="T24" y="T25"/>
              </a:cxn>
              <a:cxn ang="T57">
                <a:pos x="T26" y="T27"/>
              </a:cxn>
              <a:cxn ang="T58">
                <a:pos x="T28" y="T29"/>
              </a:cxn>
              <a:cxn ang="T59">
                <a:pos x="T30" y="T31"/>
              </a:cxn>
              <a:cxn ang="T60">
                <a:pos x="T32" y="T33"/>
              </a:cxn>
              <a:cxn ang="T61">
                <a:pos x="T34" y="T35"/>
              </a:cxn>
              <a:cxn ang="T62">
                <a:pos x="T36" y="T37"/>
              </a:cxn>
              <a:cxn ang="T63">
                <a:pos x="T38" y="T39"/>
              </a:cxn>
              <a:cxn ang="T64">
                <a:pos x="T40" y="T41"/>
              </a:cxn>
              <a:cxn ang="T65">
                <a:pos x="T42" y="T43"/>
              </a:cxn>
            </a:cxnLst>
            <a:rect l="T66" t="T67" r="T68" b="T69"/>
            <a:pathLst>
              <a:path w="159" h="128">
                <a:moveTo>
                  <a:pt x="54" y="126"/>
                </a:moveTo>
                <a:cubicBezTo>
                  <a:pt x="54" y="128"/>
                  <a:pt x="55" y="128"/>
                  <a:pt x="57" y="127"/>
                </a:cubicBezTo>
                <a:cubicBezTo>
                  <a:pt x="59" y="125"/>
                  <a:pt x="81" y="105"/>
                  <a:pt x="81" y="105"/>
                </a:cubicBezTo>
                <a:cubicBezTo>
                  <a:pt x="54" y="91"/>
                  <a:pt x="54" y="91"/>
                  <a:pt x="54" y="91"/>
                </a:cubicBezTo>
                <a:cubicBezTo>
                  <a:pt x="54" y="126"/>
                  <a:pt x="54" y="126"/>
                  <a:pt x="54" y="126"/>
                </a:cubicBezTo>
                <a:close/>
                <a:moveTo>
                  <a:pt x="154" y="1"/>
                </a:moveTo>
                <a:cubicBezTo>
                  <a:pt x="151" y="2"/>
                  <a:pt x="5" y="53"/>
                  <a:pt x="3" y="54"/>
                </a:cubicBezTo>
                <a:cubicBezTo>
                  <a:pt x="0" y="55"/>
                  <a:pt x="0" y="57"/>
                  <a:pt x="2" y="58"/>
                </a:cubicBezTo>
                <a:cubicBezTo>
                  <a:pt x="6" y="60"/>
                  <a:pt x="35" y="71"/>
                  <a:pt x="35" y="71"/>
                </a:cubicBezTo>
                <a:cubicBezTo>
                  <a:pt x="35" y="71"/>
                  <a:pt x="35" y="71"/>
                  <a:pt x="35" y="71"/>
                </a:cubicBezTo>
                <a:cubicBezTo>
                  <a:pt x="54" y="79"/>
                  <a:pt x="54" y="79"/>
                  <a:pt x="54" y="79"/>
                </a:cubicBezTo>
                <a:cubicBezTo>
                  <a:pt x="54" y="79"/>
                  <a:pt x="147" y="11"/>
                  <a:pt x="148" y="10"/>
                </a:cubicBezTo>
                <a:cubicBezTo>
                  <a:pt x="150" y="9"/>
                  <a:pt x="151" y="11"/>
                  <a:pt x="150" y="12"/>
                </a:cubicBezTo>
                <a:cubicBezTo>
                  <a:pt x="149" y="13"/>
                  <a:pt x="83" y="85"/>
                  <a:pt x="83" y="85"/>
                </a:cubicBezTo>
                <a:cubicBezTo>
                  <a:pt x="83" y="85"/>
                  <a:pt x="83" y="85"/>
                  <a:pt x="83" y="85"/>
                </a:cubicBezTo>
                <a:cubicBezTo>
                  <a:pt x="79" y="89"/>
                  <a:pt x="79" y="89"/>
                  <a:pt x="79" y="89"/>
                </a:cubicBezTo>
                <a:cubicBezTo>
                  <a:pt x="84" y="92"/>
                  <a:pt x="84" y="92"/>
                  <a:pt x="84" y="92"/>
                </a:cubicBezTo>
                <a:cubicBezTo>
                  <a:pt x="84" y="92"/>
                  <a:pt x="84" y="92"/>
                  <a:pt x="84" y="92"/>
                </a:cubicBezTo>
                <a:cubicBezTo>
                  <a:pt x="84" y="92"/>
                  <a:pt x="124" y="113"/>
                  <a:pt x="127" y="115"/>
                </a:cubicBezTo>
                <a:cubicBezTo>
                  <a:pt x="129" y="116"/>
                  <a:pt x="132" y="115"/>
                  <a:pt x="133" y="112"/>
                </a:cubicBezTo>
                <a:cubicBezTo>
                  <a:pt x="134" y="108"/>
                  <a:pt x="158" y="7"/>
                  <a:pt x="158" y="5"/>
                </a:cubicBezTo>
                <a:cubicBezTo>
                  <a:pt x="159" y="2"/>
                  <a:pt x="157" y="0"/>
                  <a:pt x="154" y="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" y="0"/>
            <a:ext cx="12190705" cy="685821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597161" y="-654623"/>
            <a:ext cx="6384250" cy="359125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 flipV="1">
            <a:off x="-2181123" y="997108"/>
            <a:ext cx="6895861" cy="3879043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587234" y="1270110"/>
            <a:ext cx="1107996" cy="333303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6000" dirty="0" smtClean="0">
                <a:solidFill>
                  <a:srgbClr val="F45474"/>
                </a:solidFill>
                <a:latin typeface="叶根友毛笔行书" panose="02010601030101010101" pitchFamily="2" charset="-122"/>
                <a:ea typeface="叶根友毛笔行书" panose="02010601030101010101" pitchFamily="2" charset="-122"/>
              </a:rPr>
              <a:t>谢谢观看</a:t>
            </a:r>
            <a:endParaRPr lang="zh-CN" altLang="en-US" sz="6000" dirty="0">
              <a:solidFill>
                <a:srgbClr val="F45474"/>
              </a:solidFill>
              <a:latin typeface="叶根友毛笔行书" panose="02010601030101010101" pitchFamily="2" charset="-122"/>
              <a:ea typeface="叶根友毛笔行书" panose="02010601030101010101" pitchFamily="2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80" t="7359" r="39588" b="5070"/>
          <a:stretch>
            <a:fillRect/>
          </a:stretch>
        </p:blipFill>
        <p:spPr>
          <a:xfrm>
            <a:off x="3072362" y="839972"/>
            <a:ext cx="842159" cy="1102376"/>
          </a:xfrm>
          <a:prstGeom prst="rect">
            <a:avLst/>
          </a:prstGeom>
        </p:spPr>
      </p:pic>
      <p:grpSp>
        <p:nvGrpSpPr>
          <p:cNvPr id="13" name="组合 12"/>
          <p:cNvGrpSpPr/>
          <p:nvPr/>
        </p:nvGrpSpPr>
        <p:grpSpPr>
          <a:xfrm>
            <a:off x="3784180" y="3081186"/>
            <a:ext cx="593725" cy="1082268"/>
            <a:chOff x="5800725" y="4957912"/>
            <a:chExt cx="593725" cy="1082268"/>
          </a:xfrm>
        </p:grpSpPr>
        <p:sp>
          <p:nvSpPr>
            <p:cNvPr id="14" name="Freeform 5"/>
            <p:cNvSpPr>
              <a:spLocks noEditPoints="1"/>
            </p:cNvSpPr>
            <p:nvPr/>
          </p:nvSpPr>
          <p:spPr bwMode="auto">
            <a:xfrm>
              <a:off x="5800725" y="4987667"/>
              <a:ext cx="593725" cy="1052513"/>
            </a:xfrm>
            <a:custGeom>
              <a:avLst/>
              <a:gdLst>
                <a:gd name="T0" fmla="*/ 150 w 155"/>
                <a:gd name="T1" fmla="*/ 83 h 278"/>
                <a:gd name="T2" fmla="*/ 150 w 155"/>
                <a:gd name="T3" fmla="*/ 71 h 278"/>
                <a:gd name="T4" fmla="*/ 147 w 155"/>
                <a:gd name="T5" fmla="*/ 60 h 278"/>
                <a:gd name="T6" fmla="*/ 145 w 155"/>
                <a:gd name="T7" fmla="*/ 48 h 278"/>
                <a:gd name="T8" fmla="*/ 147 w 155"/>
                <a:gd name="T9" fmla="*/ 43 h 278"/>
                <a:gd name="T10" fmla="*/ 142 w 155"/>
                <a:gd name="T11" fmla="*/ 32 h 278"/>
                <a:gd name="T12" fmla="*/ 132 w 155"/>
                <a:gd name="T13" fmla="*/ 24 h 278"/>
                <a:gd name="T14" fmla="*/ 124 w 155"/>
                <a:gd name="T15" fmla="*/ 19 h 278"/>
                <a:gd name="T16" fmla="*/ 117 w 155"/>
                <a:gd name="T17" fmla="*/ 14 h 278"/>
                <a:gd name="T18" fmla="*/ 112 w 155"/>
                <a:gd name="T19" fmla="*/ 14 h 278"/>
                <a:gd name="T20" fmla="*/ 103 w 155"/>
                <a:gd name="T21" fmla="*/ 8 h 278"/>
                <a:gd name="T22" fmla="*/ 89 w 155"/>
                <a:gd name="T23" fmla="*/ 3 h 278"/>
                <a:gd name="T24" fmla="*/ 86 w 155"/>
                <a:gd name="T25" fmla="*/ 5 h 278"/>
                <a:gd name="T26" fmla="*/ 75 w 155"/>
                <a:gd name="T27" fmla="*/ 5 h 278"/>
                <a:gd name="T28" fmla="*/ 46 w 155"/>
                <a:gd name="T29" fmla="*/ 4 h 278"/>
                <a:gd name="T30" fmla="*/ 40 w 155"/>
                <a:gd name="T31" fmla="*/ 7 h 278"/>
                <a:gd name="T32" fmla="*/ 33 w 155"/>
                <a:gd name="T33" fmla="*/ 19 h 278"/>
                <a:gd name="T34" fmla="*/ 24 w 155"/>
                <a:gd name="T35" fmla="*/ 27 h 278"/>
                <a:gd name="T36" fmla="*/ 10 w 155"/>
                <a:gd name="T37" fmla="*/ 41 h 278"/>
                <a:gd name="T38" fmla="*/ 9 w 155"/>
                <a:gd name="T39" fmla="*/ 52 h 278"/>
                <a:gd name="T40" fmla="*/ 0 w 155"/>
                <a:gd name="T41" fmla="*/ 59 h 278"/>
                <a:gd name="T42" fmla="*/ 1 w 155"/>
                <a:gd name="T43" fmla="*/ 71 h 278"/>
                <a:gd name="T44" fmla="*/ 2 w 155"/>
                <a:gd name="T45" fmla="*/ 78 h 278"/>
                <a:gd name="T46" fmla="*/ 2 w 155"/>
                <a:gd name="T47" fmla="*/ 95 h 278"/>
                <a:gd name="T48" fmla="*/ 4 w 155"/>
                <a:gd name="T49" fmla="*/ 101 h 278"/>
                <a:gd name="T50" fmla="*/ 2 w 155"/>
                <a:gd name="T51" fmla="*/ 107 h 278"/>
                <a:gd name="T52" fmla="*/ 1 w 155"/>
                <a:gd name="T53" fmla="*/ 126 h 278"/>
                <a:gd name="T54" fmla="*/ 3 w 155"/>
                <a:gd name="T55" fmla="*/ 139 h 278"/>
                <a:gd name="T56" fmla="*/ 3 w 155"/>
                <a:gd name="T57" fmla="*/ 150 h 278"/>
                <a:gd name="T58" fmla="*/ 2 w 155"/>
                <a:gd name="T59" fmla="*/ 159 h 278"/>
                <a:gd name="T60" fmla="*/ 8 w 155"/>
                <a:gd name="T61" fmla="*/ 172 h 278"/>
                <a:gd name="T62" fmla="*/ 17 w 155"/>
                <a:gd name="T63" fmla="*/ 181 h 278"/>
                <a:gd name="T64" fmla="*/ 15 w 155"/>
                <a:gd name="T65" fmla="*/ 189 h 278"/>
                <a:gd name="T66" fmla="*/ 15 w 155"/>
                <a:gd name="T67" fmla="*/ 203 h 278"/>
                <a:gd name="T68" fmla="*/ 18 w 155"/>
                <a:gd name="T69" fmla="*/ 219 h 278"/>
                <a:gd name="T70" fmla="*/ 25 w 155"/>
                <a:gd name="T71" fmla="*/ 236 h 278"/>
                <a:gd name="T72" fmla="*/ 30 w 155"/>
                <a:gd name="T73" fmla="*/ 249 h 278"/>
                <a:gd name="T74" fmla="*/ 34 w 155"/>
                <a:gd name="T75" fmla="*/ 256 h 278"/>
                <a:gd name="T76" fmla="*/ 46 w 155"/>
                <a:gd name="T77" fmla="*/ 263 h 278"/>
                <a:gd name="T78" fmla="*/ 47 w 155"/>
                <a:gd name="T79" fmla="*/ 272 h 278"/>
                <a:gd name="T80" fmla="*/ 60 w 155"/>
                <a:gd name="T81" fmla="*/ 275 h 278"/>
                <a:gd name="T82" fmla="*/ 70 w 155"/>
                <a:gd name="T83" fmla="*/ 271 h 278"/>
                <a:gd name="T84" fmla="*/ 78 w 155"/>
                <a:gd name="T85" fmla="*/ 257 h 278"/>
                <a:gd name="T86" fmla="*/ 88 w 155"/>
                <a:gd name="T87" fmla="*/ 256 h 278"/>
                <a:gd name="T88" fmla="*/ 102 w 155"/>
                <a:gd name="T89" fmla="*/ 245 h 278"/>
                <a:gd name="T90" fmla="*/ 111 w 155"/>
                <a:gd name="T91" fmla="*/ 234 h 278"/>
                <a:gd name="T92" fmla="*/ 116 w 155"/>
                <a:gd name="T93" fmla="*/ 217 h 278"/>
                <a:gd name="T94" fmla="*/ 123 w 155"/>
                <a:gd name="T95" fmla="*/ 201 h 278"/>
                <a:gd name="T96" fmla="*/ 124 w 155"/>
                <a:gd name="T97" fmla="*/ 193 h 278"/>
                <a:gd name="T98" fmla="*/ 132 w 155"/>
                <a:gd name="T99" fmla="*/ 189 h 278"/>
                <a:gd name="T100" fmla="*/ 141 w 155"/>
                <a:gd name="T101" fmla="*/ 181 h 278"/>
                <a:gd name="T102" fmla="*/ 147 w 155"/>
                <a:gd name="T103" fmla="*/ 171 h 278"/>
                <a:gd name="T104" fmla="*/ 152 w 155"/>
                <a:gd name="T105" fmla="*/ 164 h 278"/>
                <a:gd name="T106" fmla="*/ 153 w 155"/>
                <a:gd name="T107" fmla="*/ 144 h 278"/>
                <a:gd name="T108" fmla="*/ 147 w 155"/>
                <a:gd name="T109" fmla="*/ 118 h 278"/>
                <a:gd name="T110" fmla="*/ 153 w 155"/>
                <a:gd name="T111" fmla="*/ 103 h 278"/>
                <a:gd name="T112" fmla="*/ 59 w 155"/>
                <a:gd name="T113" fmla="*/ 5 h 278"/>
                <a:gd name="T114" fmla="*/ 13 w 155"/>
                <a:gd name="T115" fmla="*/ 46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55" h="278">
                  <a:moveTo>
                    <a:pt x="153" y="92"/>
                  </a:moveTo>
                  <a:cubicBezTo>
                    <a:pt x="154" y="89"/>
                    <a:pt x="155" y="87"/>
                    <a:pt x="153" y="86"/>
                  </a:cubicBezTo>
                  <a:cubicBezTo>
                    <a:pt x="153" y="87"/>
                    <a:pt x="153" y="87"/>
                    <a:pt x="152" y="87"/>
                  </a:cubicBezTo>
                  <a:cubicBezTo>
                    <a:pt x="151" y="87"/>
                    <a:pt x="150" y="86"/>
                    <a:pt x="149" y="85"/>
                  </a:cubicBezTo>
                  <a:cubicBezTo>
                    <a:pt x="149" y="84"/>
                    <a:pt x="149" y="83"/>
                    <a:pt x="150" y="83"/>
                  </a:cubicBezTo>
                  <a:cubicBezTo>
                    <a:pt x="151" y="83"/>
                    <a:pt x="151" y="84"/>
                    <a:pt x="152" y="84"/>
                  </a:cubicBezTo>
                  <a:cubicBezTo>
                    <a:pt x="153" y="83"/>
                    <a:pt x="151" y="78"/>
                    <a:pt x="153" y="76"/>
                  </a:cubicBezTo>
                  <a:cubicBezTo>
                    <a:pt x="153" y="76"/>
                    <a:pt x="153" y="75"/>
                    <a:pt x="153" y="74"/>
                  </a:cubicBezTo>
                  <a:cubicBezTo>
                    <a:pt x="152" y="74"/>
                    <a:pt x="152" y="74"/>
                    <a:pt x="151" y="74"/>
                  </a:cubicBezTo>
                  <a:cubicBezTo>
                    <a:pt x="152" y="73"/>
                    <a:pt x="150" y="73"/>
                    <a:pt x="150" y="71"/>
                  </a:cubicBezTo>
                  <a:cubicBezTo>
                    <a:pt x="152" y="70"/>
                    <a:pt x="155" y="67"/>
                    <a:pt x="154" y="64"/>
                  </a:cubicBezTo>
                  <a:cubicBezTo>
                    <a:pt x="152" y="64"/>
                    <a:pt x="151" y="65"/>
                    <a:pt x="149" y="66"/>
                  </a:cubicBezTo>
                  <a:cubicBezTo>
                    <a:pt x="149" y="65"/>
                    <a:pt x="150" y="64"/>
                    <a:pt x="150" y="64"/>
                  </a:cubicBezTo>
                  <a:cubicBezTo>
                    <a:pt x="149" y="63"/>
                    <a:pt x="147" y="63"/>
                    <a:pt x="147" y="61"/>
                  </a:cubicBezTo>
                  <a:cubicBezTo>
                    <a:pt x="147" y="61"/>
                    <a:pt x="147" y="60"/>
                    <a:pt x="147" y="60"/>
                  </a:cubicBezTo>
                  <a:cubicBezTo>
                    <a:pt x="147" y="59"/>
                    <a:pt x="149" y="58"/>
                    <a:pt x="146" y="56"/>
                  </a:cubicBezTo>
                  <a:cubicBezTo>
                    <a:pt x="147" y="56"/>
                    <a:pt x="147" y="55"/>
                    <a:pt x="148" y="56"/>
                  </a:cubicBezTo>
                  <a:cubicBezTo>
                    <a:pt x="147" y="54"/>
                    <a:pt x="150" y="53"/>
                    <a:pt x="148" y="53"/>
                  </a:cubicBezTo>
                  <a:cubicBezTo>
                    <a:pt x="148" y="52"/>
                    <a:pt x="149" y="52"/>
                    <a:pt x="148" y="51"/>
                  </a:cubicBezTo>
                  <a:cubicBezTo>
                    <a:pt x="147" y="51"/>
                    <a:pt x="146" y="49"/>
                    <a:pt x="145" y="48"/>
                  </a:cubicBezTo>
                  <a:cubicBezTo>
                    <a:pt x="146" y="48"/>
                    <a:pt x="145" y="46"/>
                    <a:pt x="145" y="45"/>
                  </a:cubicBezTo>
                  <a:cubicBezTo>
                    <a:pt x="146" y="45"/>
                    <a:pt x="147" y="45"/>
                    <a:pt x="147" y="44"/>
                  </a:cubicBezTo>
                  <a:cubicBezTo>
                    <a:pt x="146" y="43"/>
                    <a:pt x="146" y="44"/>
                    <a:pt x="146" y="44"/>
                  </a:cubicBezTo>
                  <a:cubicBezTo>
                    <a:pt x="146" y="43"/>
                    <a:pt x="146" y="43"/>
                    <a:pt x="146" y="43"/>
                  </a:cubicBezTo>
                  <a:cubicBezTo>
                    <a:pt x="146" y="43"/>
                    <a:pt x="147" y="43"/>
                    <a:pt x="147" y="43"/>
                  </a:cubicBezTo>
                  <a:cubicBezTo>
                    <a:pt x="146" y="43"/>
                    <a:pt x="147" y="42"/>
                    <a:pt x="147" y="41"/>
                  </a:cubicBezTo>
                  <a:cubicBezTo>
                    <a:pt x="146" y="41"/>
                    <a:pt x="145" y="42"/>
                    <a:pt x="145" y="41"/>
                  </a:cubicBezTo>
                  <a:cubicBezTo>
                    <a:pt x="145" y="39"/>
                    <a:pt x="146" y="37"/>
                    <a:pt x="145" y="35"/>
                  </a:cubicBezTo>
                  <a:cubicBezTo>
                    <a:pt x="144" y="35"/>
                    <a:pt x="143" y="37"/>
                    <a:pt x="143" y="36"/>
                  </a:cubicBezTo>
                  <a:cubicBezTo>
                    <a:pt x="143" y="35"/>
                    <a:pt x="142" y="33"/>
                    <a:pt x="142" y="32"/>
                  </a:cubicBezTo>
                  <a:cubicBezTo>
                    <a:pt x="141" y="35"/>
                    <a:pt x="137" y="30"/>
                    <a:pt x="139" y="29"/>
                  </a:cubicBezTo>
                  <a:cubicBezTo>
                    <a:pt x="137" y="27"/>
                    <a:pt x="136" y="25"/>
                    <a:pt x="136" y="24"/>
                  </a:cubicBezTo>
                  <a:cubicBezTo>
                    <a:pt x="136" y="24"/>
                    <a:pt x="136" y="24"/>
                    <a:pt x="135" y="24"/>
                  </a:cubicBezTo>
                  <a:cubicBezTo>
                    <a:pt x="136" y="24"/>
                    <a:pt x="137" y="23"/>
                    <a:pt x="136" y="23"/>
                  </a:cubicBezTo>
                  <a:cubicBezTo>
                    <a:pt x="135" y="24"/>
                    <a:pt x="133" y="23"/>
                    <a:pt x="132" y="24"/>
                  </a:cubicBezTo>
                  <a:cubicBezTo>
                    <a:pt x="132" y="24"/>
                    <a:pt x="133" y="24"/>
                    <a:pt x="134" y="23"/>
                  </a:cubicBezTo>
                  <a:cubicBezTo>
                    <a:pt x="132" y="22"/>
                    <a:pt x="132" y="23"/>
                    <a:pt x="131" y="24"/>
                  </a:cubicBezTo>
                  <a:cubicBezTo>
                    <a:pt x="129" y="21"/>
                    <a:pt x="129" y="18"/>
                    <a:pt x="127" y="16"/>
                  </a:cubicBezTo>
                  <a:cubicBezTo>
                    <a:pt x="127" y="17"/>
                    <a:pt x="127" y="19"/>
                    <a:pt x="126" y="19"/>
                  </a:cubicBezTo>
                  <a:cubicBezTo>
                    <a:pt x="126" y="17"/>
                    <a:pt x="125" y="19"/>
                    <a:pt x="124" y="19"/>
                  </a:cubicBezTo>
                  <a:cubicBezTo>
                    <a:pt x="124" y="18"/>
                    <a:pt x="123" y="17"/>
                    <a:pt x="123" y="16"/>
                  </a:cubicBezTo>
                  <a:cubicBezTo>
                    <a:pt x="123" y="16"/>
                    <a:pt x="124" y="16"/>
                    <a:pt x="124" y="16"/>
                  </a:cubicBezTo>
                  <a:cubicBezTo>
                    <a:pt x="122" y="15"/>
                    <a:pt x="123" y="15"/>
                    <a:pt x="121" y="15"/>
                  </a:cubicBezTo>
                  <a:cubicBezTo>
                    <a:pt x="120" y="15"/>
                    <a:pt x="120" y="14"/>
                    <a:pt x="120" y="13"/>
                  </a:cubicBezTo>
                  <a:cubicBezTo>
                    <a:pt x="118" y="13"/>
                    <a:pt x="118" y="15"/>
                    <a:pt x="117" y="14"/>
                  </a:cubicBezTo>
                  <a:cubicBezTo>
                    <a:pt x="117" y="14"/>
                    <a:pt x="117" y="14"/>
                    <a:pt x="117" y="13"/>
                  </a:cubicBezTo>
                  <a:cubicBezTo>
                    <a:pt x="117" y="13"/>
                    <a:pt x="119" y="12"/>
                    <a:pt x="119" y="11"/>
                  </a:cubicBezTo>
                  <a:cubicBezTo>
                    <a:pt x="118" y="11"/>
                    <a:pt x="118" y="10"/>
                    <a:pt x="117" y="10"/>
                  </a:cubicBezTo>
                  <a:cubicBezTo>
                    <a:pt x="117" y="14"/>
                    <a:pt x="115" y="13"/>
                    <a:pt x="113" y="11"/>
                  </a:cubicBezTo>
                  <a:cubicBezTo>
                    <a:pt x="113" y="12"/>
                    <a:pt x="113" y="14"/>
                    <a:pt x="112" y="14"/>
                  </a:cubicBezTo>
                  <a:cubicBezTo>
                    <a:pt x="111" y="13"/>
                    <a:pt x="113" y="11"/>
                    <a:pt x="112" y="11"/>
                  </a:cubicBezTo>
                  <a:cubicBezTo>
                    <a:pt x="111" y="11"/>
                    <a:pt x="111" y="12"/>
                    <a:pt x="110" y="12"/>
                  </a:cubicBezTo>
                  <a:cubicBezTo>
                    <a:pt x="109" y="10"/>
                    <a:pt x="107" y="9"/>
                    <a:pt x="106" y="9"/>
                  </a:cubicBezTo>
                  <a:cubicBezTo>
                    <a:pt x="106" y="8"/>
                    <a:pt x="107" y="8"/>
                    <a:pt x="106" y="7"/>
                  </a:cubicBezTo>
                  <a:cubicBezTo>
                    <a:pt x="105" y="6"/>
                    <a:pt x="104" y="8"/>
                    <a:pt x="103" y="8"/>
                  </a:cubicBezTo>
                  <a:cubicBezTo>
                    <a:pt x="101" y="7"/>
                    <a:pt x="101" y="6"/>
                    <a:pt x="98" y="5"/>
                  </a:cubicBezTo>
                  <a:cubicBezTo>
                    <a:pt x="98" y="6"/>
                    <a:pt x="95" y="6"/>
                    <a:pt x="95" y="6"/>
                  </a:cubicBezTo>
                  <a:cubicBezTo>
                    <a:pt x="95" y="6"/>
                    <a:pt x="95" y="5"/>
                    <a:pt x="96" y="5"/>
                  </a:cubicBezTo>
                  <a:cubicBezTo>
                    <a:pt x="93" y="6"/>
                    <a:pt x="92" y="5"/>
                    <a:pt x="89" y="6"/>
                  </a:cubicBezTo>
                  <a:cubicBezTo>
                    <a:pt x="89" y="5"/>
                    <a:pt x="89" y="4"/>
                    <a:pt x="89" y="3"/>
                  </a:cubicBezTo>
                  <a:cubicBezTo>
                    <a:pt x="89" y="2"/>
                    <a:pt x="88" y="4"/>
                    <a:pt x="87" y="4"/>
                  </a:cubicBezTo>
                  <a:cubicBezTo>
                    <a:pt x="87" y="2"/>
                    <a:pt x="88" y="2"/>
                    <a:pt x="87" y="1"/>
                  </a:cubicBezTo>
                  <a:cubicBezTo>
                    <a:pt x="86" y="1"/>
                    <a:pt x="86" y="3"/>
                    <a:pt x="86" y="4"/>
                  </a:cubicBezTo>
                  <a:cubicBezTo>
                    <a:pt x="86" y="4"/>
                    <a:pt x="87" y="4"/>
                    <a:pt x="87" y="4"/>
                  </a:cubicBezTo>
                  <a:cubicBezTo>
                    <a:pt x="87" y="5"/>
                    <a:pt x="86" y="5"/>
                    <a:pt x="86" y="5"/>
                  </a:cubicBezTo>
                  <a:cubicBezTo>
                    <a:pt x="85" y="5"/>
                    <a:pt x="84" y="5"/>
                    <a:pt x="84" y="4"/>
                  </a:cubicBezTo>
                  <a:cubicBezTo>
                    <a:pt x="84" y="5"/>
                    <a:pt x="83" y="5"/>
                    <a:pt x="82" y="5"/>
                  </a:cubicBezTo>
                  <a:cubicBezTo>
                    <a:pt x="81" y="5"/>
                    <a:pt x="80" y="4"/>
                    <a:pt x="79" y="4"/>
                  </a:cubicBezTo>
                  <a:cubicBezTo>
                    <a:pt x="78" y="5"/>
                    <a:pt x="78" y="6"/>
                    <a:pt x="77" y="7"/>
                  </a:cubicBezTo>
                  <a:cubicBezTo>
                    <a:pt x="76" y="7"/>
                    <a:pt x="76" y="6"/>
                    <a:pt x="75" y="5"/>
                  </a:cubicBezTo>
                  <a:cubicBezTo>
                    <a:pt x="73" y="6"/>
                    <a:pt x="73" y="4"/>
                    <a:pt x="71" y="4"/>
                  </a:cubicBezTo>
                  <a:cubicBezTo>
                    <a:pt x="67" y="4"/>
                    <a:pt x="63" y="8"/>
                    <a:pt x="63" y="3"/>
                  </a:cubicBezTo>
                  <a:cubicBezTo>
                    <a:pt x="61" y="3"/>
                    <a:pt x="60" y="0"/>
                    <a:pt x="58" y="1"/>
                  </a:cubicBezTo>
                  <a:cubicBezTo>
                    <a:pt x="59" y="2"/>
                    <a:pt x="58" y="4"/>
                    <a:pt x="57" y="4"/>
                  </a:cubicBezTo>
                  <a:cubicBezTo>
                    <a:pt x="53" y="1"/>
                    <a:pt x="50" y="6"/>
                    <a:pt x="46" y="4"/>
                  </a:cubicBezTo>
                  <a:cubicBezTo>
                    <a:pt x="46" y="3"/>
                    <a:pt x="47" y="4"/>
                    <a:pt x="47" y="3"/>
                  </a:cubicBezTo>
                  <a:cubicBezTo>
                    <a:pt x="45" y="3"/>
                    <a:pt x="44" y="1"/>
                    <a:pt x="42" y="2"/>
                  </a:cubicBezTo>
                  <a:cubicBezTo>
                    <a:pt x="42" y="3"/>
                    <a:pt x="41" y="4"/>
                    <a:pt x="40" y="5"/>
                  </a:cubicBezTo>
                  <a:cubicBezTo>
                    <a:pt x="41" y="6"/>
                    <a:pt x="40" y="4"/>
                    <a:pt x="41" y="5"/>
                  </a:cubicBezTo>
                  <a:cubicBezTo>
                    <a:pt x="40" y="5"/>
                    <a:pt x="41" y="7"/>
                    <a:pt x="40" y="7"/>
                  </a:cubicBezTo>
                  <a:cubicBezTo>
                    <a:pt x="40" y="6"/>
                    <a:pt x="39" y="6"/>
                    <a:pt x="39" y="6"/>
                  </a:cubicBezTo>
                  <a:cubicBezTo>
                    <a:pt x="38" y="6"/>
                    <a:pt x="37" y="6"/>
                    <a:pt x="36" y="7"/>
                  </a:cubicBezTo>
                  <a:cubicBezTo>
                    <a:pt x="37" y="8"/>
                    <a:pt x="38" y="8"/>
                    <a:pt x="39" y="9"/>
                  </a:cubicBezTo>
                  <a:cubicBezTo>
                    <a:pt x="38" y="12"/>
                    <a:pt x="39" y="16"/>
                    <a:pt x="37" y="20"/>
                  </a:cubicBezTo>
                  <a:cubicBezTo>
                    <a:pt x="35" y="20"/>
                    <a:pt x="35" y="20"/>
                    <a:pt x="33" y="19"/>
                  </a:cubicBezTo>
                  <a:cubicBezTo>
                    <a:pt x="32" y="20"/>
                    <a:pt x="31" y="23"/>
                    <a:pt x="28" y="22"/>
                  </a:cubicBezTo>
                  <a:cubicBezTo>
                    <a:pt x="29" y="24"/>
                    <a:pt x="28" y="24"/>
                    <a:pt x="27" y="24"/>
                  </a:cubicBezTo>
                  <a:cubicBezTo>
                    <a:pt x="26" y="24"/>
                    <a:pt x="26" y="22"/>
                    <a:pt x="25" y="22"/>
                  </a:cubicBezTo>
                  <a:cubicBezTo>
                    <a:pt x="25" y="24"/>
                    <a:pt x="24" y="25"/>
                    <a:pt x="24" y="27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7"/>
                    <a:pt x="19" y="30"/>
                    <a:pt x="19" y="30"/>
                  </a:cubicBezTo>
                  <a:cubicBezTo>
                    <a:pt x="19" y="31"/>
                    <a:pt x="18" y="33"/>
                    <a:pt x="18" y="34"/>
                  </a:cubicBezTo>
                  <a:cubicBezTo>
                    <a:pt x="17" y="35"/>
                    <a:pt x="14" y="36"/>
                    <a:pt x="13" y="37"/>
                  </a:cubicBezTo>
                  <a:cubicBezTo>
                    <a:pt x="12" y="38"/>
                    <a:pt x="8" y="36"/>
                    <a:pt x="10" y="41"/>
                  </a:cubicBezTo>
                  <a:cubicBezTo>
                    <a:pt x="10" y="41"/>
                    <a:pt x="10" y="41"/>
                    <a:pt x="10" y="41"/>
                  </a:cubicBezTo>
                  <a:cubicBezTo>
                    <a:pt x="10" y="42"/>
                    <a:pt x="10" y="42"/>
                    <a:pt x="10" y="43"/>
                  </a:cubicBezTo>
                  <a:cubicBezTo>
                    <a:pt x="10" y="43"/>
                    <a:pt x="11" y="43"/>
                    <a:pt x="11" y="43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1" y="46"/>
                    <a:pt x="11" y="47"/>
                    <a:pt x="12" y="48"/>
                  </a:cubicBezTo>
                  <a:cubicBezTo>
                    <a:pt x="10" y="49"/>
                    <a:pt x="9" y="51"/>
                    <a:pt x="9" y="52"/>
                  </a:cubicBezTo>
                  <a:cubicBezTo>
                    <a:pt x="7" y="52"/>
                    <a:pt x="6" y="52"/>
                    <a:pt x="5" y="52"/>
                  </a:cubicBezTo>
                  <a:cubicBezTo>
                    <a:pt x="6" y="53"/>
                    <a:pt x="10" y="55"/>
                    <a:pt x="10" y="57"/>
                  </a:cubicBezTo>
                  <a:cubicBezTo>
                    <a:pt x="8" y="57"/>
                    <a:pt x="6" y="57"/>
                    <a:pt x="3" y="58"/>
                  </a:cubicBezTo>
                  <a:cubicBezTo>
                    <a:pt x="2" y="58"/>
                    <a:pt x="4" y="60"/>
                    <a:pt x="2" y="60"/>
                  </a:cubicBezTo>
                  <a:cubicBezTo>
                    <a:pt x="2" y="60"/>
                    <a:pt x="1" y="60"/>
                    <a:pt x="0" y="59"/>
                  </a:cubicBezTo>
                  <a:cubicBezTo>
                    <a:pt x="1" y="59"/>
                    <a:pt x="1" y="59"/>
                    <a:pt x="2" y="59"/>
                  </a:cubicBezTo>
                  <a:cubicBezTo>
                    <a:pt x="1" y="59"/>
                    <a:pt x="1" y="58"/>
                    <a:pt x="0" y="58"/>
                  </a:cubicBezTo>
                  <a:cubicBezTo>
                    <a:pt x="0" y="62"/>
                    <a:pt x="3" y="65"/>
                    <a:pt x="2" y="70"/>
                  </a:cubicBezTo>
                  <a:cubicBezTo>
                    <a:pt x="2" y="70"/>
                    <a:pt x="3" y="70"/>
                    <a:pt x="3" y="71"/>
                  </a:cubicBezTo>
                  <a:cubicBezTo>
                    <a:pt x="2" y="71"/>
                    <a:pt x="1" y="71"/>
                    <a:pt x="1" y="71"/>
                  </a:cubicBezTo>
                  <a:cubicBezTo>
                    <a:pt x="2" y="71"/>
                    <a:pt x="1" y="72"/>
                    <a:pt x="1" y="73"/>
                  </a:cubicBezTo>
                  <a:cubicBezTo>
                    <a:pt x="2" y="73"/>
                    <a:pt x="3" y="73"/>
                    <a:pt x="3" y="74"/>
                  </a:cubicBezTo>
                  <a:cubicBezTo>
                    <a:pt x="2" y="74"/>
                    <a:pt x="1" y="74"/>
                    <a:pt x="1" y="75"/>
                  </a:cubicBezTo>
                  <a:cubicBezTo>
                    <a:pt x="1" y="76"/>
                    <a:pt x="3" y="76"/>
                    <a:pt x="2" y="77"/>
                  </a:cubicBezTo>
                  <a:cubicBezTo>
                    <a:pt x="2" y="77"/>
                    <a:pt x="3" y="78"/>
                    <a:pt x="2" y="78"/>
                  </a:cubicBezTo>
                  <a:cubicBezTo>
                    <a:pt x="1" y="77"/>
                    <a:pt x="3" y="77"/>
                    <a:pt x="1" y="77"/>
                  </a:cubicBezTo>
                  <a:cubicBezTo>
                    <a:pt x="0" y="77"/>
                    <a:pt x="1" y="79"/>
                    <a:pt x="2" y="79"/>
                  </a:cubicBezTo>
                  <a:cubicBezTo>
                    <a:pt x="1" y="80"/>
                    <a:pt x="0" y="79"/>
                    <a:pt x="0" y="80"/>
                  </a:cubicBezTo>
                  <a:cubicBezTo>
                    <a:pt x="1" y="84"/>
                    <a:pt x="3" y="89"/>
                    <a:pt x="0" y="93"/>
                  </a:cubicBezTo>
                  <a:cubicBezTo>
                    <a:pt x="1" y="93"/>
                    <a:pt x="2" y="93"/>
                    <a:pt x="2" y="95"/>
                  </a:cubicBezTo>
                  <a:cubicBezTo>
                    <a:pt x="1" y="96"/>
                    <a:pt x="0" y="95"/>
                    <a:pt x="0" y="96"/>
                  </a:cubicBezTo>
                  <a:cubicBezTo>
                    <a:pt x="2" y="96"/>
                    <a:pt x="0" y="97"/>
                    <a:pt x="1" y="97"/>
                  </a:cubicBezTo>
                  <a:cubicBezTo>
                    <a:pt x="2" y="97"/>
                    <a:pt x="2" y="97"/>
                    <a:pt x="3" y="97"/>
                  </a:cubicBezTo>
                  <a:cubicBezTo>
                    <a:pt x="2" y="99"/>
                    <a:pt x="3" y="99"/>
                    <a:pt x="4" y="100"/>
                  </a:cubicBezTo>
                  <a:cubicBezTo>
                    <a:pt x="4" y="100"/>
                    <a:pt x="4" y="100"/>
                    <a:pt x="4" y="101"/>
                  </a:cubicBezTo>
                  <a:cubicBezTo>
                    <a:pt x="3" y="101"/>
                    <a:pt x="2" y="102"/>
                    <a:pt x="2" y="102"/>
                  </a:cubicBezTo>
                  <a:cubicBezTo>
                    <a:pt x="2" y="103"/>
                    <a:pt x="3" y="103"/>
                    <a:pt x="4" y="104"/>
                  </a:cubicBezTo>
                  <a:cubicBezTo>
                    <a:pt x="5" y="105"/>
                    <a:pt x="2" y="104"/>
                    <a:pt x="3" y="106"/>
                  </a:cubicBezTo>
                  <a:cubicBezTo>
                    <a:pt x="3" y="106"/>
                    <a:pt x="4" y="105"/>
                    <a:pt x="4" y="106"/>
                  </a:cubicBezTo>
                  <a:cubicBezTo>
                    <a:pt x="3" y="106"/>
                    <a:pt x="3" y="107"/>
                    <a:pt x="2" y="107"/>
                  </a:cubicBezTo>
                  <a:cubicBezTo>
                    <a:pt x="3" y="112"/>
                    <a:pt x="1" y="117"/>
                    <a:pt x="0" y="120"/>
                  </a:cubicBezTo>
                  <a:cubicBezTo>
                    <a:pt x="1" y="121"/>
                    <a:pt x="2" y="120"/>
                    <a:pt x="3" y="121"/>
                  </a:cubicBezTo>
                  <a:cubicBezTo>
                    <a:pt x="3" y="123"/>
                    <a:pt x="2" y="122"/>
                    <a:pt x="2" y="123"/>
                  </a:cubicBezTo>
                  <a:cubicBezTo>
                    <a:pt x="0" y="123"/>
                    <a:pt x="2" y="122"/>
                    <a:pt x="0" y="122"/>
                  </a:cubicBezTo>
                  <a:cubicBezTo>
                    <a:pt x="0" y="123"/>
                    <a:pt x="2" y="124"/>
                    <a:pt x="1" y="126"/>
                  </a:cubicBezTo>
                  <a:cubicBezTo>
                    <a:pt x="2" y="126"/>
                    <a:pt x="2" y="125"/>
                    <a:pt x="3" y="125"/>
                  </a:cubicBezTo>
                  <a:cubicBezTo>
                    <a:pt x="3" y="126"/>
                    <a:pt x="3" y="128"/>
                    <a:pt x="2" y="129"/>
                  </a:cubicBezTo>
                  <a:cubicBezTo>
                    <a:pt x="3" y="130"/>
                    <a:pt x="1" y="132"/>
                    <a:pt x="3" y="135"/>
                  </a:cubicBezTo>
                  <a:cubicBezTo>
                    <a:pt x="2" y="136"/>
                    <a:pt x="2" y="135"/>
                    <a:pt x="1" y="135"/>
                  </a:cubicBezTo>
                  <a:cubicBezTo>
                    <a:pt x="2" y="137"/>
                    <a:pt x="2" y="137"/>
                    <a:pt x="3" y="139"/>
                  </a:cubicBezTo>
                  <a:cubicBezTo>
                    <a:pt x="0" y="139"/>
                    <a:pt x="2" y="138"/>
                    <a:pt x="0" y="139"/>
                  </a:cubicBezTo>
                  <a:cubicBezTo>
                    <a:pt x="0" y="139"/>
                    <a:pt x="2" y="142"/>
                    <a:pt x="3" y="143"/>
                  </a:cubicBezTo>
                  <a:cubicBezTo>
                    <a:pt x="2" y="145"/>
                    <a:pt x="6" y="148"/>
                    <a:pt x="3" y="148"/>
                  </a:cubicBezTo>
                  <a:cubicBezTo>
                    <a:pt x="4" y="149"/>
                    <a:pt x="5" y="149"/>
                    <a:pt x="4" y="151"/>
                  </a:cubicBezTo>
                  <a:cubicBezTo>
                    <a:pt x="3" y="151"/>
                    <a:pt x="3" y="150"/>
                    <a:pt x="3" y="150"/>
                  </a:cubicBezTo>
                  <a:cubicBezTo>
                    <a:pt x="3" y="152"/>
                    <a:pt x="0" y="153"/>
                    <a:pt x="3" y="154"/>
                  </a:cubicBezTo>
                  <a:cubicBezTo>
                    <a:pt x="4" y="153"/>
                    <a:pt x="1" y="152"/>
                    <a:pt x="3" y="151"/>
                  </a:cubicBezTo>
                  <a:cubicBezTo>
                    <a:pt x="4" y="152"/>
                    <a:pt x="3" y="154"/>
                    <a:pt x="4" y="155"/>
                  </a:cubicBezTo>
                  <a:cubicBezTo>
                    <a:pt x="3" y="155"/>
                    <a:pt x="2" y="156"/>
                    <a:pt x="1" y="157"/>
                  </a:cubicBezTo>
                  <a:cubicBezTo>
                    <a:pt x="3" y="156"/>
                    <a:pt x="3" y="160"/>
                    <a:pt x="2" y="159"/>
                  </a:cubicBezTo>
                  <a:cubicBezTo>
                    <a:pt x="2" y="160"/>
                    <a:pt x="3" y="160"/>
                    <a:pt x="4" y="161"/>
                  </a:cubicBezTo>
                  <a:cubicBezTo>
                    <a:pt x="2" y="161"/>
                    <a:pt x="3" y="165"/>
                    <a:pt x="4" y="165"/>
                  </a:cubicBezTo>
                  <a:cubicBezTo>
                    <a:pt x="3" y="167"/>
                    <a:pt x="1" y="165"/>
                    <a:pt x="1" y="167"/>
                  </a:cubicBezTo>
                  <a:cubicBezTo>
                    <a:pt x="4" y="167"/>
                    <a:pt x="6" y="170"/>
                    <a:pt x="4" y="172"/>
                  </a:cubicBezTo>
                  <a:cubicBezTo>
                    <a:pt x="6" y="172"/>
                    <a:pt x="7" y="172"/>
                    <a:pt x="8" y="172"/>
                  </a:cubicBezTo>
                  <a:cubicBezTo>
                    <a:pt x="9" y="173"/>
                    <a:pt x="9" y="175"/>
                    <a:pt x="10" y="176"/>
                  </a:cubicBezTo>
                  <a:cubicBezTo>
                    <a:pt x="12" y="175"/>
                    <a:pt x="15" y="174"/>
                    <a:pt x="16" y="175"/>
                  </a:cubicBezTo>
                  <a:cubicBezTo>
                    <a:pt x="16" y="177"/>
                    <a:pt x="14" y="176"/>
                    <a:pt x="14" y="177"/>
                  </a:cubicBezTo>
                  <a:cubicBezTo>
                    <a:pt x="15" y="177"/>
                    <a:pt x="16" y="178"/>
                    <a:pt x="15" y="179"/>
                  </a:cubicBezTo>
                  <a:cubicBezTo>
                    <a:pt x="16" y="179"/>
                    <a:pt x="17" y="180"/>
                    <a:pt x="17" y="181"/>
                  </a:cubicBezTo>
                  <a:cubicBezTo>
                    <a:pt x="17" y="182"/>
                    <a:pt x="15" y="181"/>
                    <a:pt x="16" y="182"/>
                  </a:cubicBezTo>
                  <a:cubicBezTo>
                    <a:pt x="17" y="182"/>
                    <a:pt x="15" y="184"/>
                    <a:pt x="17" y="184"/>
                  </a:cubicBezTo>
                  <a:cubicBezTo>
                    <a:pt x="17" y="184"/>
                    <a:pt x="17" y="186"/>
                    <a:pt x="16" y="186"/>
                  </a:cubicBezTo>
                  <a:cubicBezTo>
                    <a:pt x="16" y="188"/>
                    <a:pt x="17" y="187"/>
                    <a:pt x="17" y="188"/>
                  </a:cubicBezTo>
                  <a:cubicBezTo>
                    <a:pt x="16" y="187"/>
                    <a:pt x="15" y="188"/>
                    <a:pt x="15" y="189"/>
                  </a:cubicBezTo>
                  <a:cubicBezTo>
                    <a:pt x="15" y="190"/>
                    <a:pt x="17" y="189"/>
                    <a:pt x="17" y="190"/>
                  </a:cubicBezTo>
                  <a:cubicBezTo>
                    <a:pt x="16" y="192"/>
                    <a:pt x="17" y="194"/>
                    <a:pt x="16" y="196"/>
                  </a:cubicBezTo>
                  <a:cubicBezTo>
                    <a:pt x="16" y="196"/>
                    <a:pt x="17" y="196"/>
                    <a:pt x="17" y="197"/>
                  </a:cubicBezTo>
                  <a:cubicBezTo>
                    <a:pt x="16" y="197"/>
                    <a:pt x="15" y="198"/>
                    <a:pt x="14" y="199"/>
                  </a:cubicBezTo>
                  <a:cubicBezTo>
                    <a:pt x="15" y="201"/>
                    <a:pt x="15" y="202"/>
                    <a:pt x="15" y="203"/>
                  </a:cubicBezTo>
                  <a:cubicBezTo>
                    <a:pt x="17" y="203"/>
                    <a:pt x="18" y="205"/>
                    <a:pt x="19" y="205"/>
                  </a:cubicBezTo>
                  <a:cubicBezTo>
                    <a:pt x="19" y="205"/>
                    <a:pt x="19" y="206"/>
                    <a:pt x="19" y="206"/>
                  </a:cubicBezTo>
                  <a:cubicBezTo>
                    <a:pt x="20" y="206"/>
                    <a:pt x="20" y="207"/>
                    <a:pt x="21" y="209"/>
                  </a:cubicBezTo>
                  <a:cubicBezTo>
                    <a:pt x="20" y="209"/>
                    <a:pt x="19" y="209"/>
                    <a:pt x="18" y="210"/>
                  </a:cubicBezTo>
                  <a:cubicBezTo>
                    <a:pt x="19" y="213"/>
                    <a:pt x="17" y="216"/>
                    <a:pt x="18" y="219"/>
                  </a:cubicBezTo>
                  <a:cubicBezTo>
                    <a:pt x="17" y="220"/>
                    <a:pt x="17" y="221"/>
                    <a:pt x="16" y="221"/>
                  </a:cubicBezTo>
                  <a:cubicBezTo>
                    <a:pt x="16" y="222"/>
                    <a:pt x="16" y="222"/>
                    <a:pt x="16" y="223"/>
                  </a:cubicBezTo>
                  <a:cubicBezTo>
                    <a:pt x="19" y="224"/>
                    <a:pt x="27" y="232"/>
                    <a:pt x="23" y="235"/>
                  </a:cubicBezTo>
                  <a:cubicBezTo>
                    <a:pt x="22" y="235"/>
                    <a:pt x="23" y="233"/>
                    <a:pt x="22" y="234"/>
                  </a:cubicBezTo>
                  <a:cubicBezTo>
                    <a:pt x="21" y="236"/>
                    <a:pt x="23" y="236"/>
                    <a:pt x="25" y="236"/>
                  </a:cubicBezTo>
                  <a:cubicBezTo>
                    <a:pt x="24" y="237"/>
                    <a:pt x="25" y="237"/>
                    <a:pt x="25" y="238"/>
                  </a:cubicBezTo>
                  <a:cubicBezTo>
                    <a:pt x="26" y="238"/>
                    <a:pt x="26" y="240"/>
                    <a:pt x="26" y="241"/>
                  </a:cubicBezTo>
                  <a:cubicBezTo>
                    <a:pt x="26" y="241"/>
                    <a:pt x="26" y="241"/>
                    <a:pt x="26" y="241"/>
                  </a:cubicBezTo>
                  <a:cubicBezTo>
                    <a:pt x="26" y="241"/>
                    <a:pt x="26" y="244"/>
                    <a:pt x="27" y="245"/>
                  </a:cubicBezTo>
                  <a:cubicBezTo>
                    <a:pt x="29" y="246"/>
                    <a:pt x="23" y="247"/>
                    <a:pt x="30" y="249"/>
                  </a:cubicBezTo>
                  <a:cubicBezTo>
                    <a:pt x="30" y="249"/>
                    <a:pt x="30" y="249"/>
                    <a:pt x="30" y="249"/>
                  </a:cubicBezTo>
                  <a:cubicBezTo>
                    <a:pt x="29" y="252"/>
                    <a:pt x="32" y="252"/>
                    <a:pt x="34" y="253"/>
                  </a:cubicBezTo>
                  <a:cubicBezTo>
                    <a:pt x="34" y="256"/>
                    <a:pt x="31" y="256"/>
                    <a:pt x="31" y="257"/>
                  </a:cubicBezTo>
                  <a:cubicBezTo>
                    <a:pt x="31" y="257"/>
                    <a:pt x="31" y="257"/>
                    <a:pt x="31" y="257"/>
                  </a:cubicBezTo>
                  <a:cubicBezTo>
                    <a:pt x="32" y="258"/>
                    <a:pt x="33" y="256"/>
                    <a:pt x="34" y="256"/>
                  </a:cubicBezTo>
                  <a:cubicBezTo>
                    <a:pt x="35" y="256"/>
                    <a:pt x="35" y="257"/>
                    <a:pt x="36" y="257"/>
                  </a:cubicBezTo>
                  <a:cubicBezTo>
                    <a:pt x="36" y="256"/>
                    <a:pt x="37" y="256"/>
                    <a:pt x="37" y="255"/>
                  </a:cubicBezTo>
                  <a:cubicBezTo>
                    <a:pt x="39" y="257"/>
                    <a:pt x="42" y="259"/>
                    <a:pt x="44" y="261"/>
                  </a:cubicBezTo>
                  <a:cubicBezTo>
                    <a:pt x="45" y="261"/>
                    <a:pt x="46" y="260"/>
                    <a:pt x="47" y="261"/>
                  </a:cubicBezTo>
                  <a:cubicBezTo>
                    <a:pt x="47" y="262"/>
                    <a:pt x="46" y="262"/>
                    <a:pt x="46" y="263"/>
                  </a:cubicBezTo>
                  <a:cubicBezTo>
                    <a:pt x="47" y="264"/>
                    <a:pt x="48" y="265"/>
                    <a:pt x="48" y="267"/>
                  </a:cubicBezTo>
                  <a:cubicBezTo>
                    <a:pt x="49" y="268"/>
                    <a:pt x="51" y="267"/>
                    <a:pt x="51" y="269"/>
                  </a:cubicBezTo>
                  <a:cubicBezTo>
                    <a:pt x="50" y="269"/>
                    <a:pt x="50" y="271"/>
                    <a:pt x="49" y="271"/>
                  </a:cubicBezTo>
                  <a:cubicBezTo>
                    <a:pt x="48" y="270"/>
                    <a:pt x="50" y="270"/>
                    <a:pt x="49" y="269"/>
                  </a:cubicBezTo>
                  <a:cubicBezTo>
                    <a:pt x="48" y="270"/>
                    <a:pt x="48" y="271"/>
                    <a:pt x="47" y="272"/>
                  </a:cubicBezTo>
                  <a:cubicBezTo>
                    <a:pt x="51" y="272"/>
                    <a:pt x="54" y="271"/>
                    <a:pt x="56" y="273"/>
                  </a:cubicBezTo>
                  <a:cubicBezTo>
                    <a:pt x="56" y="274"/>
                    <a:pt x="56" y="274"/>
                    <a:pt x="56" y="275"/>
                  </a:cubicBezTo>
                  <a:cubicBezTo>
                    <a:pt x="57" y="275"/>
                    <a:pt x="57" y="274"/>
                    <a:pt x="58" y="275"/>
                  </a:cubicBezTo>
                  <a:cubicBezTo>
                    <a:pt x="57" y="275"/>
                    <a:pt x="57" y="275"/>
                    <a:pt x="57" y="276"/>
                  </a:cubicBezTo>
                  <a:cubicBezTo>
                    <a:pt x="59" y="277"/>
                    <a:pt x="59" y="275"/>
                    <a:pt x="60" y="275"/>
                  </a:cubicBezTo>
                  <a:cubicBezTo>
                    <a:pt x="61" y="278"/>
                    <a:pt x="64" y="275"/>
                    <a:pt x="66" y="277"/>
                  </a:cubicBezTo>
                  <a:cubicBezTo>
                    <a:pt x="67" y="276"/>
                    <a:pt x="65" y="276"/>
                    <a:pt x="66" y="275"/>
                  </a:cubicBezTo>
                  <a:cubicBezTo>
                    <a:pt x="67" y="275"/>
                    <a:pt x="67" y="276"/>
                    <a:pt x="68" y="276"/>
                  </a:cubicBezTo>
                  <a:cubicBezTo>
                    <a:pt x="69" y="275"/>
                    <a:pt x="70" y="272"/>
                    <a:pt x="72" y="273"/>
                  </a:cubicBezTo>
                  <a:cubicBezTo>
                    <a:pt x="73" y="272"/>
                    <a:pt x="72" y="271"/>
                    <a:pt x="70" y="271"/>
                  </a:cubicBezTo>
                  <a:cubicBezTo>
                    <a:pt x="70" y="271"/>
                    <a:pt x="70" y="272"/>
                    <a:pt x="69" y="271"/>
                  </a:cubicBezTo>
                  <a:cubicBezTo>
                    <a:pt x="70" y="271"/>
                    <a:pt x="70" y="270"/>
                    <a:pt x="70" y="268"/>
                  </a:cubicBezTo>
                  <a:cubicBezTo>
                    <a:pt x="70" y="268"/>
                    <a:pt x="71" y="268"/>
                    <a:pt x="71" y="267"/>
                  </a:cubicBezTo>
                  <a:cubicBezTo>
                    <a:pt x="70" y="266"/>
                    <a:pt x="71" y="266"/>
                    <a:pt x="71" y="264"/>
                  </a:cubicBezTo>
                  <a:cubicBezTo>
                    <a:pt x="75" y="264"/>
                    <a:pt x="76" y="259"/>
                    <a:pt x="78" y="257"/>
                  </a:cubicBezTo>
                  <a:cubicBezTo>
                    <a:pt x="80" y="257"/>
                    <a:pt x="81" y="257"/>
                    <a:pt x="82" y="256"/>
                  </a:cubicBezTo>
                  <a:cubicBezTo>
                    <a:pt x="81" y="257"/>
                    <a:pt x="82" y="255"/>
                    <a:pt x="82" y="255"/>
                  </a:cubicBezTo>
                  <a:cubicBezTo>
                    <a:pt x="82" y="256"/>
                    <a:pt x="84" y="257"/>
                    <a:pt x="86" y="257"/>
                  </a:cubicBezTo>
                  <a:cubicBezTo>
                    <a:pt x="87" y="256"/>
                    <a:pt x="85" y="254"/>
                    <a:pt x="86" y="254"/>
                  </a:cubicBezTo>
                  <a:cubicBezTo>
                    <a:pt x="88" y="254"/>
                    <a:pt x="87" y="256"/>
                    <a:pt x="88" y="256"/>
                  </a:cubicBezTo>
                  <a:cubicBezTo>
                    <a:pt x="93" y="256"/>
                    <a:pt x="97" y="254"/>
                    <a:pt x="96" y="250"/>
                  </a:cubicBezTo>
                  <a:cubicBezTo>
                    <a:pt x="96" y="249"/>
                    <a:pt x="96" y="251"/>
                    <a:pt x="95" y="251"/>
                  </a:cubicBezTo>
                  <a:cubicBezTo>
                    <a:pt x="94" y="250"/>
                    <a:pt x="95" y="249"/>
                    <a:pt x="94" y="248"/>
                  </a:cubicBezTo>
                  <a:cubicBezTo>
                    <a:pt x="96" y="247"/>
                    <a:pt x="98" y="247"/>
                    <a:pt x="100" y="246"/>
                  </a:cubicBezTo>
                  <a:cubicBezTo>
                    <a:pt x="102" y="245"/>
                    <a:pt x="102" y="245"/>
                    <a:pt x="102" y="245"/>
                  </a:cubicBezTo>
                  <a:cubicBezTo>
                    <a:pt x="103" y="246"/>
                    <a:pt x="105" y="246"/>
                    <a:pt x="107" y="247"/>
                  </a:cubicBezTo>
                  <a:cubicBezTo>
                    <a:pt x="108" y="246"/>
                    <a:pt x="108" y="245"/>
                    <a:pt x="108" y="245"/>
                  </a:cubicBezTo>
                  <a:cubicBezTo>
                    <a:pt x="110" y="242"/>
                    <a:pt x="110" y="242"/>
                    <a:pt x="110" y="242"/>
                  </a:cubicBezTo>
                  <a:cubicBezTo>
                    <a:pt x="110" y="242"/>
                    <a:pt x="113" y="240"/>
                    <a:pt x="112" y="239"/>
                  </a:cubicBezTo>
                  <a:cubicBezTo>
                    <a:pt x="112" y="238"/>
                    <a:pt x="111" y="234"/>
                    <a:pt x="111" y="234"/>
                  </a:cubicBezTo>
                  <a:cubicBezTo>
                    <a:pt x="111" y="234"/>
                    <a:pt x="112" y="232"/>
                    <a:pt x="113" y="231"/>
                  </a:cubicBezTo>
                  <a:cubicBezTo>
                    <a:pt x="114" y="230"/>
                    <a:pt x="115" y="229"/>
                    <a:pt x="115" y="228"/>
                  </a:cubicBezTo>
                  <a:cubicBezTo>
                    <a:pt x="115" y="226"/>
                    <a:pt x="115" y="225"/>
                    <a:pt x="115" y="224"/>
                  </a:cubicBezTo>
                  <a:cubicBezTo>
                    <a:pt x="115" y="223"/>
                    <a:pt x="115" y="222"/>
                    <a:pt x="115" y="222"/>
                  </a:cubicBezTo>
                  <a:cubicBezTo>
                    <a:pt x="115" y="221"/>
                    <a:pt x="115" y="219"/>
                    <a:pt x="116" y="217"/>
                  </a:cubicBezTo>
                  <a:cubicBezTo>
                    <a:pt x="117" y="216"/>
                    <a:pt x="118" y="213"/>
                    <a:pt x="118" y="212"/>
                  </a:cubicBezTo>
                  <a:cubicBezTo>
                    <a:pt x="119" y="211"/>
                    <a:pt x="120" y="209"/>
                    <a:pt x="119" y="208"/>
                  </a:cubicBezTo>
                  <a:cubicBezTo>
                    <a:pt x="119" y="207"/>
                    <a:pt x="118" y="207"/>
                    <a:pt x="117" y="206"/>
                  </a:cubicBezTo>
                  <a:cubicBezTo>
                    <a:pt x="117" y="205"/>
                    <a:pt x="117" y="204"/>
                    <a:pt x="117" y="204"/>
                  </a:cubicBezTo>
                  <a:cubicBezTo>
                    <a:pt x="119" y="203"/>
                    <a:pt x="120" y="201"/>
                    <a:pt x="123" y="201"/>
                  </a:cubicBezTo>
                  <a:cubicBezTo>
                    <a:pt x="123" y="199"/>
                    <a:pt x="122" y="197"/>
                    <a:pt x="121" y="197"/>
                  </a:cubicBezTo>
                  <a:cubicBezTo>
                    <a:pt x="123" y="196"/>
                    <a:pt x="120" y="193"/>
                    <a:pt x="122" y="191"/>
                  </a:cubicBezTo>
                  <a:cubicBezTo>
                    <a:pt x="123" y="191"/>
                    <a:pt x="123" y="191"/>
                    <a:pt x="123" y="191"/>
                  </a:cubicBezTo>
                  <a:cubicBezTo>
                    <a:pt x="123" y="192"/>
                    <a:pt x="123" y="192"/>
                    <a:pt x="123" y="193"/>
                  </a:cubicBezTo>
                  <a:cubicBezTo>
                    <a:pt x="123" y="193"/>
                    <a:pt x="124" y="193"/>
                    <a:pt x="124" y="193"/>
                  </a:cubicBezTo>
                  <a:cubicBezTo>
                    <a:pt x="124" y="193"/>
                    <a:pt x="124" y="192"/>
                    <a:pt x="124" y="192"/>
                  </a:cubicBezTo>
                  <a:cubicBezTo>
                    <a:pt x="125" y="192"/>
                    <a:pt x="125" y="192"/>
                    <a:pt x="126" y="192"/>
                  </a:cubicBezTo>
                  <a:cubicBezTo>
                    <a:pt x="126" y="192"/>
                    <a:pt x="126" y="191"/>
                    <a:pt x="127" y="191"/>
                  </a:cubicBezTo>
                  <a:cubicBezTo>
                    <a:pt x="128" y="193"/>
                    <a:pt x="132" y="191"/>
                    <a:pt x="133" y="190"/>
                  </a:cubicBezTo>
                  <a:cubicBezTo>
                    <a:pt x="132" y="190"/>
                    <a:pt x="132" y="190"/>
                    <a:pt x="132" y="189"/>
                  </a:cubicBezTo>
                  <a:cubicBezTo>
                    <a:pt x="134" y="189"/>
                    <a:pt x="134" y="189"/>
                    <a:pt x="135" y="188"/>
                  </a:cubicBezTo>
                  <a:cubicBezTo>
                    <a:pt x="134" y="187"/>
                    <a:pt x="132" y="187"/>
                    <a:pt x="133" y="185"/>
                  </a:cubicBezTo>
                  <a:cubicBezTo>
                    <a:pt x="135" y="185"/>
                    <a:pt x="137" y="185"/>
                    <a:pt x="138" y="183"/>
                  </a:cubicBezTo>
                  <a:cubicBezTo>
                    <a:pt x="138" y="184"/>
                    <a:pt x="139" y="184"/>
                    <a:pt x="140" y="184"/>
                  </a:cubicBezTo>
                  <a:cubicBezTo>
                    <a:pt x="139" y="182"/>
                    <a:pt x="141" y="182"/>
                    <a:pt x="141" y="181"/>
                  </a:cubicBezTo>
                  <a:cubicBezTo>
                    <a:pt x="142" y="181"/>
                    <a:pt x="143" y="181"/>
                    <a:pt x="144" y="182"/>
                  </a:cubicBezTo>
                  <a:cubicBezTo>
                    <a:pt x="145" y="180"/>
                    <a:pt x="147" y="181"/>
                    <a:pt x="148" y="179"/>
                  </a:cubicBezTo>
                  <a:cubicBezTo>
                    <a:pt x="146" y="179"/>
                    <a:pt x="150" y="178"/>
                    <a:pt x="149" y="177"/>
                  </a:cubicBezTo>
                  <a:cubicBezTo>
                    <a:pt x="146" y="178"/>
                    <a:pt x="145" y="175"/>
                    <a:pt x="145" y="172"/>
                  </a:cubicBezTo>
                  <a:cubicBezTo>
                    <a:pt x="145" y="172"/>
                    <a:pt x="146" y="171"/>
                    <a:pt x="147" y="171"/>
                  </a:cubicBezTo>
                  <a:cubicBezTo>
                    <a:pt x="147" y="170"/>
                    <a:pt x="146" y="170"/>
                    <a:pt x="146" y="169"/>
                  </a:cubicBezTo>
                  <a:cubicBezTo>
                    <a:pt x="148" y="168"/>
                    <a:pt x="150" y="168"/>
                    <a:pt x="149" y="166"/>
                  </a:cubicBezTo>
                  <a:cubicBezTo>
                    <a:pt x="148" y="166"/>
                    <a:pt x="149" y="168"/>
                    <a:pt x="148" y="168"/>
                  </a:cubicBezTo>
                  <a:cubicBezTo>
                    <a:pt x="148" y="167"/>
                    <a:pt x="147" y="165"/>
                    <a:pt x="147" y="165"/>
                  </a:cubicBezTo>
                  <a:cubicBezTo>
                    <a:pt x="149" y="164"/>
                    <a:pt x="150" y="165"/>
                    <a:pt x="152" y="164"/>
                  </a:cubicBezTo>
                  <a:cubicBezTo>
                    <a:pt x="151" y="162"/>
                    <a:pt x="152" y="161"/>
                    <a:pt x="153" y="160"/>
                  </a:cubicBezTo>
                  <a:cubicBezTo>
                    <a:pt x="151" y="157"/>
                    <a:pt x="152" y="154"/>
                    <a:pt x="154" y="152"/>
                  </a:cubicBezTo>
                  <a:cubicBezTo>
                    <a:pt x="153" y="150"/>
                    <a:pt x="152" y="147"/>
                    <a:pt x="150" y="146"/>
                  </a:cubicBezTo>
                  <a:cubicBezTo>
                    <a:pt x="151" y="145"/>
                    <a:pt x="150" y="142"/>
                    <a:pt x="152" y="142"/>
                  </a:cubicBezTo>
                  <a:cubicBezTo>
                    <a:pt x="151" y="143"/>
                    <a:pt x="152" y="144"/>
                    <a:pt x="153" y="144"/>
                  </a:cubicBezTo>
                  <a:cubicBezTo>
                    <a:pt x="153" y="143"/>
                    <a:pt x="153" y="143"/>
                    <a:pt x="154" y="143"/>
                  </a:cubicBezTo>
                  <a:cubicBezTo>
                    <a:pt x="151" y="139"/>
                    <a:pt x="149" y="136"/>
                    <a:pt x="151" y="131"/>
                  </a:cubicBezTo>
                  <a:cubicBezTo>
                    <a:pt x="148" y="130"/>
                    <a:pt x="153" y="125"/>
                    <a:pt x="149" y="124"/>
                  </a:cubicBezTo>
                  <a:cubicBezTo>
                    <a:pt x="149" y="125"/>
                    <a:pt x="149" y="126"/>
                    <a:pt x="148" y="125"/>
                  </a:cubicBezTo>
                  <a:cubicBezTo>
                    <a:pt x="148" y="123"/>
                    <a:pt x="147" y="121"/>
                    <a:pt x="147" y="118"/>
                  </a:cubicBezTo>
                  <a:cubicBezTo>
                    <a:pt x="149" y="118"/>
                    <a:pt x="147" y="117"/>
                    <a:pt x="148" y="115"/>
                  </a:cubicBezTo>
                  <a:cubicBezTo>
                    <a:pt x="150" y="114"/>
                    <a:pt x="150" y="112"/>
                    <a:pt x="152" y="112"/>
                  </a:cubicBezTo>
                  <a:cubicBezTo>
                    <a:pt x="152" y="109"/>
                    <a:pt x="154" y="108"/>
                    <a:pt x="152" y="107"/>
                  </a:cubicBezTo>
                  <a:cubicBezTo>
                    <a:pt x="152" y="108"/>
                    <a:pt x="151" y="108"/>
                    <a:pt x="151" y="108"/>
                  </a:cubicBezTo>
                  <a:cubicBezTo>
                    <a:pt x="152" y="106"/>
                    <a:pt x="152" y="104"/>
                    <a:pt x="153" y="103"/>
                  </a:cubicBezTo>
                  <a:cubicBezTo>
                    <a:pt x="153" y="102"/>
                    <a:pt x="152" y="100"/>
                    <a:pt x="153" y="99"/>
                  </a:cubicBezTo>
                  <a:cubicBezTo>
                    <a:pt x="152" y="99"/>
                    <a:pt x="151" y="98"/>
                    <a:pt x="150" y="98"/>
                  </a:cubicBezTo>
                  <a:cubicBezTo>
                    <a:pt x="152" y="96"/>
                    <a:pt x="150" y="92"/>
                    <a:pt x="153" y="92"/>
                  </a:cubicBezTo>
                  <a:close/>
                  <a:moveTo>
                    <a:pt x="58" y="4"/>
                  </a:moveTo>
                  <a:cubicBezTo>
                    <a:pt x="58" y="4"/>
                    <a:pt x="58" y="5"/>
                    <a:pt x="59" y="5"/>
                  </a:cubicBezTo>
                  <a:cubicBezTo>
                    <a:pt x="59" y="6"/>
                    <a:pt x="59" y="6"/>
                    <a:pt x="58" y="6"/>
                  </a:cubicBezTo>
                  <a:cubicBezTo>
                    <a:pt x="58" y="5"/>
                    <a:pt x="57" y="5"/>
                    <a:pt x="58" y="4"/>
                  </a:cubicBezTo>
                  <a:close/>
                  <a:moveTo>
                    <a:pt x="13" y="46"/>
                  </a:moveTo>
                  <a:cubicBezTo>
                    <a:pt x="11" y="46"/>
                    <a:pt x="12" y="46"/>
                    <a:pt x="12" y="45"/>
                  </a:cubicBezTo>
                  <a:cubicBezTo>
                    <a:pt x="12" y="46"/>
                    <a:pt x="13" y="46"/>
                    <a:pt x="13" y="46"/>
                  </a:cubicBezTo>
                  <a:close/>
                </a:path>
              </a:pathLst>
            </a:custGeom>
            <a:solidFill>
              <a:srgbClr val="F454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5829216" y="4957912"/>
              <a:ext cx="492443" cy="1082268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en-US" altLang="zh-CN" sz="2000" smtClean="0">
                  <a:solidFill>
                    <a:prstClr val="white"/>
                  </a:solidFill>
                  <a:latin typeface="汉仪南宫体简" panose="02010609000101010101" pitchFamily="49" charset="-122"/>
                  <a:ea typeface="汉仪南宫体简" panose="02010609000101010101" pitchFamily="49" charset="-122"/>
                </a:rPr>
                <a:t>PPT</a:t>
              </a:r>
              <a:r>
                <a:rPr lang="zh-CN" altLang="en-US" sz="2000" smtClean="0">
                  <a:solidFill>
                    <a:prstClr val="white"/>
                  </a:solidFill>
                  <a:latin typeface="汉仪南宫体简" panose="02010609000101010101" pitchFamily="49" charset="-122"/>
                  <a:ea typeface="汉仪南宫体简" panose="02010609000101010101" pitchFamily="49" charset="-122"/>
                </a:rPr>
                <a:t>之家</a:t>
              </a:r>
              <a:endParaRPr lang="zh-CN" altLang="en-US" sz="2000" dirty="0">
                <a:solidFill>
                  <a:prstClr val="white"/>
                </a:solidFill>
                <a:latin typeface="汉仪南宫体简" panose="02010609000101010101" pitchFamily="49" charset="-122"/>
                <a:ea typeface="汉仪南宫体简" panose="02010609000101010101" pitchFamily="49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1"/>
          <p:cNvSpPr>
            <a:spLocks noEditPoints="1"/>
          </p:cNvSpPr>
          <p:nvPr/>
        </p:nvSpPr>
        <p:spPr bwMode="auto">
          <a:xfrm>
            <a:off x="1417638" y="5065411"/>
            <a:ext cx="417512" cy="417513"/>
          </a:xfrm>
          <a:custGeom>
            <a:avLst/>
            <a:gdLst/>
            <a:ahLst/>
            <a:cxnLst>
              <a:cxn ang="0">
                <a:pos x="263" y="275"/>
              </a:cxn>
              <a:cxn ang="0">
                <a:pos x="234" y="270"/>
              </a:cxn>
              <a:cxn ang="0">
                <a:pos x="172" y="232"/>
              </a:cxn>
              <a:cxn ang="0">
                <a:pos x="121" y="243"/>
              </a:cxn>
              <a:cxn ang="0">
                <a:pos x="98" y="241"/>
              </a:cxn>
              <a:cxn ang="0">
                <a:pos x="63" y="228"/>
              </a:cxn>
              <a:cxn ang="0">
                <a:pos x="36" y="208"/>
              </a:cxn>
              <a:cxn ang="0">
                <a:pos x="15" y="179"/>
              </a:cxn>
              <a:cxn ang="0">
                <a:pos x="2" y="147"/>
              </a:cxn>
              <a:cxn ang="0">
                <a:pos x="0" y="121"/>
              </a:cxn>
              <a:cxn ang="0">
                <a:pos x="5" y="85"/>
              </a:cxn>
              <a:cxn ang="0">
                <a:pos x="22" y="52"/>
              </a:cxn>
              <a:cxn ang="0">
                <a:pos x="45" y="27"/>
              </a:cxn>
              <a:cxn ang="0">
                <a:pos x="74" y="9"/>
              </a:cxn>
              <a:cxn ang="0">
                <a:pos x="111" y="0"/>
              </a:cxn>
              <a:cxn ang="0">
                <a:pos x="134" y="0"/>
              </a:cxn>
              <a:cxn ang="0">
                <a:pos x="170" y="9"/>
              </a:cxn>
              <a:cxn ang="0">
                <a:pos x="199" y="27"/>
              </a:cxn>
              <a:cxn ang="0">
                <a:pos x="223" y="52"/>
              </a:cxn>
              <a:cxn ang="0">
                <a:pos x="239" y="85"/>
              </a:cxn>
              <a:cxn ang="0">
                <a:pos x="245" y="121"/>
              </a:cxn>
              <a:cxn ang="0">
                <a:pos x="239" y="156"/>
              </a:cxn>
              <a:cxn ang="0">
                <a:pos x="272" y="234"/>
              </a:cxn>
              <a:cxn ang="0">
                <a:pos x="279" y="252"/>
              </a:cxn>
              <a:cxn ang="0">
                <a:pos x="272" y="270"/>
              </a:cxn>
              <a:cxn ang="0">
                <a:pos x="105" y="36"/>
              </a:cxn>
              <a:cxn ang="0">
                <a:pos x="60" y="60"/>
              </a:cxn>
              <a:cxn ang="0">
                <a:pos x="36" y="103"/>
              </a:cxn>
              <a:cxn ang="0">
                <a:pos x="36" y="139"/>
              </a:cxn>
              <a:cxn ang="0">
                <a:pos x="60" y="183"/>
              </a:cxn>
              <a:cxn ang="0">
                <a:pos x="105" y="206"/>
              </a:cxn>
              <a:cxn ang="0">
                <a:pos x="140" y="206"/>
              </a:cxn>
              <a:cxn ang="0">
                <a:pos x="183" y="183"/>
              </a:cxn>
              <a:cxn ang="0">
                <a:pos x="208" y="139"/>
              </a:cxn>
              <a:cxn ang="0">
                <a:pos x="208" y="103"/>
              </a:cxn>
              <a:cxn ang="0">
                <a:pos x="183" y="60"/>
              </a:cxn>
              <a:cxn ang="0">
                <a:pos x="140" y="36"/>
              </a:cxn>
              <a:cxn ang="0">
                <a:pos x="158" y="139"/>
              </a:cxn>
              <a:cxn ang="0">
                <a:pos x="80" y="138"/>
              </a:cxn>
              <a:cxn ang="0">
                <a:pos x="71" y="121"/>
              </a:cxn>
              <a:cxn ang="0">
                <a:pos x="74" y="109"/>
              </a:cxn>
              <a:cxn ang="0">
                <a:pos x="158" y="103"/>
              </a:cxn>
              <a:cxn ang="0">
                <a:pos x="170" y="109"/>
              </a:cxn>
              <a:cxn ang="0">
                <a:pos x="174" y="121"/>
              </a:cxn>
              <a:cxn ang="0">
                <a:pos x="163" y="138"/>
              </a:cxn>
            </a:cxnLst>
            <a:rect l="0" t="0" r="r" b="b"/>
            <a:pathLst>
              <a:path w="279" h="277">
                <a:moveTo>
                  <a:pt x="272" y="270"/>
                </a:moveTo>
                <a:lnTo>
                  <a:pt x="272" y="270"/>
                </a:lnTo>
                <a:lnTo>
                  <a:pt x="263" y="275"/>
                </a:lnTo>
                <a:lnTo>
                  <a:pt x="252" y="277"/>
                </a:lnTo>
                <a:lnTo>
                  <a:pt x="243" y="275"/>
                </a:lnTo>
                <a:lnTo>
                  <a:pt x="234" y="270"/>
                </a:lnTo>
                <a:lnTo>
                  <a:pt x="189" y="225"/>
                </a:lnTo>
                <a:lnTo>
                  <a:pt x="189" y="225"/>
                </a:lnTo>
                <a:lnTo>
                  <a:pt x="172" y="232"/>
                </a:lnTo>
                <a:lnTo>
                  <a:pt x="158" y="239"/>
                </a:lnTo>
                <a:lnTo>
                  <a:pt x="140" y="243"/>
                </a:lnTo>
                <a:lnTo>
                  <a:pt x="121" y="243"/>
                </a:lnTo>
                <a:lnTo>
                  <a:pt x="121" y="243"/>
                </a:lnTo>
                <a:lnTo>
                  <a:pt x="111" y="243"/>
                </a:lnTo>
                <a:lnTo>
                  <a:pt x="98" y="241"/>
                </a:lnTo>
                <a:lnTo>
                  <a:pt x="85" y="237"/>
                </a:lnTo>
                <a:lnTo>
                  <a:pt x="74" y="234"/>
                </a:lnTo>
                <a:lnTo>
                  <a:pt x="63" y="228"/>
                </a:lnTo>
                <a:lnTo>
                  <a:pt x="54" y="223"/>
                </a:lnTo>
                <a:lnTo>
                  <a:pt x="45" y="216"/>
                </a:lnTo>
                <a:lnTo>
                  <a:pt x="36" y="208"/>
                </a:lnTo>
                <a:lnTo>
                  <a:pt x="27" y="199"/>
                </a:lnTo>
                <a:lnTo>
                  <a:pt x="22" y="190"/>
                </a:lnTo>
                <a:lnTo>
                  <a:pt x="15" y="179"/>
                </a:lnTo>
                <a:lnTo>
                  <a:pt x="9" y="168"/>
                </a:lnTo>
                <a:lnTo>
                  <a:pt x="5" y="157"/>
                </a:lnTo>
                <a:lnTo>
                  <a:pt x="2" y="147"/>
                </a:lnTo>
                <a:lnTo>
                  <a:pt x="0" y="134"/>
                </a:lnTo>
                <a:lnTo>
                  <a:pt x="0" y="121"/>
                </a:lnTo>
                <a:lnTo>
                  <a:pt x="0" y="121"/>
                </a:lnTo>
                <a:lnTo>
                  <a:pt x="0" y="109"/>
                </a:lnTo>
                <a:lnTo>
                  <a:pt x="2" y="96"/>
                </a:lnTo>
                <a:lnTo>
                  <a:pt x="5" y="85"/>
                </a:lnTo>
                <a:lnTo>
                  <a:pt x="9" y="74"/>
                </a:lnTo>
                <a:lnTo>
                  <a:pt x="15" y="63"/>
                </a:lnTo>
                <a:lnTo>
                  <a:pt x="22" y="52"/>
                </a:lnTo>
                <a:lnTo>
                  <a:pt x="27" y="43"/>
                </a:lnTo>
                <a:lnTo>
                  <a:pt x="36" y="34"/>
                </a:lnTo>
                <a:lnTo>
                  <a:pt x="45" y="27"/>
                </a:lnTo>
                <a:lnTo>
                  <a:pt x="54" y="20"/>
                </a:lnTo>
                <a:lnTo>
                  <a:pt x="63" y="14"/>
                </a:lnTo>
                <a:lnTo>
                  <a:pt x="74" y="9"/>
                </a:lnTo>
                <a:lnTo>
                  <a:pt x="85" y="5"/>
                </a:lnTo>
                <a:lnTo>
                  <a:pt x="98" y="2"/>
                </a:lnTo>
                <a:lnTo>
                  <a:pt x="111" y="0"/>
                </a:lnTo>
                <a:lnTo>
                  <a:pt x="121" y="0"/>
                </a:lnTo>
                <a:lnTo>
                  <a:pt x="121" y="0"/>
                </a:lnTo>
                <a:lnTo>
                  <a:pt x="134" y="0"/>
                </a:lnTo>
                <a:lnTo>
                  <a:pt x="147" y="2"/>
                </a:lnTo>
                <a:lnTo>
                  <a:pt x="158" y="5"/>
                </a:lnTo>
                <a:lnTo>
                  <a:pt x="170" y="9"/>
                </a:lnTo>
                <a:lnTo>
                  <a:pt x="181" y="14"/>
                </a:lnTo>
                <a:lnTo>
                  <a:pt x="190" y="20"/>
                </a:lnTo>
                <a:lnTo>
                  <a:pt x="199" y="27"/>
                </a:lnTo>
                <a:lnTo>
                  <a:pt x="208" y="34"/>
                </a:lnTo>
                <a:lnTo>
                  <a:pt x="216" y="43"/>
                </a:lnTo>
                <a:lnTo>
                  <a:pt x="223" y="52"/>
                </a:lnTo>
                <a:lnTo>
                  <a:pt x="230" y="63"/>
                </a:lnTo>
                <a:lnTo>
                  <a:pt x="236" y="74"/>
                </a:lnTo>
                <a:lnTo>
                  <a:pt x="239" y="85"/>
                </a:lnTo>
                <a:lnTo>
                  <a:pt x="241" y="96"/>
                </a:lnTo>
                <a:lnTo>
                  <a:pt x="243" y="109"/>
                </a:lnTo>
                <a:lnTo>
                  <a:pt x="245" y="121"/>
                </a:lnTo>
                <a:lnTo>
                  <a:pt x="245" y="121"/>
                </a:lnTo>
                <a:lnTo>
                  <a:pt x="243" y="139"/>
                </a:lnTo>
                <a:lnTo>
                  <a:pt x="239" y="156"/>
                </a:lnTo>
                <a:lnTo>
                  <a:pt x="234" y="172"/>
                </a:lnTo>
                <a:lnTo>
                  <a:pt x="225" y="187"/>
                </a:lnTo>
                <a:lnTo>
                  <a:pt x="272" y="234"/>
                </a:lnTo>
                <a:lnTo>
                  <a:pt x="272" y="234"/>
                </a:lnTo>
                <a:lnTo>
                  <a:pt x="277" y="243"/>
                </a:lnTo>
                <a:lnTo>
                  <a:pt x="279" y="252"/>
                </a:lnTo>
                <a:lnTo>
                  <a:pt x="277" y="261"/>
                </a:lnTo>
                <a:lnTo>
                  <a:pt x="272" y="270"/>
                </a:lnTo>
                <a:lnTo>
                  <a:pt x="272" y="270"/>
                </a:lnTo>
                <a:close/>
                <a:moveTo>
                  <a:pt x="121" y="34"/>
                </a:moveTo>
                <a:lnTo>
                  <a:pt x="121" y="34"/>
                </a:lnTo>
                <a:lnTo>
                  <a:pt x="105" y="36"/>
                </a:lnTo>
                <a:lnTo>
                  <a:pt x="89" y="41"/>
                </a:lnTo>
                <a:lnTo>
                  <a:pt x="74" y="49"/>
                </a:lnTo>
                <a:lnTo>
                  <a:pt x="60" y="60"/>
                </a:lnTo>
                <a:lnTo>
                  <a:pt x="51" y="72"/>
                </a:lnTo>
                <a:lnTo>
                  <a:pt x="42" y="87"/>
                </a:lnTo>
                <a:lnTo>
                  <a:pt x="36" y="103"/>
                </a:lnTo>
                <a:lnTo>
                  <a:pt x="34" y="121"/>
                </a:lnTo>
                <a:lnTo>
                  <a:pt x="34" y="121"/>
                </a:lnTo>
                <a:lnTo>
                  <a:pt x="36" y="139"/>
                </a:lnTo>
                <a:lnTo>
                  <a:pt x="42" y="156"/>
                </a:lnTo>
                <a:lnTo>
                  <a:pt x="51" y="170"/>
                </a:lnTo>
                <a:lnTo>
                  <a:pt x="60" y="183"/>
                </a:lnTo>
                <a:lnTo>
                  <a:pt x="74" y="194"/>
                </a:lnTo>
                <a:lnTo>
                  <a:pt x="89" y="201"/>
                </a:lnTo>
                <a:lnTo>
                  <a:pt x="105" y="206"/>
                </a:lnTo>
                <a:lnTo>
                  <a:pt x="121" y="208"/>
                </a:lnTo>
                <a:lnTo>
                  <a:pt x="121" y="208"/>
                </a:lnTo>
                <a:lnTo>
                  <a:pt x="140" y="206"/>
                </a:lnTo>
                <a:lnTo>
                  <a:pt x="156" y="201"/>
                </a:lnTo>
                <a:lnTo>
                  <a:pt x="170" y="194"/>
                </a:lnTo>
                <a:lnTo>
                  <a:pt x="183" y="183"/>
                </a:lnTo>
                <a:lnTo>
                  <a:pt x="194" y="170"/>
                </a:lnTo>
                <a:lnTo>
                  <a:pt x="203" y="156"/>
                </a:lnTo>
                <a:lnTo>
                  <a:pt x="208" y="139"/>
                </a:lnTo>
                <a:lnTo>
                  <a:pt x="210" y="121"/>
                </a:lnTo>
                <a:lnTo>
                  <a:pt x="210" y="121"/>
                </a:lnTo>
                <a:lnTo>
                  <a:pt x="208" y="103"/>
                </a:lnTo>
                <a:lnTo>
                  <a:pt x="203" y="87"/>
                </a:lnTo>
                <a:lnTo>
                  <a:pt x="194" y="72"/>
                </a:lnTo>
                <a:lnTo>
                  <a:pt x="183" y="60"/>
                </a:lnTo>
                <a:lnTo>
                  <a:pt x="170" y="49"/>
                </a:lnTo>
                <a:lnTo>
                  <a:pt x="156" y="41"/>
                </a:lnTo>
                <a:lnTo>
                  <a:pt x="140" y="36"/>
                </a:lnTo>
                <a:lnTo>
                  <a:pt x="121" y="34"/>
                </a:lnTo>
                <a:lnTo>
                  <a:pt x="121" y="34"/>
                </a:lnTo>
                <a:close/>
                <a:moveTo>
                  <a:pt x="158" y="139"/>
                </a:moveTo>
                <a:lnTo>
                  <a:pt x="87" y="139"/>
                </a:lnTo>
                <a:lnTo>
                  <a:pt x="87" y="139"/>
                </a:lnTo>
                <a:lnTo>
                  <a:pt x="80" y="138"/>
                </a:lnTo>
                <a:lnTo>
                  <a:pt x="74" y="134"/>
                </a:lnTo>
                <a:lnTo>
                  <a:pt x="71" y="128"/>
                </a:lnTo>
                <a:lnTo>
                  <a:pt x="71" y="121"/>
                </a:lnTo>
                <a:lnTo>
                  <a:pt x="71" y="121"/>
                </a:lnTo>
                <a:lnTo>
                  <a:pt x="71" y="114"/>
                </a:lnTo>
                <a:lnTo>
                  <a:pt x="74" y="109"/>
                </a:lnTo>
                <a:lnTo>
                  <a:pt x="80" y="105"/>
                </a:lnTo>
                <a:lnTo>
                  <a:pt x="87" y="103"/>
                </a:lnTo>
                <a:lnTo>
                  <a:pt x="158" y="103"/>
                </a:lnTo>
                <a:lnTo>
                  <a:pt x="158" y="103"/>
                </a:lnTo>
                <a:lnTo>
                  <a:pt x="163" y="105"/>
                </a:lnTo>
                <a:lnTo>
                  <a:pt x="170" y="109"/>
                </a:lnTo>
                <a:lnTo>
                  <a:pt x="174" y="114"/>
                </a:lnTo>
                <a:lnTo>
                  <a:pt x="174" y="121"/>
                </a:lnTo>
                <a:lnTo>
                  <a:pt x="174" y="121"/>
                </a:lnTo>
                <a:lnTo>
                  <a:pt x="174" y="128"/>
                </a:lnTo>
                <a:lnTo>
                  <a:pt x="170" y="134"/>
                </a:lnTo>
                <a:lnTo>
                  <a:pt x="163" y="138"/>
                </a:lnTo>
                <a:lnTo>
                  <a:pt x="158" y="139"/>
                </a:lnTo>
                <a:lnTo>
                  <a:pt x="158" y="139"/>
                </a:lnTo>
                <a:close/>
              </a:path>
            </a:pathLst>
          </a:custGeom>
          <a:solidFill>
            <a:srgbClr val="F45474"/>
          </a:solidFill>
          <a:ln w="9525">
            <a:noFill/>
            <a:round/>
          </a:ln>
        </p:spPr>
        <p:txBody>
          <a:bodyPr lIns="121920" tIns="60960" rIns="121920" bIns="60960"/>
          <a:lstStyle/>
          <a:p>
            <a:pPr>
              <a:defRPr/>
            </a:pPr>
            <a:endParaRPr lang="en-US" sz="3200">
              <a:solidFill>
                <a:prstClr val="black"/>
              </a:solidFill>
            </a:endParaRPr>
          </a:p>
        </p:txBody>
      </p:sp>
      <p:grpSp>
        <p:nvGrpSpPr>
          <p:cNvPr id="3" name="Group 83"/>
          <p:cNvGrpSpPr/>
          <p:nvPr/>
        </p:nvGrpSpPr>
        <p:grpSpPr>
          <a:xfrm>
            <a:off x="2616303" y="5060066"/>
            <a:ext cx="429624" cy="429624"/>
            <a:chOff x="1787872" y="3796481"/>
            <a:chExt cx="296916" cy="296916"/>
          </a:xfrm>
          <a:solidFill>
            <a:srgbClr val="F45474"/>
          </a:solidFill>
        </p:grpSpPr>
        <p:sp>
          <p:nvSpPr>
            <p:cNvPr id="4" name="Freeform 12"/>
            <p:cNvSpPr>
              <a:spLocks noEditPoints="1"/>
            </p:cNvSpPr>
            <p:nvPr/>
          </p:nvSpPr>
          <p:spPr bwMode="auto">
            <a:xfrm>
              <a:off x="1787872" y="3796481"/>
              <a:ext cx="296916" cy="296916"/>
            </a:xfrm>
            <a:custGeom>
              <a:avLst/>
              <a:gdLst/>
              <a:ahLst/>
              <a:cxnLst>
                <a:cxn ang="0">
                  <a:pos x="221" y="189"/>
                </a:cxn>
                <a:cxn ang="0">
                  <a:pos x="241" y="140"/>
                </a:cxn>
                <a:cxn ang="0">
                  <a:pos x="243" y="109"/>
                </a:cxn>
                <a:cxn ang="0">
                  <a:pos x="234" y="73"/>
                </a:cxn>
                <a:cxn ang="0">
                  <a:pos x="221" y="53"/>
                </a:cxn>
                <a:cxn ang="0">
                  <a:pos x="207" y="35"/>
                </a:cxn>
                <a:cxn ang="0">
                  <a:pos x="179" y="15"/>
                </a:cxn>
                <a:cxn ang="0">
                  <a:pos x="158" y="6"/>
                </a:cxn>
                <a:cxn ang="0">
                  <a:pos x="121" y="0"/>
                </a:cxn>
                <a:cxn ang="0">
                  <a:pos x="98" y="2"/>
                </a:cxn>
                <a:cxn ang="0">
                  <a:pos x="74" y="9"/>
                </a:cxn>
                <a:cxn ang="0">
                  <a:pos x="44" y="27"/>
                </a:cxn>
                <a:cxn ang="0">
                  <a:pos x="27" y="44"/>
                </a:cxn>
                <a:cxn ang="0">
                  <a:pos x="9" y="73"/>
                </a:cxn>
                <a:cxn ang="0">
                  <a:pos x="2" y="96"/>
                </a:cxn>
                <a:cxn ang="0">
                  <a:pos x="0" y="120"/>
                </a:cxn>
                <a:cxn ang="0">
                  <a:pos x="5" y="156"/>
                </a:cxn>
                <a:cxn ang="0">
                  <a:pos x="15" y="178"/>
                </a:cxn>
                <a:cxn ang="0">
                  <a:pos x="36" y="207"/>
                </a:cxn>
                <a:cxn ang="0">
                  <a:pos x="53" y="221"/>
                </a:cxn>
                <a:cxn ang="0">
                  <a:pos x="74" y="232"/>
                </a:cxn>
                <a:cxn ang="0">
                  <a:pos x="109" y="241"/>
                </a:cxn>
                <a:cxn ang="0">
                  <a:pos x="140" y="241"/>
                </a:cxn>
                <a:cxn ang="0">
                  <a:pos x="190" y="220"/>
                </a:cxn>
                <a:cxn ang="0">
                  <a:pos x="256" y="285"/>
                </a:cxn>
                <a:cxn ang="0">
                  <a:pos x="274" y="285"/>
                </a:cxn>
                <a:cxn ang="0">
                  <a:pos x="285" y="272"/>
                </a:cxn>
                <a:cxn ang="0">
                  <a:pos x="285" y="256"/>
                </a:cxn>
                <a:cxn ang="0">
                  <a:pos x="176" y="174"/>
                </a:cxn>
                <a:cxn ang="0">
                  <a:pos x="150" y="192"/>
                </a:cxn>
                <a:cxn ang="0">
                  <a:pos x="121" y="198"/>
                </a:cxn>
                <a:cxn ang="0">
                  <a:pos x="80" y="185"/>
                </a:cxn>
                <a:cxn ang="0">
                  <a:pos x="56" y="163"/>
                </a:cxn>
                <a:cxn ang="0">
                  <a:pos x="44" y="120"/>
                </a:cxn>
                <a:cxn ang="0">
                  <a:pos x="51" y="91"/>
                </a:cxn>
                <a:cxn ang="0">
                  <a:pos x="67" y="65"/>
                </a:cxn>
                <a:cxn ang="0">
                  <a:pos x="107" y="45"/>
                </a:cxn>
                <a:cxn ang="0">
                  <a:pos x="136" y="45"/>
                </a:cxn>
                <a:cxn ang="0">
                  <a:pos x="176" y="65"/>
                </a:cxn>
                <a:cxn ang="0">
                  <a:pos x="192" y="91"/>
                </a:cxn>
                <a:cxn ang="0">
                  <a:pos x="199" y="120"/>
                </a:cxn>
                <a:cxn ang="0">
                  <a:pos x="187" y="163"/>
                </a:cxn>
              </a:cxnLst>
              <a:rect l="0" t="0" r="r" b="b"/>
              <a:pathLst>
                <a:path w="286" h="287">
                  <a:moveTo>
                    <a:pt x="281" y="249"/>
                  </a:moveTo>
                  <a:lnTo>
                    <a:pt x="221" y="189"/>
                  </a:lnTo>
                  <a:lnTo>
                    <a:pt x="221" y="189"/>
                  </a:lnTo>
                  <a:lnTo>
                    <a:pt x="230" y="174"/>
                  </a:lnTo>
                  <a:lnTo>
                    <a:pt x="237" y="156"/>
                  </a:lnTo>
                  <a:lnTo>
                    <a:pt x="241" y="140"/>
                  </a:lnTo>
                  <a:lnTo>
                    <a:pt x="243" y="120"/>
                  </a:lnTo>
                  <a:lnTo>
                    <a:pt x="243" y="120"/>
                  </a:lnTo>
                  <a:lnTo>
                    <a:pt x="243" y="109"/>
                  </a:lnTo>
                  <a:lnTo>
                    <a:pt x="241" y="96"/>
                  </a:lnTo>
                  <a:lnTo>
                    <a:pt x="237" y="85"/>
                  </a:lnTo>
                  <a:lnTo>
                    <a:pt x="234" y="73"/>
                  </a:lnTo>
                  <a:lnTo>
                    <a:pt x="234" y="73"/>
                  </a:lnTo>
                  <a:lnTo>
                    <a:pt x="228" y="62"/>
                  </a:lnTo>
                  <a:lnTo>
                    <a:pt x="221" y="53"/>
                  </a:lnTo>
                  <a:lnTo>
                    <a:pt x="216" y="44"/>
                  </a:lnTo>
                  <a:lnTo>
                    <a:pt x="207" y="35"/>
                  </a:lnTo>
                  <a:lnTo>
                    <a:pt x="207" y="35"/>
                  </a:lnTo>
                  <a:lnTo>
                    <a:pt x="199" y="27"/>
                  </a:lnTo>
                  <a:lnTo>
                    <a:pt x="190" y="20"/>
                  </a:lnTo>
                  <a:lnTo>
                    <a:pt x="179" y="15"/>
                  </a:lnTo>
                  <a:lnTo>
                    <a:pt x="169" y="9"/>
                  </a:lnTo>
                  <a:lnTo>
                    <a:pt x="169" y="9"/>
                  </a:lnTo>
                  <a:lnTo>
                    <a:pt x="158" y="6"/>
                  </a:lnTo>
                  <a:lnTo>
                    <a:pt x="145" y="2"/>
                  </a:lnTo>
                  <a:lnTo>
                    <a:pt x="134" y="0"/>
                  </a:lnTo>
                  <a:lnTo>
                    <a:pt x="121" y="0"/>
                  </a:lnTo>
                  <a:lnTo>
                    <a:pt x="121" y="0"/>
                  </a:lnTo>
                  <a:lnTo>
                    <a:pt x="109" y="0"/>
                  </a:lnTo>
                  <a:lnTo>
                    <a:pt x="98" y="2"/>
                  </a:lnTo>
                  <a:lnTo>
                    <a:pt x="85" y="6"/>
                  </a:lnTo>
                  <a:lnTo>
                    <a:pt x="74" y="9"/>
                  </a:lnTo>
                  <a:lnTo>
                    <a:pt x="74" y="9"/>
                  </a:lnTo>
                  <a:lnTo>
                    <a:pt x="63" y="15"/>
                  </a:lnTo>
                  <a:lnTo>
                    <a:pt x="53" y="20"/>
                  </a:lnTo>
                  <a:lnTo>
                    <a:pt x="44" y="27"/>
                  </a:lnTo>
                  <a:lnTo>
                    <a:pt x="36" y="35"/>
                  </a:lnTo>
                  <a:lnTo>
                    <a:pt x="36" y="35"/>
                  </a:lnTo>
                  <a:lnTo>
                    <a:pt x="27" y="44"/>
                  </a:lnTo>
                  <a:lnTo>
                    <a:pt x="22" y="53"/>
                  </a:lnTo>
                  <a:lnTo>
                    <a:pt x="15" y="62"/>
                  </a:lnTo>
                  <a:lnTo>
                    <a:pt x="9" y="73"/>
                  </a:lnTo>
                  <a:lnTo>
                    <a:pt x="9" y="73"/>
                  </a:lnTo>
                  <a:lnTo>
                    <a:pt x="5" y="85"/>
                  </a:lnTo>
                  <a:lnTo>
                    <a:pt x="2" y="96"/>
                  </a:lnTo>
                  <a:lnTo>
                    <a:pt x="0" y="109"/>
                  </a:lnTo>
                  <a:lnTo>
                    <a:pt x="0" y="120"/>
                  </a:lnTo>
                  <a:lnTo>
                    <a:pt x="0" y="120"/>
                  </a:lnTo>
                  <a:lnTo>
                    <a:pt x="0" y="132"/>
                  </a:lnTo>
                  <a:lnTo>
                    <a:pt x="2" y="145"/>
                  </a:lnTo>
                  <a:lnTo>
                    <a:pt x="5" y="156"/>
                  </a:lnTo>
                  <a:lnTo>
                    <a:pt x="9" y="167"/>
                  </a:lnTo>
                  <a:lnTo>
                    <a:pt x="9" y="167"/>
                  </a:lnTo>
                  <a:lnTo>
                    <a:pt x="15" y="178"/>
                  </a:lnTo>
                  <a:lnTo>
                    <a:pt x="22" y="189"/>
                  </a:lnTo>
                  <a:lnTo>
                    <a:pt x="27" y="198"/>
                  </a:lnTo>
                  <a:lnTo>
                    <a:pt x="36" y="207"/>
                  </a:lnTo>
                  <a:lnTo>
                    <a:pt x="36" y="207"/>
                  </a:lnTo>
                  <a:lnTo>
                    <a:pt x="44" y="214"/>
                  </a:lnTo>
                  <a:lnTo>
                    <a:pt x="53" y="221"/>
                  </a:lnTo>
                  <a:lnTo>
                    <a:pt x="63" y="227"/>
                  </a:lnTo>
                  <a:lnTo>
                    <a:pt x="74" y="232"/>
                  </a:lnTo>
                  <a:lnTo>
                    <a:pt x="74" y="232"/>
                  </a:lnTo>
                  <a:lnTo>
                    <a:pt x="85" y="236"/>
                  </a:lnTo>
                  <a:lnTo>
                    <a:pt x="98" y="239"/>
                  </a:lnTo>
                  <a:lnTo>
                    <a:pt x="109" y="241"/>
                  </a:lnTo>
                  <a:lnTo>
                    <a:pt x="121" y="241"/>
                  </a:lnTo>
                  <a:lnTo>
                    <a:pt x="121" y="241"/>
                  </a:lnTo>
                  <a:lnTo>
                    <a:pt x="140" y="241"/>
                  </a:lnTo>
                  <a:lnTo>
                    <a:pt x="158" y="236"/>
                  </a:lnTo>
                  <a:lnTo>
                    <a:pt x="174" y="230"/>
                  </a:lnTo>
                  <a:lnTo>
                    <a:pt x="190" y="220"/>
                  </a:lnTo>
                  <a:lnTo>
                    <a:pt x="248" y="279"/>
                  </a:lnTo>
                  <a:lnTo>
                    <a:pt x="248" y="279"/>
                  </a:lnTo>
                  <a:lnTo>
                    <a:pt x="256" y="285"/>
                  </a:lnTo>
                  <a:lnTo>
                    <a:pt x="265" y="287"/>
                  </a:lnTo>
                  <a:lnTo>
                    <a:pt x="265" y="287"/>
                  </a:lnTo>
                  <a:lnTo>
                    <a:pt x="274" y="285"/>
                  </a:lnTo>
                  <a:lnTo>
                    <a:pt x="281" y="279"/>
                  </a:lnTo>
                  <a:lnTo>
                    <a:pt x="281" y="279"/>
                  </a:lnTo>
                  <a:lnTo>
                    <a:pt x="285" y="272"/>
                  </a:lnTo>
                  <a:lnTo>
                    <a:pt x="286" y="263"/>
                  </a:lnTo>
                  <a:lnTo>
                    <a:pt x="286" y="263"/>
                  </a:lnTo>
                  <a:lnTo>
                    <a:pt x="285" y="256"/>
                  </a:lnTo>
                  <a:lnTo>
                    <a:pt x="281" y="249"/>
                  </a:lnTo>
                  <a:lnTo>
                    <a:pt x="281" y="249"/>
                  </a:lnTo>
                  <a:close/>
                  <a:moveTo>
                    <a:pt x="176" y="174"/>
                  </a:moveTo>
                  <a:lnTo>
                    <a:pt x="176" y="174"/>
                  </a:lnTo>
                  <a:lnTo>
                    <a:pt x="163" y="185"/>
                  </a:lnTo>
                  <a:lnTo>
                    <a:pt x="150" y="192"/>
                  </a:lnTo>
                  <a:lnTo>
                    <a:pt x="136" y="196"/>
                  </a:lnTo>
                  <a:lnTo>
                    <a:pt x="121" y="198"/>
                  </a:lnTo>
                  <a:lnTo>
                    <a:pt x="121" y="198"/>
                  </a:lnTo>
                  <a:lnTo>
                    <a:pt x="107" y="196"/>
                  </a:lnTo>
                  <a:lnTo>
                    <a:pt x="92" y="192"/>
                  </a:lnTo>
                  <a:lnTo>
                    <a:pt x="80" y="185"/>
                  </a:lnTo>
                  <a:lnTo>
                    <a:pt x="67" y="174"/>
                  </a:lnTo>
                  <a:lnTo>
                    <a:pt x="67" y="174"/>
                  </a:lnTo>
                  <a:lnTo>
                    <a:pt x="56" y="163"/>
                  </a:lnTo>
                  <a:lnTo>
                    <a:pt x="51" y="151"/>
                  </a:lnTo>
                  <a:lnTo>
                    <a:pt x="45" y="136"/>
                  </a:lnTo>
                  <a:lnTo>
                    <a:pt x="44" y="120"/>
                  </a:lnTo>
                  <a:lnTo>
                    <a:pt x="44" y="120"/>
                  </a:lnTo>
                  <a:lnTo>
                    <a:pt x="45" y="105"/>
                  </a:lnTo>
                  <a:lnTo>
                    <a:pt x="51" y="91"/>
                  </a:lnTo>
                  <a:lnTo>
                    <a:pt x="56" y="78"/>
                  </a:lnTo>
                  <a:lnTo>
                    <a:pt x="67" y="65"/>
                  </a:lnTo>
                  <a:lnTo>
                    <a:pt x="67" y="65"/>
                  </a:lnTo>
                  <a:lnTo>
                    <a:pt x="80" y="56"/>
                  </a:lnTo>
                  <a:lnTo>
                    <a:pt x="92" y="49"/>
                  </a:lnTo>
                  <a:lnTo>
                    <a:pt x="107" y="45"/>
                  </a:lnTo>
                  <a:lnTo>
                    <a:pt x="121" y="44"/>
                  </a:lnTo>
                  <a:lnTo>
                    <a:pt x="121" y="44"/>
                  </a:lnTo>
                  <a:lnTo>
                    <a:pt x="136" y="45"/>
                  </a:lnTo>
                  <a:lnTo>
                    <a:pt x="150" y="49"/>
                  </a:lnTo>
                  <a:lnTo>
                    <a:pt x="163" y="56"/>
                  </a:lnTo>
                  <a:lnTo>
                    <a:pt x="176" y="65"/>
                  </a:lnTo>
                  <a:lnTo>
                    <a:pt x="176" y="65"/>
                  </a:lnTo>
                  <a:lnTo>
                    <a:pt x="187" y="78"/>
                  </a:lnTo>
                  <a:lnTo>
                    <a:pt x="192" y="91"/>
                  </a:lnTo>
                  <a:lnTo>
                    <a:pt x="198" y="105"/>
                  </a:lnTo>
                  <a:lnTo>
                    <a:pt x="199" y="120"/>
                  </a:lnTo>
                  <a:lnTo>
                    <a:pt x="199" y="120"/>
                  </a:lnTo>
                  <a:lnTo>
                    <a:pt x="198" y="136"/>
                  </a:lnTo>
                  <a:lnTo>
                    <a:pt x="192" y="151"/>
                  </a:lnTo>
                  <a:lnTo>
                    <a:pt x="187" y="163"/>
                  </a:lnTo>
                  <a:lnTo>
                    <a:pt x="176" y="174"/>
                  </a:lnTo>
                  <a:lnTo>
                    <a:pt x="176" y="17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lIns="121920" tIns="60960" rIns="121920" bIns="60960"/>
            <a:lstStyle/>
            <a:p>
              <a:pPr>
                <a:defRPr/>
              </a:pPr>
              <a:endParaRPr lang="en-US" sz="3200">
                <a:solidFill>
                  <a:prstClr val="black"/>
                </a:solidFill>
              </a:endParaRPr>
            </a:p>
          </p:txBody>
        </p:sp>
        <p:sp>
          <p:nvSpPr>
            <p:cNvPr id="5" name="Freeform 13"/>
            <p:cNvSpPr/>
            <p:nvPr/>
          </p:nvSpPr>
          <p:spPr bwMode="auto">
            <a:xfrm>
              <a:off x="1858467" y="3864999"/>
              <a:ext cx="112122" cy="114199"/>
            </a:xfrm>
            <a:custGeom>
              <a:avLst/>
              <a:gdLst/>
              <a:ahLst/>
              <a:cxnLst>
                <a:cxn ang="0">
                  <a:pos x="103" y="44"/>
                </a:cxn>
                <a:cxn ang="0">
                  <a:pos x="65" y="44"/>
                </a:cxn>
                <a:cxn ang="0">
                  <a:pos x="65" y="6"/>
                </a:cxn>
                <a:cxn ang="0">
                  <a:pos x="65" y="6"/>
                </a:cxn>
                <a:cxn ang="0">
                  <a:pos x="64" y="2"/>
                </a:cxn>
                <a:cxn ang="0">
                  <a:pos x="64" y="2"/>
                </a:cxn>
                <a:cxn ang="0">
                  <a:pos x="60" y="0"/>
                </a:cxn>
                <a:cxn ang="0">
                  <a:pos x="49" y="0"/>
                </a:cxn>
                <a:cxn ang="0">
                  <a:pos x="49" y="0"/>
                </a:cxn>
                <a:cxn ang="0">
                  <a:pos x="45" y="2"/>
                </a:cxn>
                <a:cxn ang="0">
                  <a:pos x="45" y="2"/>
                </a:cxn>
                <a:cxn ang="0">
                  <a:pos x="44" y="6"/>
                </a:cxn>
                <a:cxn ang="0">
                  <a:pos x="44" y="44"/>
                </a:cxn>
                <a:cxn ang="0">
                  <a:pos x="6" y="44"/>
                </a:cxn>
                <a:cxn ang="0">
                  <a:pos x="6" y="44"/>
                </a:cxn>
                <a:cxn ang="0">
                  <a:pos x="2" y="46"/>
                </a:cxn>
                <a:cxn ang="0">
                  <a:pos x="2" y="46"/>
                </a:cxn>
                <a:cxn ang="0">
                  <a:pos x="0" y="49"/>
                </a:cxn>
                <a:cxn ang="0">
                  <a:pos x="0" y="60"/>
                </a:cxn>
                <a:cxn ang="0">
                  <a:pos x="0" y="60"/>
                </a:cxn>
                <a:cxn ang="0">
                  <a:pos x="2" y="66"/>
                </a:cxn>
                <a:cxn ang="0">
                  <a:pos x="2" y="66"/>
                </a:cxn>
                <a:cxn ang="0">
                  <a:pos x="6" y="66"/>
                </a:cxn>
                <a:cxn ang="0">
                  <a:pos x="44" y="66"/>
                </a:cxn>
                <a:cxn ang="0">
                  <a:pos x="44" y="106"/>
                </a:cxn>
                <a:cxn ang="0">
                  <a:pos x="44" y="106"/>
                </a:cxn>
                <a:cxn ang="0">
                  <a:pos x="45" y="109"/>
                </a:cxn>
                <a:cxn ang="0">
                  <a:pos x="45" y="109"/>
                </a:cxn>
                <a:cxn ang="0">
                  <a:pos x="49" y="111"/>
                </a:cxn>
                <a:cxn ang="0">
                  <a:pos x="60" y="111"/>
                </a:cxn>
                <a:cxn ang="0">
                  <a:pos x="60" y="111"/>
                </a:cxn>
                <a:cxn ang="0">
                  <a:pos x="64" y="109"/>
                </a:cxn>
                <a:cxn ang="0">
                  <a:pos x="64" y="109"/>
                </a:cxn>
                <a:cxn ang="0">
                  <a:pos x="65" y="106"/>
                </a:cxn>
                <a:cxn ang="0">
                  <a:pos x="65" y="66"/>
                </a:cxn>
                <a:cxn ang="0">
                  <a:pos x="103" y="66"/>
                </a:cxn>
                <a:cxn ang="0">
                  <a:pos x="103" y="66"/>
                </a:cxn>
                <a:cxn ang="0">
                  <a:pos x="107" y="66"/>
                </a:cxn>
                <a:cxn ang="0">
                  <a:pos x="107" y="66"/>
                </a:cxn>
                <a:cxn ang="0">
                  <a:pos x="109" y="60"/>
                </a:cxn>
                <a:cxn ang="0">
                  <a:pos x="109" y="49"/>
                </a:cxn>
                <a:cxn ang="0">
                  <a:pos x="109" y="49"/>
                </a:cxn>
                <a:cxn ang="0">
                  <a:pos x="107" y="46"/>
                </a:cxn>
                <a:cxn ang="0">
                  <a:pos x="107" y="46"/>
                </a:cxn>
                <a:cxn ang="0">
                  <a:pos x="103" y="44"/>
                </a:cxn>
                <a:cxn ang="0">
                  <a:pos x="103" y="44"/>
                </a:cxn>
              </a:cxnLst>
              <a:rect l="0" t="0" r="r" b="b"/>
              <a:pathLst>
                <a:path w="109" h="111">
                  <a:moveTo>
                    <a:pt x="103" y="44"/>
                  </a:moveTo>
                  <a:lnTo>
                    <a:pt x="65" y="44"/>
                  </a:lnTo>
                  <a:lnTo>
                    <a:pt x="65" y="6"/>
                  </a:lnTo>
                  <a:lnTo>
                    <a:pt x="65" y="6"/>
                  </a:lnTo>
                  <a:lnTo>
                    <a:pt x="64" y="2"/>
                  </a:lnTo>
                  <a:lnTo>
                    <a:pt x="64" y="2"/>
                  </a:lnTo>
                  <a:lnTo>
                    <a:pt x="60" y="0"/>
                  </a:lnTo>
                  <a:lnTo>
                    <a:pt x="49" y="0"/>
                  </a:lnTo>
                  <a:lnTo>
                    <a:pt x="49" y="0"/>
                  </a:lnTo>
                  <a:lnTo>
                    <a:pt x="45" y="2"/>
                  </a:lnTo>
                  <a:lnTo>
                    <a:pt x="45" y="2"/>
                  </a:lnTo>
                  <a:lnTo>
                    <a:pt x="44" y="6"/>
                  </a:lnTo>
                  <a:lnTo>
                    <a:pt x="44" y="44"/>
                  </a:lnTo>
                  <a:lnTo>
                    <a:pt x="6" y="44"/>
                  </a:lnTo>
                  <a:lnTo>
                    <a:pt x="6" y="44"/>
                  </a:lnTo>
                  <a:lnTo>
                    <a:pt x="2" y="46"/>
                  </a:lnTo>
                  <a:lnTo>
                    <a:pt x="2" y="46"/>
                  </a:lnTo>
                  <a:lnTo>
                    <a:pt x="0" y="49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2" y="66"/>
                  </a:lnTo>
                  <a:lnTo>
                    <a:pt x="2" y="66"/>
                  </a:lnTo>
                  <a:lnTo>
                    <a:pt x="6" y="66"/>
                  </a:lnTo>
                  <a:lnTo>
                    <a:pt x="44" y="66"/>
                  </a:lnTo>
                  <a:lnTo>
                    <a:pt x="44" y="106"/>
                  </a:lnTo>
                  <a:lnTo>
                    <a:pt x="44" y="106"/>
                  </a:lnTo>
                  <a:lnTo>
                    <a:pt x="45" y="109"/>
                  </a:lnTo>
                  <a:lnTo>
                    <a:pt x="45" y="109"/>
                  </a:lnTo>
                  <a:lnTo>
                    <a:pt x="49" y="111"/>
                  </a:lnTo>
                  <a:lnTo>
                    <a:pt x="60" y="111"/>
                  </a:lnTo>
                  <a:lnTo>
                    <a:pt x="60" y="111"/>
                  </a:lnTo>
                  <a:lnTo>
                    <a:pt x="64" y="109"/>
                  </a:lnTo>
                  <a:lnTo>
                    <a:pt x="64" y="109"/>
                  </a:lnTo>
                  <a:lnTo>
                    <a:pt x="65" y="106"/>
                  </a:lnTo>
                  <a:lnTo>
                    <a:pt x="65" y="66"/>
                  </a:lnTo>
                  <a:lnTo>
                    <a:pt x="103" y="66"/>
                  </a:lnTo>
                  <a:lnTo>
                    <a:pt x="103" y="66"/>
                  </a:lnTo>
                  <a:lnTo>
                    <a:pt x="107" y="66"/>
                  </a:lnTo>
                  <a:lnTo>
                    <a:pt x="107" y="66"/>
                  </a:lnTo>
                  <a:lnTo>
                    <a:pt x="109" y="60"/>
                  </a:lnTo>
                  <a:lnTo>
                    <a:pt x="109" y="49"/>
                  </a:lnTo>
                  <a:lnTo>
                    <a:pt x="109" y="49"/>
                  </a:lnTo>
                  <a:lnTo>
                    <a:pt x="107" y="46"/>
                  </a:lnTo>
                  <a:lnTo>
                    <a:pt x="107" y="46"/>
                  </a:lnTo>
                  <a:lnTo>
                    <a:pt x="103" y="44"/>
                  </a:lnTo>
                  <a:lnTo>
                    <a:pt x="103" y="4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lIns="121920" tIns="60960" rIns="121920" bIns="60960"/>
            <a:lstStyle/>
            <a:p>
              <a:pPr>
                <a:defRPr/>
              </a:pPr>
              <a:endParaRPr lang="en-US" sz="3200">
                <a:solidFill>
                  <a:prstClr val="black"/>
                </a:solidFill>
              </a:endParaRPr>
            </a:p>
          </p:txBody>
        </p:sp>
      </p:grpSp>
      <p:grpSp>
        <p:nvGrpSpPr>
          <p:cNvPr id="6" name="Group 84"/>
          <p:cNvGrpSpPr/>
          <p:nvPr/>
        </p:nvGrpSpPr>
        <p:grpSpPr>
          <a:xfrm>
            <a:off x="3854561" y="5072084"/>
            <a:ext cx="429624" cy="405589"/>
            <a:chOff x="2578955" y="3804786"/>
            <a:chExt cx="296915" cy="280306"/>
          </a:xfrm>
          <a:solidFill>
            <a:srgbClr val="F45474"/>
          </a:solidFill>
        </p:grpSpPr>
        <p:sp>
          <p:nvSpPr>
            <p:cNvPr id="7" name="Freeform 14"/>
            <p:cNvSpPr>
              <a:spLocks noEditPoints="1"/>
            </p:cNvSpPr>
            <p:nvPr/>
          </p:nvSpPr>
          <p:spPr bwMode="auto">
            <a:xfrm>
              <a:off x="2578955" y="3914831"/>
              <a:ext cx="85130" cy="170259"/>
            </a:xfrm>
            <a:custGeom>
              <a:avLst/>
              <a:gdLst/>
              <a:ahLst/>
              <a:cxnLst>
                <a:cxn ang="0">
                  <a:pos x="64" y="20"/>
                </a:cxn>
                <a:cxn ang="0">
                  <a:pos x="64" y="71"/>
                </a:cxn>
                <a:cxn ang="0">
                  <a:pos x="20" y="71"/>
                </a:cxn>
                <a:cxn ang="0">
                  <a:pos x="20" y="20"/>
                </a:cxn>
                <a:cxn ang="0">
                  <a:pos x="64" y="20"/>
                </a:cxn>
                <a:cxn ang="0">
                  <a:pos x="76" y="0"/>
                </a:cxn>
                <a:cxn ang="0">
                  <a:pos x="8" y="0"/>
                </a:cxn>
                <a:cxn ang="0">
                  <a:pos x="8" y="0"/>
                </a:cxn>
                <a:cxn ang="0">
                  <a:pos x="2" y="2"/>
                </a:cxn>
                <a:cxn ang="0">
                  <a:pos x="0" y="8"/>
                </a:cxn>
                <a:cxn ang="0">
                  <a:pos x="0" y="158"/>
                </a:cxn>
                <a:cxn ang="0">
                  <a:pos x="0" y="158"/>
                </a:cxn>
                <a:cxn ang="0">
                  <a:pos x="2" y="162"/>
                </a:cxn>
                <a:cxn ang="0">
                  <a:pos x="8" y="164"/>
                </a:cxn>
                <a:cxn ang="0">
                  <a:pos x="76" y="164"/>
                </a:cxn>
                <a:cxn ang="0">
                  <a:pos x="76" y="164"/>
                </a:cxn>
                <a:cxn ang="0">
                  <a:pos x="82" y="162"/>
                </a:cxn>
                <a:cxn ang="0">
                  <a:pos x="84" y="158"/>
                </a:cxn>
                <a:cxn ang="0">
                  <a:pos x="84" y="8"/>
                </a:cxn>
                <a:cxn ang="0">
                  <a:pos x="84" y="8"/>
                </a:cxn>
                <a:cxn ang="0">
                  <a:pos x="82" y="2"/>
                </a:cxn>
                <a:cxn ang="0">
                  <a:pos x="76" y="0"/>
                </a:cxn>
                <a:cxn ang="0">
                  <a:pos x="76" y="0"/>
                </a:cxn>
              </a:cxnLst>
              <a:rect l="0" t="0" r="r" b="b"/>
              <a:pathLst>
                <a:path w="84" h="164">
                  <a:moveTo>
                    <a:pt x="64" y="20"/>
                  </a:moveTo>
                  <a:lnTo>
                    <a:pt x="64" y="71"/>
                  </a:lnTo>
                  <a:lnTo>
                    <a:pt x="20" y="71"/>
                  </a:lnTo>
                  <a:lnTo>
                    <a:pt x="20" y="20"/>
                  </a:lnTo>
                  <a:lnTo>
                    <a:pt x="64" y="20"/>
                  </a:lnTo>
                  <a:close/>
                  <a:moveTo>
                    <a:pt x="76" y="0"/>
                  </a:moveTo>
                  <a:lnTo>
                    <a:pt x="8" y="0"/>
                  </a:lnTo>
                  <a:lnTo>
                    <a:pt x="8" y="0"/>
                  </a:lnTo>
                  <a:lnTo>
                    <a:pt x="2" y="2"/>
                  </a:lnTo>
                  <a:lnTo>
                    <a:pt x="0" y="8"/>
                  </a:lnTo>
                  <a:lnTo>
                    <a:pt x="0" y="158"/>
                  </a:lnTo>
                  <a:lnTo>
                    <a:pt x="0" y="158"/>
                  </a:lnTo>
                  <a:lnTo>
                    <a:pt x="2" y="162"/>
                  </a:lnTo>
                  <a:lnTo>
                    <a:pt x="8" y="164"/>
                  </a:lnTo>
                  <a:lnTo>
                    <a:pt x="76" y="164"/>
                  </a:lnTo>
                  <a:lnTo>
                    <a:pt x="76" y="164"/>
                  </a:lnTo>
                  <a:lnTo>
                    <a:pt x="82" y="162"/>
                  </a:lnTo>
                  <a:lnTo>
                    <a:pt x="84" y="158"/>
                  </a:lnTo>
                  <a:lnTo>
                    <a:pt x="84" y="8"/>
                  </a:lnTo>
                  <a:lnTo>
                    <a:pt x="84" y="8"/>
                  </a:lnTo>
                  <a:lnTo>
                    <a:pt x="82" y="2"/>
                  </a:lnTo>
                  <a:lnTo>
                    <a:pt x="76" y="0"/>
                  </a:lnTo>
                  <a:lnTo>
                    <a:pt x="76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lIns="121920" tIns="60960" rIns="121920" bIns="60960"/>
            <a:lstStyle/>
            <a:p>
              <a:pPr>
                <a:defRPr/>
              </a:pPr>
              <a:endParaRPr lang="en-US" sz="3200">
                <a:solidFill>
                  <a:prstClr val="black"/>
                </a:solidFill>
              </a:endParaRPr>
            </a:p>
          </p:txBody>
        </p:sp>
        <p:sp>
          <p:nvSpPr>
            <p:cNvPr id="8" name="Rectangle 15"/>
            <p:cNvSpPr>
              <a:spLocks noChangeArrowheads="1"/>
            </p:cNvSpPr>
            <p:nvPr/>
          </p:nvSpPr>
          <p:spPr bwMode="auto">
            <a:xfrm>
              <a:off x="2599718" y="3935595"/>
              <a:ext cx="43604" cy="53985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 lIns="121920" tIns="60960" rIns="121920" bIns="60960"/>
            <a:lstStyle/>
            <a:p>
              <a:pPr>
                <a:defRPr/>
              </a:pPr>
              <a:endParaRPr lang="en-US" sz="3200">
                <a:solidFill>
                  <a:prstClr val="black"/>
                </a:solidFill>
              </a:endParaRPr>
            </a:p>
          </p:txBody>
        </p:sp>
        <p:sp>
          <p:nvSpPr>
            <p:cNvPr id="9" name="Freeform 16"/>
            <p:cNvSpPr/>
            <p:nvPr/>
          </p:nvSpPr>
          <p:spPr bwMode="auto">
            <a:xfrm>
              <a:off x="2578955" y="3914831"/>
              <a:ext cx="85130" cy="170259"/>
            </a:xfrm>
            <a:custGeom>
              <a:avLst/>
              <a:gdLst/>
              <a:ahLst/>
              <a:cxnLst>
                <a:cxn ang="0">
                  <a:pos x="76" y="0"/>
                </a:cxn>
                <a:cxn ang="0">
                  <a:pos x="8" y="0"/>
                </a:cxn>
                <a:cxn ang="0">
                  <a:pos x="8" y="0"/>
                </a:cxn>
                <a:cxn ang="0">
                  <a:pos x="2" y="2"/>
                </a:cxn>
                <a:cxn ang="0">
                  <a:pos x="0" y="8"/>
                </a:cxn>
                <a:cxn ang="0">
                  <a:pos x="0" y="158"/>
                </a:cxn>
                <a:cxn ang="0">
                  <a:pos x="0" y="158"/>
                </a:cxn>
                <a:cxn ang="0">
                  <a:pos x="2" y="162"/>
                </a:cxn>
                <a:cxn ang="0">
                  <a:pos x="8" y="164"/>
                </a:cxn>
                <a:cxn ang="0">
                  <a:pos x="76" y="164"/>
                </a:cxn>
                <a:cxn ang="0">
                  <a:pos x="76" y="164"/>
                </a:cxn>
                <a:cxn ang="0">
                  <a:pos x="82" y="162"/>
                </a:cxn>
                <a:cxn ang="0">
                  <a:pos x="84" y="158"/>
                </a:cxn>
                <a:cxn ang="0">
                  <a:pos x="84" y="8"/>
                </a:cxn>
                <a:cxn ang="0">
                  <a:pos x="84" y="8"/>
                </a:cxn>
                <a:cxn ang="0">
                  <a:pos x="82" y="2"/>
                </a:cxn>
                <a:cxn ang="0">
                  <a:pos x="76" y="0"/>
                </a:cxn>
                <a:cxn ang="0">
                  <a:pos x="76" y="0"/>
                </a:cxn>
              </a:cxnLst>
              <a:rect l="0" t="0" r="r" b="b"/>
              <a:pathLst>
                <a:path w="84" h="164">
                  <a:moveTo>
                    <a:pt x="76" y="0"/>
                  </a:moveTo>
                  <a:lnTo>
                    <a:pt x="8" y="0"/>
                  </a:lnTo>
                  <a:lnTo>
                    <a:pt x="8" y="0"/>
                  </a:lnTo>
                  <a:lnTo>
                    <a:pt x="2" y="2"/>
                  </a:lnTo>
                  <a:lnTo>
                    <a:pt x="0" y="8"/>
                  </a:lnTo>
                  <a:lnTo>
                    <a:pt x="0" y="158"/>
                  </a:lnTo>
                  <a:lnTo>
                    <a:pt x="0" y="158"/>
                  </a:lnTo>
                  <a:lnTo>
                    <a:pt x="2" y="162"/>
                  </a:lnTo>
                  <a:lnTo>
                    <a:pt x="8" y="164"/>
                  </a:lnTo>
                  <a:lnTo>
                    <a:pt x="76" y="164"/>
                  </a:lnTo>
                  <a:lnTo>
                    <a:pt x="76" y="164"/>
                  </a:lnTo>
                  <a:lnTo>
                    <a:pt x="82" y="162"/>
                  </a:lnTo>
                  <a:lnTo>
                    <a:pt x="84" y="158"/>
                  </a:lnTo>
                  <a:lnTo>
                    <a:pt x="84" y="8"/>
                  </a:lnTo>
                  <a:lnTo>
                    <a:pt x="84" y="8"/>
                  </a:lnTo>
                  <a:lnTo>
                    <a:pt x="82" y="2"/>
                  </a:lnTo>
                  <a:lnTo>
                    <a:pt x="76" y="0"/>
                  </a:lnTo>
                  <a:lnTo>
                    <a:pt x="76" y="0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lIns="121920" tIns="60960" rIns="121920" bIns="60960"/>
            <a:lstStyle/>
            <a:p>
              <a:pPr>
                <a:defRPr/>
              </a:pPr>
              <a:endParaRPr lang="en-US" sz="3200">
                <a:solidFill>
                  <a:prstClr val="black"/>
                </a:solidFill>
              </a:endParaRPr>
            </a:p>
          </p:txBody>
        </p:sp>
        <p:sp>
          <p:nvSpPr>
            <p:cNvPr id="10" name="Freeform 17"/>
            <p:cNvSpPr>
              <a:spLocks noEditPoints="1"/>
            </p:cNvSpPr>
            <p:nvPr/>
          </p:nvSpPr>
          <p:spPr bwMode="auto">
            <a:xfrm>
              <a:off x="2682771" y="3875382"/>
              <a:ext cx="87206" cy="209710"/>
            </a:xfrm>
            <a:custGeom>
              <a:avLst/>
              <a:gdLst/>
              <a:ahLst/>
              <a:cxnLst>
                <a:cxn ang="0">
                  <a:pos x="63" y="18"/>
                </a:cxn>
                <a:cxn ang="0">
                  <a:pos x="63" y="120"/>
                </a:cxn>
                <a:cxn ang="0">
                  <a:pos x="20" y="120"/>
                </a:cxn>
                <a:cxn ang="0">
                  <a:pos x="20" y="18"/>
                </a:cxn>
                <a:cxn ang="0">
                  <a:pos x="63" y="18"/>
                </a:cxn>
                <a:cxn ang="0">
                  <a:pos x="76" y="0"/>
                </a:cxn>
                <a:cxn ang="0">
                  <a:pos x="7" y="0"/>
                </a:cxn>
                <a:cxn ang="0">
                  <a:pos x="7" y="0"/>
                </a:cxn>
                <a:cxn ang="0">
                  <a:pos x="2" y="2"/>
                </a:cxn>
                <a:cxn ang="0">
                  <a:pos x="0" y="6"/>
                </a:cxn>
                <a:cxn ang="0">
                  <a:pos x="0" y="196"/>
                </a:cxn>
                <a:cxn ang="0">
                  <a:pos x="0" y="196"/>
                </a:cxn>
                <a:cxn ang="0">
                  <a:pos x="2" y="200"/>
                </a:cxn>
                <a:cxn ang="0">
                  <a:pos x="7" y="202"/>
                </a:cxn>
                <a:cxn ang="0">
                  <a:pos x="76" y="202"/>
                </a:cxn>
                <a:cxn ang="0">
                  <a:pos x="76" y="202"/>
                </a:cxn>
                <a:cxn ang="0">
                  <a:pos x="81" y="200"/>
                </a:cxn>
                <a:cxn ang="0">
                  <a:pos x="83" y="196"/>
                </a:cxn>
                <a:cxn ang="0">
                  <a:pos x="83" y="6"/>
                </a:cxn>
                <a:cxn ang="0">
                  <a:pos x="83" y="6"/>
                </a:cxn>
                <a:cxn ang="0">
                  <a:pos x="81" y="2"/>
                </a:cxn>
                <a:cxn ang="0">
                  <a:pos x="76" y="0"/>
                </a:cxn>
                <a:cxn ang="0">
                  <a:pos x="76" y="0"/>
                </a:cxn>
              </a:cxnLst>
              <a:rect l="0" t="0" r="r" b="b"/>
              <a:pathLst>
                <a:path w="83" h="202">
                  <a:moveTo>
                    <a:pt x="63" y="18"/>
                  </a:moveTo>
                  <a:lnTo>
                    <a:pt x="63" y="120"/>
                  </a:lnTo>
                  <a:lnTo>
                    <a:pt x="20" y="120"/>
                  </a:lnTo>
                  <a:lnTo>
                    <a:pt x="20" y="18"/>
                  </a:lnTo>
                  <a:lnTo>
                    <a:pt x="63" y="18"/>
                  </a:lnTo>
                  <a:close/>
                  <a:moveTo>
                    <a:pt x="76" y="0"/>
                  </a:moveTo>
                  <a:lnTo>
                    <a:pt x="7" y="0"/>
                  </a:lnTo>
                  <a:lnTo>
                    <a:pt x="7" y="0"/>
                  </a:lnTo>
                  <a:lnTo>
                    <a:pt x="2" y="2"/>
                  </a:lnTo>
                  <a:lnTo>
                    <a:pt x="0" y="6"/>
                  </a:lnTo>
                  <a:lnTo>
                    <a:pt x="0" y="196"/>
                  </a:lnTo>
                  <a:lnTo>
                    <a:pt x="0" y="196"/>
                  </a:lnTo>
                  <a:lnTo>
                    <a:pt x="2" y="200"/>
                  </a:lnTo>
                  <a:lnTo>
                    <a:pt x="7" y="202"/>
                  </a:lnTo>
                  <a:lnTo>
                    <a:pt x="76" y="202"/>
                  </a:lnTo>
                  <a:lnTo>
                    <a:pt x="76" y="202"/>
                  </a:lnTo>
                  <a:lnTo>
                    <a:pt x="81" y="200"/>
                  </a:lnTo>
                  <a:lnTo>
                    <a:pt x="83" y="196"/>
                  </a:lnTo>
                  <a:lnTo>
                    <a:pt x="83" y="6"/>
                  </a:lnTo>
                  <a:lnTo>
                    <a:pt x="83" y="6"/>
                  </a:lnTo>
                  <a:lnTo>
                    <a:pt x="81" y="2"/>
                  </a:lnTo>
                  <a:lnTo>
                    <a:pt x="76" y="0"/>
                  </a:lnTo>
                  <a:lnTo>
                    <a:pt x="76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lIns="121920" tIns="60960" rIns="121920" bIns="60960"/>
            <a:lstStyle/>
            <a:p>
              <a:pPr>
                <a:defRPr/>
              </a:pPr>
              <a:endParaRPr lang="en-US" sz="3200">
                <a:solidFill>
                  <a:prstClr val="black"/>
                </a:solidFill>
              </a:endParaRPr>
            </a:p>
          </p:txBody>
        </p:sp>
        <p:sp>
          <p:nvSpPr>
            <p:cNvPr id="11" name="Rectangle 18"/>
            <p:cNvSpPr>
              <a:spLocks noChangeArrowheads="1"/>
            </p:cNvSpPr>
            <p:nvPr/>
          </p:nvSpPr>
          <p:spPr bwMode="auto">
            <a:xfrm>
              <a:off x="2703534" y="3894068"/>
              <a:ext cx="45679" cy="105894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 lIns="121920" tIns="60960" rIns="121920" bIns="60960"/>
            <a:lstStyle/>
            <a:p>
              <a:pPr>
                <a:defRPr/>
              </a:pPr>
              <a:endParaRPr lang="en-US" sz="3200">
                <a:solidFill>
                  <a:prstClr val="black"/>
                </a:solidFill>
              </a:endParaRPr>
            </a:p>
          </p:txBody>
        </p:sp>
        <p:sp>
          <p:nvSpPr>
            <p:cNvPr id="12" name="Freeform 19"/>
            <p:cNvSpPr/>
            <p:nvPr/>
          </p:nvSpPr>
          <p:spPr bwMode="auto">
            <a:xfrm>
              <a:off x="2682771" y="3875382"/>
              <a:ext cx="87206" cy="209710"/>
            </a:xfrm>
            <a:custGeom>
              <a:avLst/>
              <a:gdLst/>
              <a:ahLst/>
              <a:cxnLst>
                <a:cxn ang="0">
                  <a:pos x="76" y="0"/>
                </a:cxn>
                <a:cxn ang="0">
                  <a:pos x="7" y="0"/>
                </a:cxn>
                <a:cxn ang="0">
                  <a:pos x="7" y="0"/>
                </a:cxn>
                <a:cxn ang="0">
                  <a:pos x="2" y="2"/>
                </a:cxn>
                <a:cxn ang="0">
                  <a:pos x="0" y="6"/>
                </a:cxn>
                <a:cxn ang="0">
                  <a:pos x="0" y="196"/>
                </a:cxn>
                <a:cxn ang="0">
                  <a:pos x="0" y="196"/>
                </a:cxn>
                <a:cxn ang="0">
                  <a:pos x="2" y="200"/>
                </a:cxn>
                <a:cxn ang="0">
                  <a:pos x="7" y="202"/>
                </a:cxn>
                <a:cxn ang="0">
                  <a:pos x="76" y="202"/>
                </a:cxn>
                <a:cxn ang="0">
                  <a:pos x="76" y="202"/>
                </a:cxn>
                <a:cxn ang="0">
                  <a:pos x="81" y="200"/>
                </a:cxn>
                <a:cxn ang="0">
                  <a:pos x="83" y="196"/>
                </a:cxn>
                <a:cxn ang="0">
                  <a:pos x="83" y="6"/>
                </a:cxn>
                <a:cxn ang="0">
                  <a:pos x="83" y="6"/>
                </a:cxn>
                <a:cxn ang="0">
                  <a:pos x="81" y="2"/>
                </a:cxn>
                <a:cxn ang="0">
                  <a:pos x="76" y="0"/>
                </a:cxn>
                <a:cxn ang="0">
                  <a:pos x="76" y="0"/>
                </a:cxn>
              </a:cxnLst>
              <a:rect l="0" t="0" r="r" b="b"/>
              <a:pathLst>
                <a:path w="83" h="202">
                  <a:moveTo>
                    <a:pt x="76" y="0"/>
                  </a:moveTo>
                  <a:lnTo>
                    <a:pt x="7" y="0"/>
                  </a:lnTo>
                  <a:lnTo>
                    <a:pt x="7" y="0"/>
                  </a:lnTo>
                  <a:lnTo>
                    <a:pt x="2" y="2"/>
                  </a:lnTo>
                  <a:lnTo>
                    <a:pt x="0" y="6"/>
                  </a:lnTo>
                  <a:lnTo>
                    <a:pt x="0" y="196"/>
                  </a:lnTo>
                  <a:lnTo>
                    <a:pt x="0" y="196"/>
                  </a:lnTo>
                  <a:lnTo>
                    <a:pt x="2" y="200"/>
                  </a:lnTo>
                  <a:lnTo>
                    <a:pt x="7" y="202"/>
                  </a:lnTo>
                  <a:lnTo>
                    <a:pt x="76" y="202"/>
                  </a:lnTo>
                  <a:lnTo>
                    <a:pt x="76" y="202"/>
                  </a:lnTo>
                  <a:lnTo>
                    <a:pt x="81" y="200"/>
                  </a:lnTo>
                  <a:lnTo>
                    <a:pt x="83" y="196"/>
                  </a:lnTo>
                  <a:lnTo>
                    <a:pt x="83" y="6"/>
                  </a:lnTo>
                  <a:lnTo>
                    <a:pt x="83" y="6"/>
                  </a:lnTo>
                  <a:lnTo>
                    <a:pt x="81" y="2"/>
                  </a:lnTo>
                  <a:lnTo>
                    <a:pt x="76" y="0"/>
                  </a:lnTo>
                  <a:lnTo>
                    <a:pt x="76" y="0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lIns="121920" tIns="60960" rIns="121920" bIns="60960"/>
            <a:lstStyle/>
            <a:p>
              <a:pPr>
                <a:defRPr/>
              </a:pPr>
              <a:endParaRPr lang="en-US" sz="3200">
                <a:solidFill>
                  <a:prstClr val="black"/>
                </a:solidFill>
              </a:endParaRPr>
            </a:p>
          </p:txBody>
        </p:sp>
        <p:sp>
          <p:nvSpPr>
            <p:cNvPr id="13" name="Freeform 20"/>
            <p:cNvSpPr>
              <a:spLocks noEditPoints="1"/>
            </p:cNvSpPr>
            <p:nvPr/>
          </p:nvSpPr>
          <p:spPr bwMode="auto">
            <a:xfrm>
              <a:off x="2790740" y="3804786"/>
              <a:ext cx="85130" cy="280305"/>
            </a:xfrm>
            <a:custGeom>
              <a:avLst/>
              <a:gdLst/>
              <a:ahLst/>
              <a:cxnLst>
                <a:cxn ang="0">
                  <a:pos x="64" y="20"/>
                </a:cxn>
                <a:cxn ang="0">
                  <a:pos x="64" y="145"/>
                </a:cxn>
                <a:cxn ang="0">
                  <a:pos x="20" y="145"/>
                </a:cxn>
                <a:cxn ang="0">
                  <a:pos x="20" y="20"/>
                </a:cxn>
                <a:cxn ang="0">
                  <a:pos x="64" y="20"/>
                </a:cxn>
                <a:cxn ang="0">
                  <a:pos x="76" y="0"/>
                </a:cxn>
                <a:cxn ang="0">
                  <a:pos x="7" y="0"/>
                </a:cxn>
                <a:cxn ang="0">
                  <a:pos x="7" y="0"/>
                </a:cxn>
                <a:cxn ang="0">
                  <a:pos x="2" y="2"/>
                </a:cxn>
                <a:cxn ang="0">
                  <a:pos x="0" y="6"/>
                </a:cxn>
                <a:cxn ang="0">
                  <a:pos x="0" y="265"/>
                </a:cxn>
                <a:cxn ang="0">
                  <a:pos x="0" y="265"/>
                </a:cxn>
                <a:cxn ang="0">
                  <a:pos x="2" y="269"/>
                </a:cxn>
                <a:cxn ang="0">
                  <a:pos x="7" y="271"/>
                </a:cxn>
                <a:cxn ang="0">
                  <a:pos x="76" y="271"/>
                </a:cxn>
                <a:cxn ang="0">
                  <a:pos x="76" y="271"/>
                </a:cxn>
                <a:cxn ang="0">
                  <a:pos x="80" y="269"/>
                </a:cxn>
                <a:cxn ang="0">
                  <a:pos x="82" y="265"/>
                </a:cxn>
                <a:cxn ang="0">
                  <a:pos x="82" y="6"/>
                </a:cxn>
                <a:cxn ang="0">
                  <a:pos x="82" y="6"/>
                </a:cxn>
                <a:cxn ang="0">
                  <a:pos x="80" y="2"/>
                </a:cxn>
                <a:cxn ang="0">
                  <a:pos x="76" y="0"/>
                </a:cxn>
                <a:cxn ang="0">
                  <a:pos x="76" y="0"/>
                </a:cxn>
              </a:cxnLst>
              <a:rect l="0" t="0" r="r" b="b"/>
              <a:pathLst>
                <a:path w="82" h="271">
                  <a:moveTo>
                    <a:pt x="64" y="20"/>
                  </a:moveTo>
                  <a:lnTo>
                    <a:pt x="64" y="145"/>
                  </a:lnTo>
                  <a:lnTo>
                    <a:pt x="20" y="145"/>
                  </a:lnTo>
                  <a:lnTo>
                    <a:pt x="20" y="20"/>
                  </a:lnTo>
                  <a:lnTo>
                    <a:pt x="64" y="20"/>
                  </a:lnTo>
                  <a:close/>
                  <a:moveTo>
                    <a:pt x="76" y="0"/>
                  </a:moveTo>
                  <a:lnTo>
                    <a:pt x="7" y="0"/>
                  </a:lnTo>
                  <a:lnTo>
                    <a:pt x="7" y="0"/>
                  </a:lnTo>
                  <a:lnTo>
                    <a:pt x="2" y="2"/>
                  </a:lnTo>
                  <a:lnTo>
                    <a:pt x="0" y="6"/>
                  </a:lnTo>
                  <a:lnTo>
                    <a:pt x="0" y="265"/>
                  </a:lnTo>
                  <a:lnTo>
                    <a:pt x="0" y="265"/>
                  </a:lnTo>
                  <a:lnTo>
                    <a:pt x="2" y="269"/>
                  </a:lnTo>
                  <a:lnTo>
                    <a:pt x="7" y="271"/>
                  </a:lnTo>
                  <a:lnTo>
                    <a:pt x="76" y="271"/>
                  </a:lnTo>
                  <a:lnTo>
                    <a:pt x="76" y="271"/>
                  </a:lnTo>
                  <a:lnTo>
                    <a:pt x="80" y="269"/>
                  </a:lnTo>
                  <a:lnTo>
                    <a:pt x="82" y="265"/>
                  </a:lnTo>
                  <a:lnTo>
                    <a:pt x="82" y="6"/>
                  </a:lnTo>
                  <a:lnTo>
                    <a:pt x="82" y="6"/>
                  </a:lnTo>
                  <a:lnTo>
                    <a:pt x="80" y="2"/>
                  </a:lnTo>
                  <a:lnTo>
                    <a:pt x="76" y="0"/>
                  </a:lnTo>
                  <a:lnTo>
                    <a:pt x="76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lIns="121920" tIns="60960" rIns="121920" bIns="60960"/>
            <a:lstStyle/>
            <a:p>
              <a:pPr>
                <a:defRPr/>
              </a:pPr>
              <a:endParaRPr lang="en-US" sz="3200">
                <a:solidFill>
                  <a:prstClr val="black"/>
                </a:solidFill>
              </a:endParaRPr>
            </a:p>
          </p:txBody>
        </p:sp>
        <p:sp>
          <p:nvSpPr>
            <p:cNvPr id="14" name="Rectangle 21"/>
            <p:cNvSpPr>
              <a:spLocks noChangeArrowheads="1"/>
            </p:cNvSpPr>
            <p:nvPr/>
          </p:nvSpPr>
          <p:spPr bwMode="auto">
            <a:xfrm>
              <a:off x="2811504" y="3825550"/>
              <a:ext cx="45679" cy="128733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 lIns="121920" tIns="60960" rIns="121920" bIns="60960"/>
            <a:lstStyle/>
            <a:p>
              <a:pPr>
                <a:defRPr/>
              </a:pPr>
              <a:endParaRPr lang="en-US" sz="3200">
                <a:solidFill>
                  <a:prstClr val="black"/>
                </a:solidFill>
              </a:endParaRPr>
            </a:p>
          </p:txBody>
        </p:sp>
        <p:sp>
          <p:nvSpPr>
            <p:cNvPr id="15" name="Freeform 22"/>
            <p:cNvSpPr/>
            <p:nvPr/>
          </p:nvSpPr>
          <p:spPr bwMode="auto">
            <a:xfrm>
              <a:off x="2790740" y="3804786"/>
              <a:ext cx="85130" cy="280305"/>
            </a:xfrm>
            <a:custGeom>
              <a:avLst/>
              <a:gdLst/>
              <a:ahLst/>
              <a:cxnLst>
                <a:cxn ang="0">
                  <a:pos x="76" y="0"/>
                </a:cxn>
                <a:cxn ang="0">
                  <a:pos x="7" y="0"/>
                </a:cxn>
                <a:cxn ang="0">
                  <a:pos x="7" y="0"/>
                </a:cxn>
                <a:cxn ang="0">
                  <a:pos x="2" y="2"/>
                </a:cxn>
                <a:cxn ang="0">
                  <a:pos x="0" y="6"/>
                </a:cxn>
                <a:cxn ang="0">
                  <a:pos x="0" y="265"/>
                </a:cxn>
                <a:cxn ang="0">
                  <a:pos x="0" y="265"/>
                </a:cxn>
                <a:cxn ang="0">
                  <a:pos x="2" y="269"/>
                </a:cxn>
                <a:cxn ang="0">
                  <a:pos x="7" y="271"/>
                </a:cxn>
                <a:cxn ang="0">
                  <a:pos x="76" y="271"/>
                </a:cxn>
                <a:cxn ang="0">
                  <a:pos x="76" y="271"/>
                </a:cxn>
                <a:cxn ang="0">
                  <a:pos x="80" y="269"/>
                </a:cxn>
                <a:cxn ang="0">
                  <a:pos x="82" y="265"/>
                </a:cxn>
                <a:cxn ang="0">
                  <a:pos x="82" y="6"/>
                </a:cxn>
                <a:cxn ang="0">
                  <a:pos x="82" y="6"/>
                </a:cxn>
                <a:cxn ang="0">
                  <a:pos x="80" y="2"/>
                </a:cxn>
                <a:cxn ang="0">
                  <a:pos x="76" y="0"/>
                </a:cxn>
                <a:cxn ang="0">
                  <a:pos x="76" y="0"/>
                </a:cxn>
              </a:cxnLst>
              <a:rect l="0" t="0" r="r" b="b"/>
              <a:pathLst>
                <a:path w="82" h="271">
                  <a:moveTo>
                    <a:pt x="76" y="0"/>
                  </a:moveTo>
                  <a:lnTo>
                    <a:pt x="7" y="0"/>
                  </a:lnTo>
                  <a:lnTo>
                    <a:pt x="7" y="0"/>
                  </a:lnTo>
                  <a:lnTo>
                    <a:pt x="2" y="2"/>
                  </a:lnTo>
                  <a:lnTo>
                    <a:pt x="0" y="6"/>
                  </a:lnTo>
                  <a:lnTo>
                    <a:pt x="0" y="265"/>
                  </a:lnTo>
                  <a:lnTo>
                    <a:pt x="0" y="265"/>
                  </a:lnTo>
                  <a:lnTo>
                    <a:pt x="2" y="269"/>
                  </a:lnTo>
                  <a:lnTo>
                    <a:pt x="7" y="271"/>
                  </a:lnTo>
                  <a:lnTo>
                    <a:pt x="76" y="271"/>
                  </a:lnTo>
                  <a:lnTo>
                    <a:pt x="76" y="271"/>
                  </a:lnTo>
                  <a:lnTo>
                    <a:pt x="80" y="269"/>
                  </a:lnTo>
                  <a:lnTo>
                    <a:pt x="82" y="265"/>
                  </a:lnTo>
                  <a:lnTo>
                    <a:pt x="82" y="6"/>
                  </a:lnTo>
                  <a:lnTo>
                    <a:pt x="82" y="6"/>
                  </a:lnTo>
                  <a:lnTo>
                    <a:pt x="80" y="2"/>
                  </a:lnTo>
                  <a:lnTo>
                    <a:pt x="76" y="0"/>
                  </a:lnTo>
                  <a:lnTo>
                    <a:pt x="76" y="0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lIns="121920" tIns="60960" rIns="121920" bIns="60960"/>
            <a:lstStyle/>
            <a:p>
              <a:pPr>
                <a:defRPr/>
              </a:pPr>
              <a:endParaRPr lang="en-US" sz="3200">
                <a:solidFill>
                  <a:prstClr val="black"/>
                </a:solidFill>
              </a:endParaRPr>
            </a:p>
          </p:txBody>
        </p:sp>
      </p:grpSp>
      <p:sp>
        <p:nvSpPr>
          <p:cNvPr id="16" name="Freeform 23"/>
          <p:cNvSpPr>
            <a:spLocks noEditPoints="1"/>
          </p:cNvSpPr>
          <p:nvPr/>
        </p:nvSpPr>
        <p:spPr bwMode="auto">
          <a:xfrm>
            <a:off x="5010150" y="5047949"/>
            <a:ext cx="546100" cy="454025"/>
          </a:xfrm>
          <a:custGeom>
            <a:avLst/>
            <a:gdLst/>
            <a:ahLst/>
            <a:cxnLst>
              <a:cxn ang="0">
                <a:pos x="312" y="110"/>
              </a:cxn>
              <a:cxn ang="0">
                <a:pos x="323" y="138"/>
              </a:cxn>
              <a:cxn ang="0">
                <a:pos x="350" y="127"/>
              </a:cxn>
              <a:cxn ang="0">
                <a:pos x="339" y="100"/>
              </a:cxn>
              <a:cxn ang="0">
                <a:pos x="25" y="100"/>
              </a:cxn>
              <a:cxn ang="0">
                <a:pos x="15" y="127"/>
              </a:cxn>
              <a:cxn ang="0">
                <a:pos x="42" y="138"/>
              </a:cxn>
              <a:cxn ang="0">
                <a:pos x="53" y="110"/>
              </a:cxn>
              <a:cxn ang="0">
                <a:pos x="270" y="60"/>
              </a:cxn>
              <a:cxn ang="0">
                <a:pos x="248" y="69"/>
              </a:cxn>
              <a:cxn ang="0">
                <a:pos x="239" y="91"/>
              </a:cxn>
              <a:cxn ang="0">
                <a:pos x="252" y="116"/>
              </a:cxn>
              <a:cxn ang="0">
                <a:pos x="276" y="121"/>
              </a:cxn>
              <a:cxn ang="0">
                <a:pos x="297" y="103"/>
              </a:cxn>
              <a:cxn ang="0">
                <a:pos x="297" y="80"/>
              </a:cxn>
              <a:cxn ang="0">
                <a:pos x="276" y="62"/>
              </a:cxn>
              <a:cxn ang="0">
                <a:pos x="330" y="183"/>
              </a:cxn>
              <a:cxn ang="0">
                <a:pos x="321" y="152"/>
              </a:cxn>
              <a:cxn ang="0">
                <a:pos x="350" y="158"/>
              </a:cxn>
              <a:cxn ang="0">
                <a:pos x="364" y="185"/>
              </a:cxn>
              <a:cxn ang="0">
                <a:pos x="83" y="63"/>
              </a:cxn>
              <a:cxn ang="0">
                <a:pos x="65" y="85"/>
              </a:cxn>
              <a:cxn ang="0">
                <a:pos x="71" y="109"/>
              </a:cxn>
              <a:cxn ang="0">
                <a:pos x="96" y="121"/>
              </a:cxn>
              <a:cxn ang="0">
                <a:pos x="118" y="112"/>
              </a:cxn>
              <a:cxn ang="0">
                <a:pos x="127" y="91"/>
              </a:cxn>
              <a:cxn ang="0">
                <a:pos x="112" y="65"/>
              </a:cxn>
              <a:cxn ang="0">
                <a:pos x="35" y="150"/>
              </a:cxn>
              <a:cxn ang="0">
                <a:pos x="36" y="176"/>
              </a:cxn>
              <a:cxn ang="0">
                <a:pos x="0" y="185"/>
              </a:cxn>
              <a:cxn ang="0">
                <a:pos x="15" y="158"/>
              </a:cxn>
              <a:cxn ang="0">
                <a:pos x="183" y="0"/>
              </a:cxn>
              <a:cxn ang="0">
                <a:pos x="151" y="13"/>
              </a:cxn>
              <a:cxn ang="0">
                <a:pos x="138" y="45"/>
              </a:cxn>
              <a:cxn ang="0">
                <a:pos x="158" y="81"/>
              </a:cxn>
              <a:cxn ang="0">
                <a:pos x="192" y="89"/>
              </a:cxn>
              <a:cxn ang="0">
                <a:pos x="225" y="62"/>
              </a:cxn>
              <a:cxn ang="0">
                <a:pos x="225" y="27"/>
              </a:cxn>
              <a:cxn ang="0">
                <a:pos x="192" y="0"/>
              </a:cxn>
              <a:cxn ang="0">
                <a:pos x="265" y="174"/>
              </a:cxn>
              <a:cxn ang="0">
                <a:pos x="256" y="136"/>
              </a:cxn>
              <a:cxn ang="0">
                <a:pos x="279" y="136"/>
              </a:cxn>
              <a:cxn ang="0">
                <a:pos x="316" y="165"/>
              </a:cxn>
              <a:cxn ang="0">
                <a:pos x="100" y="272"/>
              </a:cxn>
              <a:cxn ang="0">
                <a:pos x="51" y="165"/>
              </a:cxn>
              <a:cxn ang="0">
                <a:pos x="85" y="136"/>
              </a:cxn>
              <a:cxn ang="0">
                <a:pos x="109" y="136"/>
              </a:cxn>
              <a:cxn ang="0">
                <a:pos x="100" y="174"/>
              </a:cxn>
              <a:cxn ang="0">
                <a:pos x="252" y="159"/>
              </a:cxn>
              <a:cxn ang="0">
                <a:pos x="210" y="109"/>
              </a:cxn>
              <a:cxn ang="0">
                <a:pos x="154" y="109"/>
              </a:cxn>
              <a:cxn ang="0">
                <a:pos x="112" y="159"/>
              </a:cxn>
            </a:cxnLst>
            <a:rect l="0" t="0" r="r" b="b"/>
            <a:pathLst>
              <a:path w="364" h="301">
                <a:moveTo>
                  <a:pt x="332" y="98"/>
                </a:moveTo>
                <a:lnTo>
                  <a:pt x="332" y="98"/>
                </a:lnTo>
                <a:lnTo>
                  <a:pt x="323" y="100"/>
                </a:lnTo>
                <a:lnTo>
                  <a:pt x="317" y="105"/>
                </a:lnTo>
                <a:lnTo>
                  <a:pt x="312" y="110"/>
                </a:lnTo>
                <a:lnTo>
                  <a:pt x="310" y="120"/>
                </a:lnTo>
                <a:lnTo>
                  <a:pt x="310" y="120"/>
                </a:lnTo>
                <a:lnTo>
                  <a:pt x="312" y="127"/>
                </a:lnTo>
                <a:lnTo>
                  <a:pt x="317" y="134"/>
                </a:lnTo>
                <a:lnTo>
                  <a:pt x="323" y="138"/>
                </a:lnTo>
                <a:lnTo>
                  <a:pt x="332" y="139"/>
                </a:lnTo>
                <a:lnTo>
                  <a:pt x="332" y="139"/>
                </a:lnTo>
                <a:lnTo>
                  <a:pt x="339" y="138"/>
                </a:lnTo>
                <a:lnTo>
                  <a:pt x="346" y="134"/>
                </a:lnTo>
                <a:lnTo>
                  <a:pt x="350" y="127"/>
                </a:lnTo>
                <a:lnTo>
                  <a:pt x="352" y="120"/>
                </a:lnTo>
                <a:lnTo>
                  <a:pt x="352" y="120"/>
                </a:lnTo>
                <a:lnTo>
                  <a:pt x="350" y="110"/>
                </a:lnTo>
                <a:lnTo>
                  <a:pt x="346" y="105"/>
                </a:lnTo>
                <a:lnTo>
                  <a:pt x="339" y="100"/>
                </a:lnTo>
                <a:lnTo>
                  <a:pt x="332" y="98"/>
                </a:lnTo>
                <a:lnTo>
                  <a:pt x="332" y="98"/>
                </a:lnTo>
                <a:close/>
                <a:moveTo>
                  <a:pt x="35" y="98"/>
                </a:moveTo>
                <a:lnTo>
                  <a:pt x="35" y="98"/>
                </a:lnTo>
                <a:lnTo>
                  <a:pt x="25" y="100"/>
                </a:lnTo>
                <a:lnTo>
                  <a:pt x="20" y="105"/>
                </a:lnTo>
                <a:lnTo>
                  <a:pt x="15" y="110"/>
                </a:lnTo>
                <a:lnTo>
                  <a:pt x="13" y="120"/>
                </a:lnTo>
                <a:lnTo>
                  <a:pt x="13" y="120"/>
                </a:lnTo>
                <a:lnTo>
                  <a:pt x="15" y="127"/>
                </a:lnTo>
                <a:lnTo>
                  <a:pt x="20" y="134"/>
                </a:lnTo>
                <a:lnTo>
                  <a:pt x="25" y="138"/>
                </a:lnTo>
                <a:lnTo>
                  <a:pt x="35" y="139"/>
                </a:lnTo>
                <a:lnTo>
                  <a:pt x="35" y="139"/>
                </a:lnTo>
                <a:lnTo>
                  <a:pt x="42" y="138"/>
                </a:lnTo>
                <a:lnTo>
                  <a:pt x="49" y="134"/>
                </a:lnTo>
                <a:lnTo>
                  <a:pt x="53" y="127"/>
                </a:lnTo>
                <a:lnTo>
                  <a:pt x="54" y="120"/>
                </a:lnTo>
                <a:lnTo>
                  <a:pt x="54" y="120"/>
                </a:lnTo>
                <a:lnTo>
                  <a:pt x="53" y="110"/>
                </a:lnTo>
                <a:lnTo>
                  <a:pt x="49" y="105"/>
                </a:lnTo>
                <a:lnTo>
                  <a:pt x="42" y="100"/>
                </a:lnTo>
                <a:lnTo>
                  <a:pt x="35" y="98"/>
                </a:lnTo>
                <a:lnTo>
                  <a:pt x="35" y="98"/>
                </a:lnTo>
                <a:close/>
                <a:moveTo>
                  <a:pt x="270" y="60"/>
                </a:moveTo>
                <a:lnTo>
                  <a:pt x="270" y="60"/>
                </a:lnTo>
                <a:lnTo>
                  <a:pt x="263" y="62"/>
                </a:lnTo>
                <a:lnTo>
                  <a:pt x="258" y="63"/>
                </a:lnTo>
                <a:lnTo>
                  <a:pt x="252" y="65"/>
                </a:lnTo>
                <a:lnTo>
                  <a:pt x="248" y="69"/>
                </a:lnTo>
                <a:lnTo>
                  <a:pt x="245" y="74"/>
                </a:lnTo>
                <a:lnTo>
                  <a:pt x="241" y="80"/>
                </a:lnTo>
                <a:lnTo>
                  <a:pt x="239" y="85"/>
                </a:lnTo>
                <a:lnTo>
                  <a:pt x="239" y="91"/>
                </a:lnTo>
                <a:lnTo>
                  <a:pt x="239" y="91"/>
                </a:lnTo>
                <a:lnTo>
                  <a:pt x="239" y="98"/>
                </a:lnTo>
                <a:lnTo>
                  <a:pt x="241" y="103"/>
                </a:lnTo>
                <a:lnTo>
                  <a:pt x="245" y="109"/>
                </a:lnTo>
                <a:lnTo>
                  <a:pt x="248" y="112"/>
                </a:lnTo>
                <a:lnTo>
                  <a:pt x="252" y="116"/>
                </a:lnTo>
                <a:lnTo>
                  <a:pt x="258" y="120"/>
                </a:lnTo>
                <a:lnTo>
                  <a:pt x="263" y="121"/>
                </a:lnTo>
                <a:lnTo>
                  <a:pt x="270" y="121"/>
                </a:lnTo>
                <a:lnTo>
                  <a:pt x="270" y="121"/>
                </a:lnTo>
                <a:lnTo>
                  <a:pt x="276" y="121"/>
                </a:lnTo>
                <a:lnTo>
                  <a:pt x="281" y="120"/>
                </a:lnTo>
                <a:lnTo>
                  <a:pt x="287" y="116"/>
                </a:lnTo>
                <a:lnTo>
                  <a:pt x="292" y="112"/>
                </a:lnTo>
                <a:lnTo>
                  <a:pt x="296" y="109"/>
                </a:lnTo>
                <a:lnTo>
                  <a:pt x="297" y="103"/>
                </a:lnTo>
                <a:lnTo>
                  <a:pt x="299" y="98"/>
                </a:lnTo>
                <a:lnTo>
                  <a:pt x="301" y="91"/>
                </a:lnTo>
                <a:lnTo>
                  <a:pt x="301" y="91"/>
                </a:lnTo>
                <a:lnTo>
                  <a:pt x="299" y="85"/>
                </a:lnTo>
                <a:lnTo>
                  <a:pt x="297" y="80"/>
                </a:lnTo>
                <a:lnTo>
                  <a:pt x="296" y="74"/>
                </a:lnTo>
                <a:lnTo>
                  <a:pt x="292" y="69"/>
                </a:lnTo>
                <a:lnTo>
                  <a:pt x="287" y="65"/>
                </a:lnTo>
                <a:lnTo>
                  <a:pt x="281" y="63"/>
                </a:lnTo>
                <a:lnTo>
                  <a:pt x="276" y="62"/>
                </a:lnTo>
                <a:lnTo>
                  <a:pt x="270" y="60"/>
                </a:lnTo>
                <a:lnTo>
                  <a:pt x="270" y="60"/>
                </a:lnTo>
                <a:close/>
                <a:moveTo>
                  <a:pt x="364" y="248"/>
                </a:moveTo>
                <a:lnTo>
                  <a:pt x="330" y="248"/>
                </a:lnTo>
                <a:lnTo>
                  <a:pt x="330" y="183"/>
                </a:lnTo>
                <a:lnTo>
                  <a:pt x="330" y="183"/>
                </a:lnTo>
                <a:lnTo>
                  <a:pt x="330" y="176"/>
                </a:lnTo>
                <a:lnTo>
                  <a:pt x="328" y="167"/>
                </a:lnTo>
                <a:lnTo>
                  <a:pt x="321" y="152"/>
                </a:lnTo>
                <a:lnTo>
                  <a:pt x="321" y="152"/>
                </a:lnTo>
                <a:lnTo>
                  <a:pt x="332" y="150"/>
                </a:lnTo>
                <a:lnTo>
                  <a:pt x="332" y="150"/>
                </a:lnTo>
                <a:lnTo>
                  <a:pt x="337" y="152"/>
                </a:lnTo>
                <a:lnTo>
                  <a:pt x="345" y="154"/>
                </a:lnTo>
                <a:lnTo>
                  <a:pt x="350" y="158"/>
                </a:lnTo>
                <a:lnTo>
                  <a:pt x="355" y="161"/>
                </a:lnTo>
                <a:lnTo>
                  <a:pt x="359" y="167"/>
                </a:lnTo>
                <a:lnTo>
                  <a:pt x="363" y="172"/>
                </a:lnTo>
                <a:lnTo>
                  <a:pt x="364" y="178"/>
                </a:lnTo>
                <a:lnTo>
                  <a:pt x="364" y="185"/>
                </a:lnTo>
                <a:lnTo>
                  <a:pt x="364" y="248"/>
                </a:lnTo>
                <a:close/>
                <a:moveTo>
                  <a:pt x="96" y="60"/>
                </a:moveTo>
                <a:lnTo>
                  <a:pt x="96" y="60"/>
                </a:lnTo>
                <a:lnTo>
                  <a:pt x="89" y="62"/>
                </a:lnTo>
                <a:lnTo>
                  <a:pt x="83" y="63"/>
                </a:lnTo>
                <a:lnTo>
                  <a:pt x="78" y="65"/>
                </a:lnTo>
                <a:lnTo>
                  <a:pt x="74" y="69"/>
                </a:lnTo>
                <a:lnTo>
                  <a:pt x="71" y="74"/>
                </a:lnTo>
                <a:lnTo>
                  <a:pt x="67" y="80"/>
                </a:lnTo>
                <a:lnTo>
                  <a:pt x="65" y="85"/>
                </a:lnTo>
                <a:lnTo>
                  <a:pt x="65" y="91"/>
                </a:lnTo>
                <a:lnTo>
                  <a:pt x="65" y="91"/>
                </a:lnTo>
                <a:lnTo>
                  <a:pt x="65" y="98"/>
                </a:lnTo>
                <a:lnTo>
                  <a:pt x="67" y="103"/>
                </a:lnTo>
                <a:lnTo>
                  <a:pt x="71" y="109"/>
                </a:lnTo>
                <a:lnTo>
                  <a:pt x="74" y="112"/>
                </a:lnTo>
                <a:lnTo>
                  <a:pt x="78" y="116"/>
                </a:lnTo>
                <a:lnTo>
                  <a:pt x="83" y="120"/>
                </a:lnTo>
                <a:lnTo>
                  <a:pt x="89" y="121"/>
                </a:lnTo>
                <a:lnTo>
                  <a:pt x="96" y="121"/>
                </a:lnTo>
                <a:lnTo>
                  <a:pt x="96" y="121"/>
                </a:lnTo>
                <a:lnTo>
                  <a:pt x="102" y="121"/>
                </a:lnTo>
                <a:lnTo>
                  <a:pt x="107" y="120"/>
                </a:lnTo>
                <a:lnTo>
                  <a:pt x="112" y="116"/>
                </a:lnTo>
                <a:lnTo>
                  <a:pt x="118" y="112"/>
                </a:lnTo>
                <a:lnTo>
                  <a:pt x="122" y="109"/>
                </a:lnTo>
                <a:lnTo>
                  <a:pt x="123" y="103"/>
                </a:lnTo>
                <a:lnTo>
                  <a:pt x="125" y="98"/>
                </a:lnTo>
                <a:lnTo>
                  <a:pt x="127" y="91"/>
                </a:lnTo>
                <a:lnTo>
                  <a:pt x="127" y="91"/>
                </a:lnTo>
                <a:lnTo>
                  <a:pt x="125" y="85"/>
                </a:lnTo>
                <a:lnTo>
                  <a:pt x="123" y="80"/>
                </a:lnTo>
                <a:lnTo>
                  <a:pt x="122" y="74"/>
                </a:lnTo>
                <a:lnTo>
                  <a:pt x="118" y="69"/>
                </a:lnTo>
                <a:lnTo>
                  <a:pt x="112" y="65"/>
                </a:lnTo>
                <a:lnTo>
                  <a:pt x="107" y="63"/>
                </a:lnTo>
                <a:lnTo>
                  <a:pt x="102" y="62"/>
                </a:lnTo>
                <a:lnTo>
                  <a:pt x="96" y="60"/>
                </a:lnTo>
                <a:lnTo>
                  <a:pt x="96" y="60"/>
                </a:lnTo>
                <a:close/>
                <a:moveTo>
                  <a:pt x="35" y="150"/>
                </a:moveTo>
                <a:lnTo>
                  <a:pt x="35" y="150"/>
                </a:lnTo>
                <a:lnTo>
                  <a:pt x="44" y="152"/>
                </a:lnTo>
                <a:lnTo>
                  <a:pt x="44" y="152"/>
                </a:lnTo>
                <a:lnTo>
                  <a:pt x="38" y="167"/>
                </a:lnTo>
                <a:lnTo>
                  <a:pt x="36" y="176"/>
                </a:lnTo>
                <a:lnTo>
                  <a:pt x="35" y="183"/>
                </a:lnTo>
                <a:lnTo>
                  <a:pt x="35" y="248"/>
                </a:lnTo>
                <a:lnTo>
                  <a:pt x="0" y="248"/>
                </a:lnTo>
                <a:lnTo>
                  <a:pt x="0" y="185"/>
                </a:lnTo>
                <a:lnTo>
                  <a:pt x="0" y="185"/>
                </a:lnTo>
                <a:lnTo>
                  <a:pt x="0" y="178"/>
                </a:lnTo>
                <a:lnTo>
                  <a:pt x="2" y="172"/>
                </a:lnTo>
                <a:lnTo>
                  <a:pt x="6" y="167"/>
                </a:lnTo>
                <a:lnTo>
                  <a:pt x="9" y="161"/>
                </a:lnTo>
                <a:lnTo>
                  <a:pt x="15" y="158"/>
                </a:lnTo>
                <a:lnTo>
                  <a:pt x="20" y="154"/>
                </a:lnTo>
                <a:lnTo>
                  <a:pt x="27" y="152"/>
                </a:lnTo>
                <a:lnTo>
                  <a:pt x="35" y="150"/>
                </a:lnTo>
                <a:lnTo>
                  <a:pt x="35" y="150"/>
                </a:lnTo>
                <a:close/>
                <a:moveTo>
                  <a:pt x="183" y="0"/>
                </a:moveTo>
                <a:lnTo>
                  <a:pt x="183" y="0"/>
                </a:lnTo>
                <a:lnTo>
                  <a:pt x="174" y="0"/>
                </a:lnTo>
                <a:lnTo>
                  <a:pt x="165" y="4"/>
                </a:lnTo>
                <a:lnTo>
                  <a:pt x="158" y="7"/>
                </a:lnTo>
                <a:lnTo>
                  <a:pt x="151" y="13"/>
                </a:lnTo>
                <a:lnTo>
                  <a:pt x="145" y="20"/>
                </a:lnTo>
                <a:lnTo>
                  <a:pt x="141" y="27"/>
                </a:lnTo>
                <a:lnTo>
                  <a:pt x="138" y="36"/>
                </a:lnTo>
                <a:lnTo>
                  <a:pt x="138" y="45"/>
                </a:lnTo>
                <a:lnTo>
                  <a:pt x="138" y="45"/>
                </a:lnTo>
                <a:lnTo>
                  <a:pt x="138" y="54"/>
                </a:lnTo>
                <a:lnTo>
                  <a:pt x="141" y="62"/>
                </a:lnTo>
                <a:lnTo>
                  <a:pt x="145" y="71"/>
                </a:lnTo>
                <a:lnTo>
                  <a:pt x="151" y="76"/>
                </a:lnTo>
                <a:lnTo>
                  <a:pt x="158" y="81"/>
                </a:lnTo>
                <a:lnTo>
                  <a:pt x="165" y="87"/>
                </a:lnTo>
                <a:lnTo>
                  <a:pt x="174" y="89"/>
                </a:lnTo>
                <a:lnTo>
                  <a:pt x="183" y="91"/>
                </a:lnTo>
                <a:lnTo>
                  <a:pt x="183" y="91"/>
                </a:lnTo>
                <a:lnTo>
                  <a:pt x="192" y="89"/>
                </a:lnTo>
                <a:lnTo>
                  <a:pt x="200" y="87"/>
                </a:lnTo>
                <a:lnTo>
                  <a:pt x="209" y="81"/>
                </a:lnTo>
                <a:lnTo>
                  <a:pt x="214" y="76"/>
                </a:lnTo>
                <a:lnTo>
                  <a:pt x="219" y="71"/>
                </a:lnTo>
                <a:lnTo>
                  <a:pt x="225" y="62"/>
                </a:lnTo>
                <a:lnTo>
                  <a:pt x="227" y="54"/>
                </a:lnTo>
                <a:lnTo>
                  <a:pt x="229" y="45"/>
                </a:lnTo>
                <a:lnTo>
                  <a:pt x="229" y="45"/>
                </a:lnTo>
                <a:lnTo>
                  <a:pt x="227" y="36"/>
                </a:lnTo>
                <a:lnTo>
                  <a:pt x="225" y="27"/>
                </a:lnTo>
                <a:lnTo>
                  <a:pt x="219" y="20"/>
                </a:lnTo>
                <a:lnTo>
                  <a:pt x="214" y="13"/>
                </a:lnTo>
                <a:lnTo>
                  <a:pt x="209" y="7"/>
                </a:lnTo>
                <a:lnTo>
                  <a:pt x="200" y="4"/>
                </a:lnTo>
                <a:lnTo>
                  <a:pt x="192" y="0"/>
                </a:lnTo>
                <a:lnTo>
                  <a:pt x="183" y="0"/>
                </a:lnTo>
                <a:lnTo>
                  <a:pt x="183" y="0"/>
                </a:lnTo>
                <a:close/>
                <a:moveTo>
                  <a:pt x="319" y="272"/>
                </a:moveTo>
                <a:lnTo>
                  <a:pt x="265" y="272"/>
                </a:lnTo>
                <a:lnTo>
                  <a:pt x="265" y="174"/>
                </a:lnTo>
                <a:lnTo>
                  <a:pt x="265" y="174"/>
                </a:lnTo>
                <a:lnTo>
                  <a:pt x="265" y="163"/>
                </a:lnTo>
                <a:lnTo>
                  <a:pt x="263" y="154"/>
                </a:lnTo>
                <a:lnTo>
                  <a:pt x="259" y="145"/>
                </a:lnTo>
                <a:lnTo>
                  <a:pt x="256" y="136"/>
                </a:lnTo>
                <a:lnTo>
                  <a:pt x="256" y="136"/>
                </a:lnTo>
                <a:lnTo>
                  <a:pt x="263" y="134"/>
                </a:lnTo>
                <a:lnTo>
                  <a:pt x="270" y="134"/>
                </a:lnTo>
                <a:lnTo>
                  <a:pt x="270" y="134"/>
                </a:lnTo>
                <a:lnTo>
                  <a:pt x="279" y="136"/>
                </a:lnTo>
                <a:lnTo>
                  <a:pt x="288" y="138"/>
                </a:lnTo>
                <a:lnTo>
                  <a:pt x="297" y="143"/>
                </a:lnTo>
                <a:lnTo>
                  <a:pt x="305" y="149"/>
                </a:lnTo>
                <a:lnTo>
                  <a:pt x="310" y="156"/>
                </a:lnTo>
                <a:lnTo>
                  <a:pt x="316" y="165"/>
                </a:lnTo>
                <a:lnTo>
                  <a:pt x="317" y="174"/>
                </a:lnTo>
                <a:lnTo>
                  <a:pt x="319" y="183"/>
                </a:lnTo>
                <a:lnTo>
                  <a:pt x="319" y="272"/>
                </a:lnTo>
                <a:close/>
                <a:moveTo>
                  <a:pt x="100" y="174"/>
                </a:moveTo>
                <a:lnTo>
                  <a:pt x="100" y="272"/>
                </a:lnTo>
                <a:lnTo>
                  <a:pt x="45" y="272"/>
                </a:lnTo>
                <a:lnTo>
                  <a:pt x="45" y="183"/>
                </a:lnTo>
                <a:lnTo>
                  <a:pt x="45" y="183"/>
                </a:lnTo>
                <a:lnTo>
                  <a:pt x="47" y="174"/>
                </a:lnTo>
                <a:lnTo>
                  <a:pt x="51" y="165"/>
                </a:lnTo>
                <a:lnTo>
                  <a:pt x="54" y="156"/>
                </a:lnTo>
                <a:lnTo>
                  <a:pt x="60" y="149"/>
                </a:lnTo>
                <a:lnTo>
                  <a:pt x="67" y="143"/>
                </a:lnTo>
                <a:lnTo>
                  <a:pt x="76" y="138"/>
                </a:lnTo>
                <a:lnTo>
                  <a:pt x="85" y="136"/>
                </a:lnTo>
                <a:lnTo>
                  <a:pt x="96" y="134"/>
                </a:lnTo>
                <a:lnTo>
                  <a:pt x="96" y="134"/>
                </a:lnTo>
                <a:lnTo>
                  <a:pt x="103" y="134"/>
                </a:lnTo>
                <a:lnTo>
                  <a:pt x="109" y="136"/>
                </a:lnTo>
                <a:lnTo>
                  <a:pt x="109" y="136"/>
                </a:lnTo>
                <a:lnTo>
                  <a:pt x="105" y="145"/>
                </a:lnTo>
                <a:lnTo>
                  <a:pt x="102" y="154"/>
                </a:lnTo>
                <a:lnTo>
                  <a:pt x="100" y="163"/>
                </a:lnTo>
                <a:lnTo>
                  <a:pt x="100" y="174"/>
                </a:lnTo>
                <a:lnTo>
                  <a:pt x="100" y="174"/>
                </a:lnTo>
                <a:close/>
                <a:moveTo>
                  <a:pt x="111" y="301"/>
                </a:moveTo>
                <a:lnTo>
                  <a:pt x="254" y="301"/>
                </a:lnTo>
                <a:lnTo>
                  <a:pt x="254" y="174"/>
                </a:lnTo>
                <a:lnTo>
                  <a:pt x="254" y="174"/>
                </a:lnTo>
                <a:lnTo>
                  <a:pt x="252" y="159"/>
                </a:lnTo>
                <a:lnTo>
                  <a:pt x="248" y="145"/>
                </a:lnTo>
                <a:lnTo>
                  <a:pt x="241" y="134"/>
                </a:lnTo>
                <a:lnTo>
                  <a:pt x="232" y="123"/>
                </a:lnTo>
                <a:lnTo>
                  <a:pt x="223" y="114"/>
                </a:lnTo>
                <a:lnTo>
                  <a:pt x="210" y="109"/>
                </a:lnTo>
                <a:lnTo>
                  <a:pt x="198" y="103"/>
                </a:lnTo>
                <a:lnTo>
                  <a:pt x="183" y="101"/>
                </a:lnTo>
                <a:lnTo>
                  <a:pt x="183" y="101"/>
                </a:lnTo>
                <a:lnTo>
                  <a:pt x="169" y="103"/>
                </a:lnTo>
                <a:lnTo>
                  <a:pt x="154" y="109"/>
                </a:lnTo>
                <a:lnTo>
                  <a:pt x="143" y="114"/>
                </a:lnTo>
                <a:lnTo>
                  <a:pt x="132" y="123"/>
                </a:lnTo>
                <a:lnTo>
                  <a:pt x="123" y="134"/>
                </a:lnTo>
                <a:lnTo>
                  <a:pt x="116" y="145"/>
                </a:lnTo>
                <a:lnTo>
                  <a:pt x="112" y="159"/>
                </a:lnTo>
                <a:lnTo>
                  <a:pt x="111" y="174"/>
                </a:lnTo>
                <a:lnTo>
                  <a:pt x="111" y="301"/>
                </a:lnTo>
                <a:close/>
              </a:path>
            </a:pathLst>
          </a:custGeom>
          <a:solidFill>
            <a:srgbClr val="F45474"/>
          </a:solidFill>
          <a:ln w="9525">
            <a:noFill/>
            <a:round/>
          </a:ln>
        </p:spPr>
        <p:txBody>
          <a:bodyPr lIns="121920" tIns="60960" rIns="121920" bIns="60960"/>
          <a:lstStyle/>
          <a:p>
            <a:pPr>
              <a:defRPr/>
            </a:pPr>
            <a:endParaRPr lang="en-US" sz="3200">
              <a:solidFill>
                <a:prstClr val="black"/>
              </a:solidFill>
            </a:endParaRPr>
          </a:p>
        </p:txBody>
      </p:sp>
      <p:sp>
        <p:nvSpPr>
          <p:cNvPr id="17" name="Freeform 24"/>
          <p:cNvSpPr>
            <a:spLocks noEditPoints="1"/>
          </p:cNvSpPr>
          <p:nvPr/>
        </p:nvSpPr>
        <p:spPr bwMode="auto">
          <a:xfrm>
            <a:off x="6330950" y="5122561"/>
            <a:ext cx="430213" cy="369888"/>
          </a:xfrm>
          <a:custGeom>
            <a:avLst/>
            <a:gdLst/>
            <a:ahLst/>
            <a:cxnLst>
              <a:cxn ang="0">
                <a:pos x="13" y="1"/>
              </a:cxn>
              <a:cxn ang="0">
                <a:pos x="0" y="3"/>
              </a:cxn>
              <a:cxn ang="0">
                <a:pos x="0" y="54"/>
              </a:cxn>
              <a:cxn ang="0">
                <a:pos x="8" y="63"/>
              </a:cxn>
              <a:cxn ang="0">
                <a:pos x="48" y="40"/>
              </a:cxn>
              <a:cxn ang="0">
                <a:pos x="51" y="29"/>
              </a:cxn>
              <a:cxn ang="0">
                <a:pos x="272" y="9"/>
              </a:cxn>
              <a:cxn ang="0">
                <a:pos x="86" y="11"/>
              </a:cxn>
              <a:cxn ang="0">
                <a:pos x="75" y="25"/>
              </a:cxn>
              <a:cxn ang="0">
                <a:pos x="77" y="45"/>
              </a:cxn>
              <a:cxn ang="0">
                <a:pos x="91" y="54"/>
              </a:cxn>
              <a:cxn ang="0">
                <a:pos x="278" y="54"/>
              </a:cxn>
              <a:cxn ang="0">
                <a:pos x="287" y="40"/>
              </a:cxn>
              <a:cxn ang="0">
                <a:pos x="287" y="18"/>
              </a:cxn>
              <a:cxn ang="0">
                <a:pos x="272" y="9"/>
              </a:cxn>
              <a:cxn ang="0">
                <a:pos x="48" y="130"/>
              </a:cxn>
              <a:cxn ang="0">
                <a:pos x="53" y="123"/>
              </a:cxn>
              <a:cxn ang="0">
                <a:pos x="13" y="99"/>
              </a:cxn>
              <a:cxn ang="0">
                <a:pos x="4" y="99"/>
              </a:cxn>
              <a:cxn ang="0">
                <a:pos x="0" y="147"/>
              </a:cxn>
              <a:cxn ang="0">
                <a:pos x="4" y="154"/>
              </a:cxn>
              <a:cxn ang="0">
                <a:pos x="13" y="154"/>
              </a:cxn>
              <a:cxn ang="0">
                <a:pos x="91" y="99"/>
              </a:cxn>
              <a:cxn ang="0">
                <a:pos x="77" y="110"/>
              </a:cxn>
              <a:cxn ang="0">
                <a:pos x="75" y="130"/>
              </a:cxn>
              <a:cxn ang="0">
                <a:pos x="86" y="145"/>
              </a:cxn>
              <a:cxn ang="0">
                <a:pos x="272" y="147"/>
              </a:cxn>
              <a:cxn ang="0">
                <a:pos x="287" y="136"/>
              </a:cxn>
              <a:cxn ang="0">
                <a:pos x="287" y="116"/>
              </a:cxn>
              <a:cxn ang="0">
                <a:pos x="278" y="101"/>
              </a:cxn>
              <a:cxn ang="0">
                <a:pos x="48" y="206"/>
              </a:cxn>
              <a:cxn ang="0">
                <a:pos x="8" y="183"/>
              </a:cxn>
              <a:cxn ang="0">
                <a:pos x="0" y="192"/>
              </a:cxn>
              <a:cxn ang="0">
                <a:pos x="0" y="243"/>
              </a:cxn>
              <a:cxn ang="0">
                <a:pos x="13" y="244"/>
              </a:cxn>
              <a:cxn ang="0">
                <a:pos x="51" y="219"/>
              </a:cxn>
              <a:cxn ang="0">
                <a:pos x="48" y="206"/>
              </a:cxn>
              <a:cxn ang="0">
                <a:pos x="91" y="192"/>
              </a:cxn>
              <a:cxn ang="0">
                <a:pos x="80" y="195"/>
              </a:cxn>
              <a:cxn ang="0">
                <a:pos x="75" y="221"/>
              </a:cxn>
              <a:cxn ang="0">
                <a:pos x="80" y="232"/>
              </a:cxn>
              <a:cxn ang="0">
                <a:pos x="272" y="237"/>
              </a:cxn>
              <a:cxn ang="0">
                <a:pos x="283" y="232"/>
              </a:cxn>
              <a:cxn ang="0">
                <a:pos x="287" y="206"/>
              </a:cxn>
              <a:cxn ang="0">
                <a:pos x="283" y="195"/>
              </a:cxn>
              <a:cxn ang="0">
                <a:pos x="272" y="192"/>
              </a:cxn>
            </a:cxnLst>
            <a:rect l="0" t="0" r="r" b="b"/>
            <a:pathLst>
              <a:path w="287" h="246">
                <a:moveTo>
                  <a:pt x="48" y="23"/>
                </a:moveTo>
                <a:lnTo>
                  <a:pt x="13" y="1"/>
                </a:lnTo>
                <a:lnTo>
                  <a:pt x="13" y="1"/>
                </a:lnTo>
                <a:lnTo>
                  <a:pt x="8" y="0"/>
                </a:lnTo>
                <a:lnTo>
                  <a:pt x="4" y="1"/>
                </a:lnTo>
                <a:lnTo>
                  <a:pt x="0" y="3"/>
                </a:lnTo>
                <a:lnTo>
                  <a:pt x="0" y="9"/>
                </a:lnTo>
                <a:lnTo>
                  <a:pt x="0" y="54"/>
                </a:lnTo>
                <a:lnTo>
                  <a:pt x="0" y="54"/>
                </a:lnTo>
                <a:lnTo>
                  <a:pt x="0" y="59"/>
                </a:lnTo>
                <a:lnTo>
                  <a:pt x="4" y="63"/>
                </a:lnTo>
                <a:lnTo>
                  <a:pt x="8" y="63"/>
                </a:lnTo>
                <a:lnTo>
                  <a:pt x="13" y="61"/>
                </a:lnTo>
                <a:lnTo>
                  <a:pt x="48" y="40"/>
                </a:lnTo>
                <a:lnTo>
                  <a:pt x="48" y="40"/>
                </a:lnTo>
                <a:lnTo>
                  <a:pt x="51" y="36"/>
                </a:lnTo>
                <a:lnTo>
                  <a:pt x="53" y="32"/>
                </a:lnTo>
                <a:lnTo>
                  <a:pt x="51" y="29"/>
                </a:lnTo>
                <a:lnTo>
                  <a:pt x="48" y="23"/>
                </a:lnTo>
                <a:lnTo>
                  <a:pt x="48" y="23"/>
                </a:lnTo>
                <a:close/>
                <a:moveTo>
                  <a:pt x="272" y="9"/>
                </a:moveTo>
                <a:lnTo>
                  <a:pt x="91" y="9"/>
                </a:lnTo>
                <a:lnTo>
                  <a:pt x="91" y="9"/>
                </a:lnTo>
                <a:lnTo>
                  <a:pt x="86" y="11"/>
                </a:lnTo>
                <a:lnTo>
                  <a:pt x="80" y="14"/>
                </a:lnTo>
                <a:lnTo>
                  <a:pt x="77" y="18"/>
                </a:lnTo>
                <a:lnTo>
                  <a:pt x="75" y="25"/>
                </a:lnTo>
                <a:lnTo>
                  <a:pt x="75" y="40"/>
                </a:lnTo>
                <a:lnTo>
                  <a:pt x="75" y="40"/>
                </a:lnTo>
                <a:lnTo>
                  <a:pt x="77" y="45"/>
                </a:lnTo>
                <a:lnTo>
                  <a:pt x="80" y="50"/>
                </a:lnTo>
                <a:lnTo>
                  <a:pt x="86" y="54"/>
                </a:lnTo>
                <a:lnTo>
                  <a:pt x="91" y="54"/>
                </a:lnTo>
                <a:lnTo>
                  <a:pt x="272" y="54"/>
                </a:lnTo>
                <a:lnTo>
                  <a:pt x="272" y="54"/>
                </a:lnTo>
                <a:lnTo>
                  <a:pt x="278" y="54"/>
                </a:lnTo>
                <a:lnTo>
                  <a:pt x="283" y="50"/>
                </a:lnTo>
                <a:lnTo>
                  <a:pt x="287" y="45"/>
                </a:lnTo>
                <a:lnTo>
                  <a:pt x="287" y="40"/>
                </a:lnTo>
                <a:lnTo>
                  <a:pt x="287" y="25"/>
                </a:lnTo>
                <a:lnTo>
                  <a:pt x="287" y="25"/>
                </a:lnTo>
                <a:lnTo>
                  <a:pt x="287" y="18"/>
                </a:lnTo>
                <a:lnTo>
                  <a:pt x="283" y="14"/>
                </a:lnTo>
                <a:lnTo>
                  <a:pt x="278" y="11"/>
                </a:lnTo>
                <a:lnTo>
                  <a:pt x="272" y="9"/>
                </a:lnTo>
                <a:lnTo>
                  <a:pt x="272" y="9"/>
                </a:lnTo>
                <a:close/>
                <a:moveTo>
                  <a:pt x="13" y="154"/>
                </a:moveTo>
                <a:lnTo>
                  <a:pt x="48" y="130"/>
                </a:lnTo>
                <a:lnTo>
                  <a:pt x="48" y="130"/>
                </a:lnTo>
                <a:lnTo>
                  <a:pt x="51" y="127"/>
                </a:lnTo>
                <a:lnTo>
                  <a:pt x="53" y="123"/>
                </a:lnTo>
                <a:lnTo>
                  <a:pt x="51" y="119"/>
                </a:lnTo>
                <a:lnTo>
                  <a:pt x="48" y="116"/>
                </a:lnTo>
                <a:lnTo>
                  <a:pt x="13" y="99"/>
                </a:lnTo>
                <a:lnTo>
                  <a:pt x="13" y="99"/>
                </a:lnTo>
                <a:lnTo>
                  <a:pt x="8" y="98"/>
                </a:lnTo>
                <a:lnTo>
                  <a:pt x="4" y="99"/>
                </a:lnTo>
                <a:lnTo>
                  <a:pt x="0" y="103"/>
                </a:lnTo>
                <a:lnTo>
                  <a:pt x="0" y="108"/>
                </a:lnTo>
                <a:lnTo>
                  <a:pt x="0" y="147"/>
                </a:lnTo>
                <a:lnTo>
                  <a:pt x="0" y="147"/>
                </a:lnTo>
                <a:lnTo>
                  <a:pt x="0" y="150"/>
                </a:lnTo>
                <a:lnTo>
                  <a:pt x="4" y="154"/>
                </a:lnTo>
                <a:lnTo>
                  <a:pt x="8" y="156"/>
                </a:lnTo>
                <a:lnTo>
                  <a:pt x="13" y="154"/>
                </a:lnTo>
                <a:lnTo>
                  <a:pt x="13" y="154"/>
                </a:lnTo>
                <a:close/>
                <a:moveTo>
                  <a:pt x="272" y="99"/>
                </a:moveTo>
                <a:lnTo>
                  <a:pt x="91" y="99"/>
                </a:lnTo>
                <a:lnTo>
                  <a:pt x="91" y="99"/>
                </a:lnTo>
                <a:lnTo>
                  <a:pt x="86" y="101"/>
                </a:lnTo>
                <a:lnTo>
                  <a:pt x="80" y="105"/>
                </a:lnTo>
                <a:lnTo>
                  <a:pt x="77" y="110"/>
                </a:lnTo>
                <a:lnTo>
                  <a:pt x="75" y="116"/>
                </a:lnTo>
                <a:lnTo>
                  <a:pt x="75" y="130"/>
                </a:lnTo>
                <a:lnTo>
                  <a:pt x="75" y="130"/>
                </a:lnTo>
                <a:lnTo>
                  <a:pt x="77" y="136"/>
                </a:lnTo>
                <a:lnTo>
                  <a:pt x="80" y="141"/>
                </a:lnTo>
                <a:lnTo>
                  <a:pt x="86" y="145"/>
                </a:lnTo>
                <a:lnTo>
                  <a:pt x="91" y="147"/>
                </a:lnTo>
                <a:lnTo>
                  <a:pt x="272" y="147"/>
                </a:lnTo>
                <a:lnTo>
                  <a:pt x="272" y="147"/>
                </a:lnTo>
                <a:lnTo>
                  <a:pt x="278" y="145"/>
                </a:lnTo>
                <a:lnTo>
                  <a:pt x="283" y="141"/>
                </a:lnTo>
                <a:lnTo>
                  <a:pt x="287" y="136"/>
                </a:lnTo>
                <a:lnTo>
                  <a:pt x="287" y="130"/>
                </a:lnTo>
                <a:lnTo>
                  <a:pt x="287" y="116"/>
                </a:lnTo>
                <a:lnTo>
                  <a:pt x="287" y="116"/>
                </a:lnTo>
                <a:lnTo>
                  <a:pt x="287" y="110"/>
                </a:lnTo>
                <a:lnTo>
                  <a:pt x="283" y="105"/>
                </a:lnTo>
                <a:lnTo>
                  <a:pt x="278" y="101"/>
                </a:lnTo>
                <a:lnTo>
                  <a:pt x="272" y="99"/>
                </a:lnTo>
                <a:lnTo>
                  <a:pt x="272" y="99"/>
                </a:lnTo>
                <a:close/>
                <a:moveTo>
                  <a:pt x="48" y="206"/>
                </a:moveTo>
                <a:lnTo>
                  <a:pt x="13" y="185"/>
                </a:lnTo>
                <a:lnTo>
                  <a:pt x="13" y="185"/>
                </a:lnTo>
                <a:lnTo>
                  <a:pt x="8" y="183"/>
                </a:lnTo>
                <a:lnTo>
                  <a:pt x="4" y="183"/>
                </a:lnTo>
                <a:lnTo>
                  <a:pt x="0" y="186"/>
                </a:lnTo>
                <a:lnTo>
                  <a:pt x="0" y="192"/>
                </a:lnTo>
                <a:lnTo>
                  <a:pt x="0" y="237"/>
                </a:lnTo>
                <a:lnTo>
                  <a:pt x="0" y="237"/>
                </a:lnTo>
                <a:lnTo>
                  <a:pt x="0" y="243"/>
                </a:lnTo>
                <a:lnTo>
                  <a:pt x="4" y="244"/>
                </a:lnTo>
                <a:lnTo>
                  <a:pt x="8" y="246"/>
                </a:lnTo>
                <a:lnTo>
                  <a:pt x="13" y="244"/>
                </a:lnTo>
                <a:lnTo>
                  <a:pt x="48" y="223"/>
                </a:lnTo>
                <a:lnTo>
                  <a:pt x="48" y="223"/>
                </a:lnTo>
                <a:lnTo>
                  <a:pt x="51" y="219"/>
                </a:lnTo>
                <a:lnTo>
                  <a:pt x="53" y="214"/>
                </a:lnTo>
                <a:lnTo>
                  <a:pt x="51" y="210"/>
                </a:lnTo>
                <a:lnTo>
                  <a:pt x="48" y="206"/>
                </a:lnTo>
                <a:lnTo>
                  <a:pt x="48" y="206"/>
                </a:lnTo>
                <a:close/>
                <a:moveTo>
                  <a:pt x="272" y="192"/>
                </a:moveTo>
                <a:lnTo>
                  <a:pt x="91" y="192"/>
                </a:lnTo>
                <a:lnTo>
                  <a:pt x="91" y="192"/>
                </a:lnTo>
                <a:lnTo>
                  <a:pt x="86" y="192"/>
                </a:lnTo>
                <a:lnTo>
                  <a:pt x="80" y="195"/>
                </a:lnTo>
                <a:lnTo>
                  <a:pt x="77" y="201"/>
                </a:lnTo>
                <a:lnTo>
                  <a:pt x="75" y="206"/>
                </a:lnTo>
                <a:lnTo>
                  <a:pt x="75" y="221"/>
                </a:lnTo>
                <a:lnTo>
                  <a:pt x="75" y="221"/>
                </a:lnTo>
                <a:lnTo>
                  <a:pt x="77" y="228"/>
                </a:lnTo>
                <a:lnTo>
                  <a:pt x="80" y="232"/>
                </a:lnTo>
                <a:lnTo>
                  <a:pt x="86" y="235"/>
                </a:lnTo>
                <a:lnTo>
                  <a:pt x="91" y="237"/>
                </a:lnTo>
                <a:lnTo>
                  <a:pt x="272" y="237"/>
                </a:lnTo>
                <a:lnTo>
                  <a:pt x="272" y="237"/>
                </a:lnTo>
                <a:lnTo>
                  <a:pt x="278" y="235"/>
                </a:lnTo>
                <a:lnTo>
                  <a:pt x="283" y="232"/>
                </a:lnTo>
                <a:lnTo>
                  <a:pt x="287" y="228"/>
                </a:lnTo>
                <a:lnTo>
                  <a:pt x="287" y="221"/>
                </a:lnTo>
                <a:lnTo>
                  <a:pt x="287" y="206"/>
                </a:lnTo>
                <a:lnTo>
                  <a:pt x="287" y="206"/>
                </a:lnTo>
                <a:lnTo>
                  <a:pt x="287" y="201"/>
                </a:lnTo>
                <a:lnTo>
                  <a:pt x="283" y="195"/>
                </a:lnTo>
                <a:lnTo>
                  <a:pt x="278" y="192"/>
                </a:lnTo>
                <a:lnTo>
                  <a:pt x="272" y="192"/>
                </a:lnTo>
                <a:lnTo>
                  <a:pt x="272" y="192"/>
                </a:lnTo>
                <a:close/>
              </a:path>
            </a:pathLst>
          </a:custGeom>
          <a:solidFill>
            <a:srgbClr val="F45474"/>
          </a:solidFill>
          <a:ln w="9525">
            <a:noFill/>
            <a:round/>
          </a:ln>
        </p:spPr>
        <p:txBody>
          <a:bodyPr lIns="121920" tIns="60960" rIns="121920" bIns="60960"/>
          <a:lstStyle/>
          <a:p>
            <a:pPr>
              <a:defRPr/>
            </a:pPr>
            <a:endParaRPr lang="en-US" sz="3200">
              <a:solidFill>
                <a:prstClr val="black"/>
              </a:solidFill>
            </a:endParaRPr>
          </a:p>
        </p:txBody>
      </p:sp>
      <p:sp>
        <p:nvSpPr>
          <p:cNvPr id="18" name="Freeform 30"/>
          <p:cNvSpPr/>
          <p:nvPr/>
        </p:nvSpPr>
        <p:spPr bwMode="auto">
          <a:xfrm>
            <a:off x="1427163" y="4087511"/>
            <a:ext cx="396875" cy="433388"/>
          </a:xfrm>
          <a:custGeom>
            <a:avLst/>
            <a:gdLst/>
            <a:ahLst/>
            <a:cxnLst>
              <a:cxn ang="0">
                <a:pos x="111" y="39"/>
              </a:cxn>
              <a:cxn ang="0">
                <a:pos x="100" y="45"/>
              </a:cxn>
              <a:cxn ang="0">
                <a:pos x="85" y="63"/>
              </a:cxn>
              <a:cxn ang="0">
                <a:pos x="84" y="204"/>
              </a:cxn>
              <a:cxn ang="0">
                <a:pos x="84" y="206"/>
              </a:cxn>
              <a:cxn ang="0">
                <a:pos x="67" y="203"/>
              </a:cxn>
              <a:cxn ang="0">
                <a:pos x="55" y="203"/>
              </a:cxn>
              <a:cxn ang="0">
                <a:pos x="35" y="210"/>
              </a:cxn>
              <a:cxn ang="0">
                <a:pos x="17" y="221"/>
              </a:cxn>
              <a:cxn ang="0">
                <a:pos x="6" y="237"/>
              </a:cxn>
              <a:cxn ang="0">
                <a:pos x="0" y="253"/>
              </a:cxn>
              <a:cxn ang="0">
                <a:pos x="2" y="262"/>
              </a:cxn>
              <a:cxn ang="0">
                <a:pos x="11" y="277"/>
              </a:cxn>
              <a:cxn ang="0">
                <a:pos x="26" y="286"/>
              </a:cxn>
              <a:cxn ang="0">
                <a:pos x="44" y="288"/>
              </a:cxn>
              <a:cxn ang="0">
                <a:pos x="55" y="288"/>
              </a:cxn>
              <a:cxn ang="0">
                <a:pos x="75" y="282"/>
              </a:cxn>
              <a:cxn ang="0">
                <a:pos x="91" y="270"/>
              </a:cxn>
              <a:cxn ang="0">
                <a:pos x="102" y="255"/>
              </a:cxn>
              <a:cxn ang="0">
                <a:pos x="105" y="237"/>
              </a:cxn>
              <a:cxn ang="0">
                <a:pos x="105" y="125"/>
              </a:cxn>
              <a:cxn ang="0">
                <a:pos x="107" y="121"/>
              </a:cxn>
              <a:cxn ang="0">
                <a:pos x="113" y="114"/>
              </a:cxn>
              <a:cxn ang="0">
                <a:pos x="229" y="76"/>
              </a:cxn>
              <a:cxn ang="0">
                <a:pos x="236" y="76"/>
              </a:cxn>
              <a:cxn ang="0">
                <a:pos x="241" y="79"/>
              </a:cxn>
              <a:cxn ang="0">
                <a:pos x="241" y="83"/>
              </a:cxn>
              <a:cxn ang="0">
                <a:pos x="241" y="174"/>
              </a:cxn>
              <a:cxn ang="0">
                <a:pos x="234" y="170"/>
              </a:cxn>
              <a:cxn ang="0">
                <a:pos x="211" y="170"/>
              </a:cxn>
              <a:cxn ang="0">
                <a:pos x="200" y="172"/>
              </a:cxn>
              <a:cxn ang="0">
                <a:pos x="180" y="181"/>
              </a:cxn>
              <a:cxn ang="0">
                <a:pos x="165" y="194"/>
              </a:cxn>
              <a:cxn ang="0">
                <a:pos x="158" y="210"/>
              </a:cxn>
              <a:cxn ang="0">
                <a:pos x="156" y="219"/>
              </a:cxn>
              <a:cxn ang="0">
                <a:pos x="162" y="235"/>
              </a:cxn>
              <a:cxn ang="0">
                <a:pos x="172" y="246"/>
              </a:cxn>
              <a:cxn ang="0">
                <a:pos x="189" y="253"/>
              </a:cxn>
              <a:cxn ang="0">
                <a:pos x="211" y="253"/>
              </a:cxn>
              <a:cxn ang="0">
                <a:pos x="221" y="252"/>
              </a:cxn>
              <a:cxn ang="0">
                <a:pos x="240" y="242"/>
              </a:cxn>
              <a:cxn ang="0">
                <a:pos x="254" y="230"/>
              </a:cxn>
              <a:cxn ang="0">
                <a:pos x="263" y="213"/>
              </a:cxn>
              <a:cxn ang="0">
                <a:pos x="263" y="19"/>
              </a:cxn>
              <a:cxn ang="0">
                <a:pos x="263" y="16"/>
              </a:cxn>
              <a:cxn ang="0">
                <a:pos x="259" y="7"/>
              </a:cxn>
              <a:cxn ang="0">
                <a:pos x="252" y="1"/>
              </a:cxn>
              <a:cxn ang="0">
                <a:pos x="241" y="0"/>
              </a:cxn>
              <a:cxn ang="0">
                <a:pos x="236" y="1"/>
              </a:cxn>
            </a:cxnLst>
            <a:rect l="0" t="0" r="r" b="b"/>
            <a:pathLst>
              <a:path w="263" h="288">
                <a:moveTo>
                  <a:pt x="236" y="1"/>
                </a:moveTo>
                <a:lnTo>
                  <a:pt x="111" y="39"/>
                </a:lnTo>
                <a:lnTo>
                  <a:pt x="111" y="39"/>
                </a:lnTo>
                <a:lnTo>
                  <a:pt x="100" y="45"/>
                </a:lnTo>
                <a:lnTo>
                  <a:pt x="93" y="52"/>
                </a:lnTo>
                <a:lnTo>
                  <a:pt x="85" y="63"/>
                </a:lnTo>
                <a:lnTo>
                  <a:pt x="84" y="74"/>
                </a:lnTo>
                <a:lnTo>
                  <a:pt x="84" y="204"/>
                </a:lnTo>
                <a:lnTo>
                  <a:pt x="84" y="206"/>
                </a:lnTo>
                <a:lnTo>
                  <a:pt x="84" y="206"/>
                </a:lnTo>
                <a:lnTo>
                  <a:pt x="76" y="203"/>
                </a:lnTo>
                <a:lnTo>
                  <a:pt x="67" y="203"/>
                </a:lnTo>
                <a:lnTo>
                  <a:pt x="55" y="203"/>
                </a:lnTo>
                <a:lnTo>
                  <a:pt x="55" y="203"/>
                </a:lnTo>
                <a:lnTo>
                  <a:pt x="44" y="204"/>
                </a:lnTo>
                <a:lnTo>
                  <a:pt x="35" y="210"/>
                </a:lnTo>
                <a:lnTo>
                  <a:pt x="26" y="215"/>
                </a:lnTo>
                <a:lnTo>
                  <a:pt x="17" y="221"/>
                </a:lnTo>
                <a:lnTo>
                  <a:pt x="11" y="228"/>
                </a:lnTo>
                <a:lnTo>
                  <a:pt x="6" y="237"/>
                </a:lnTo>
                <a:lnTo>
                  <a:pt x="2" y="244"/>
                </a:lnTo>
                <a:lnTo>
                  <a:pt x="0" y="253"/>
                </a:lnTo>
                <a:lnTo>
                  <a:pt x="0" y="253"/>
                </a:lnTo>
                <a:lnTo>
                  <a:pt x="2" y="262"/>
                </a:lnTo>
                <a:lnTo>
                  <a:pt x="6" y="270"/>
                </a:lnTo>
                <a:lnTo>
                  <a:pt x="11" y="277"/>
                </a:lnTo>
                <a:lnTo>
                  <a:pt x="17" y="281"/>
                </a:lnTo>
                <a:lnTo>
                  <a:pt x="26" y="286"/>
                </a:lnTo>
                <a:lnTo>
                  <a:pt x="35" y="288"/>
                </a:lnTo>
                <a:lnTo>
                  <a:pt x="44" y="288"/>
                </a:lnTo>
                <a:lnTo>
                  <a:pt x="55" y="288"/>
                </a:lnTo>
                <a:lnTo>
                  <a:pt x="55" y="288"/>
                </a:lnTo>
                <a:lnTo>
                  <a:pt x="66" y="286"/>
                </a:lnTo>
                <a:lnTo>
                  <a:pt x="75" y="282"/>
                </a:lnTo>
                <a:lnTo>
                  <a:pt x="84" y="277"/>
                </a:lnTo>
                <a:lnTo>
                  <a:pt x="91" y="270"/>
                </a:lnTo>
                <a:lnTo>
                  <a:pt x="98" y="262"/>
                </a:lnTo>
                <a:lnTo>
                  <a:pt x="102" y="255"/>
                </a:lnTo>
                <a:lnTo>
                  <a:pt x="105" y="246"/>
                </a:lnTo>
                <a:lnTo>
                  <a:pt x="105" y="237"/>
                </a:lnTo>
                <a:lnTo>
                  <a:pt x="105" y="237"/>
                </a:lnTo>
                <a:lnTo>
                  <a:pt x="105" y="125"/>
                </a:lnTo>
                <a:lnTo>
                  <a:pt x="105" y="125"/>
                </a:lnTo>
                <a:lnTo>
                  <a:pt x="107" y="121"/>
                </a:lnTo>
                <a:lnTo>
                  <a:pt x="109" y="119"/>
                </a:lnTo>
                <a:lnTo>
                  <a:pt x="113" y="114"/>
                </a:lnTo>
                <a:lnTo>
                  <a:pt x="118" y="110"/>
                </a:lnTo>
                <a:lnTo>
                  <a:pt x="229" y="76"/>
                </a:lnTo>
                <a:lnTo>
                  <a:pt x="229" y="76"/>
                </a:lnTo>
                <a:lnTo>
                  <a:pt x="236" y="76"/>
                </a:lnTo>
                <a:lnTo>
                  <a:pt x="240" y="77"/>
                </a:lnTo>
                <a:lnTo>
                  <a:pt x="241" y="79"/>
                </a:lnTo>
                <a:lnTo>
                  <a:pt x="241" y="83"/>
                </a:lnTo>
                <a:lnTo>
                  <a:pt x="241" y="83"/>
                </a:lnTo>
                <a:lnTo>
                  <a:pt x="241" y="174"/>
                </a:lnTo>
                <a:lnTo>
                  <a:pt x="241" y="174"/>
                </a:lnTo>
                <a:lnTo>
                  <a:pt x="241" y="174"/>
                </a:lnTo>
                <a:lnTo>
                  <a:pt x="234" y="170"/>
                </a:lnTo>
                <a:lnTo>
                  <a:pt x="223" y="168"/>
                </a:lnTo>
                <a:lnTo>
                  <a:pt x="211" y="170"/>
                </a:lnTo>
                <a:lnTo>
                  <a:pt x="211" y="170"/>
                </a:lnTo>
                <a:lnTo>
                  <a:pt x="200" y="172"/>
                </a:lnTo>
                <a:lnTo>
                  <a:pt x="189" y="175"/>
                </a:lnTo>
                <a:lnTo>
                  <a:pt x="180" y="181"/>
                </a:lnTo>
                <a:lnTo>
                  <a:pt x="172" y="186"/>
                </a:lnTo>
                <a:lnTo>
                  <a:pt x="165" y="194"/>
                </a:lnTo>
                <a:lnTo>
                  <a:pt x="162" y="201"/>
                </a:lnTo>
                <a:lnTo>
                  <a:pt x="158" y="210"/>
                </a:lnTo>
                <a:lnTo>
                  <a:pt x="156" y="219"/>
                </a:lnTo>
                <a:lnTo>
                  <a:pt x="156" y="219"/>
                </a:lnTo>
                <a:lnTo>
                  <a:pt x="158" y="228"/>
                </a:lnTo>
                <a:lnTo>
                  <a:pt x="162" y="235"/>
                </a:lnTo>
                <a:lnTo>
                  <a:pt x="165" y="241"/>
                </a:lnTo>
                <a:lnTo>
                  <a:pt x="172" y="246"/>
                </a:lnTo>
                <a:lnTo>
                  <a:pt x="180" y="252"/>
                </a:lnTo>
                <a:lnTo>
                  <a:pt x="189" y="253"/>
                </a:lnTo>
                <a:lnTo>
                  <a:pt x="200" y="255"/>
                </a:lnTo>
                <a:lnTo>
                  <a:pt x="211" y="253"/>
                </a:lnTo>
                <a:lnTo>
                  <a:pt x="211" y="253"/>
                </a:lnTo>
                <a:lnTo>
                  <a:pt x="221" y="252"/>
                </a:lnTo>
                <a:lnTo>
                  <a:pt x="230" y="248"/>
                </a:lnTo>
                <a:lnTo>
                  <a:pt x="240" y="242"/>
                </a:lnTo>
                <a:lnTo>
                  <a:pt x="249" y="237"/>
                </a:lnTo>
                <a:lnTo>
                  <a:pt x="254" y="230"/>
                </a:lnTo>
                <a:lnTo>
                  <a:pt x="259" y="223"/>
                </a:lnTo>
                <a:lnTo>
                  <a:pt x="263" y="213"/>
                </a:lnTo>
                <a:lnTo>
                  <a:pt x="263" y="204"/>
                </a:lnTo>
                <a:lnTo>
                  <a:pt x="263" y="19"/>
                </a:lnTo>
                <a:lnTo>
                  <a:pt x="263" y="19"/>
                </a:lnTo>
                <a:lnTo>
                  <a:pt x="263" y="16"/>
                </a:lnTo>
                <a:lnTo>
                  <a:pt x="261" y="10"/>
                </a:lnTo>
                <a:lnTo>
                  <a:pt x="259" y="7"/>
                </a:lnTo>
                <a:lnTo>
                  <a:pt x="256" y="3"/>
                </a:lnTo>
                <a:lnTo>
                  <a:pt x="252" y="1"/>
                </a:lnTo>
                <a:lnTo>
                  <a:pt x="247" y="0"/>
                </a:lnTo>
                <a:lnTo>
                  <a:pt x="241" y="0"/>
                </a:lnTo>
                <a:lnTo>
                  <a:pt x="236" y="1"/>
                </a:lnTo>
                <a:lnTo>
                  <a:pt x="236" y="1"/>
                </a:lnTo>
                <a:close/>
              </a:path>
            </a:pathLst>
          </a:custGeom>
          <a:solidFill>
            <a:srgbClr val="F45474"/>
          </a:solidFill>
          <a:ln w="9525">
            <a:noFill/>
            <a:round/>
          </a:ln>
        </p:spPr>
        <p:txBody>
          <a:bodyPr lIns="121920" tIns="60960" rIns="121920" bIns="60960"/>
          <a:lstStyle/>
          <a:p>
            <a:pPr>
              <a:defRPr/>
            </a:pPr>
            <a:endParaRPr lang="en-US" sz="3200">
              <a:solidFill>
                <a:prstClr val="black"/>
              </a:solidFill>
            </a:endParaRPr>
          </a:p>
        </p:txBody>
      </p:sp>
      <p:sp>
        <p:nvSpPr>
          <p:cNvPr id="19" name="Freeform 31"/>
          <p:cNvSpPr/>
          <p:nvPr/>
        </p:nvSpPr>
        <p:spPr bwMode="auto">
          <a:xfrm>
            <a:off x="3878263" y="4046236"/>
            <a:ext cx="382587" cy="381000"/>
          </a:xfrm>
          <a:custGeom>
            <a:avLst/>
            <a:gdLst/>
            <a:ahLst/>
            <a:cxnLst>
              <a:cxn ang="0">
                <a:pos x="253" y="201"/>
              </a:cxn>
              <a:cxn ang="0">
                <a:pos x="250" y="212"/>
              </a:cxn>
              <a:cxn ang="0">
                <a:pos x="214" y="246"/>
              </a:cxn>
              <a:cxn ang="0">
                <a:pos x="208" y="252"/>
              </a:cxn>
              <a:cxn ang="0">
                <a:pos x="201" y="254"/>
              </a:cxn>
              <a:cxn ang="0">
                <a:pos x="199" y="254"/>
              </a:cxn>
              <a:cxn ang="0">
                <a:pos x="195" y="254"/>
              </a:cxn>
              <a:cxn ang="0">
                <a:pos x="179" y="252"/>
              </a:cxn>
              <a:cxn ang="0">
                <a:pos x="150" y="245"/>
              </a:cxn>
              <a:cxn ang="0">
                <a:pos x="134" y="236"/>
              </a:cxn>
              <a:cxn ang="0">
                <a:pos x="114" y="223"/>
              </a:cxn>
              <a:cxn ang="0">
                <a:pos x="69" y="187"/>
              </a:cxn>
              <a:cxn ang="0">
                <a:pos x="52" y="169"/>
              </a:cxn>
              <a:cxn ang="0">
                <a:pos x="38" y="150"/>
              </a:cxn>
              <a:cxn ang="0">
                <a:pos x="18" y="120"/>
              </a:cxn>
              <a:cxn ang="0">
                <a:pos x="11" y="105"/>
              </a:cxn>
              <a:cxn ang="0">
                <a:pos x="7" y="92"/>
              </a:cxn>
              <a:cxn ang="0">
                <a:pos x="1" y="72"/>
              </a:cxn>
              <a:cxn ang="0">
                <a:pos x="0" y="60"/>
              </a:cxn>
              <a:cxn ang="0">
                <a:pos x="1" y="54"/>
              </a:cxn>
              <a:cxn ang="0">
                <a:pos x="3" y="47"/>
              </a:cxn>
              <a:cxn ang="0">
                <a:pos x="43" y="5"/>
              </a:cxn>
              <a:cxn ang="0">
                <a:pos x="47" y="2"/>
              </a:cxn>
              <a:cxn ang="0">
                <a:pos x="52" y="0"/>
              </a:cxn>
              <a:cxn ang="0">
                <a:pos x="58" y="4"/>
              </a:cxn>
              <a:cxn ang="0">
                <a:pos x="63" y="7"/>
              </a:cxn>
              <a:cxn ang="0">
                <a:pos x="92" y="62"/>
              </a:cxn>
              <a:cxn ang="0">
                <a:pos x="92" y="72"/>
              </a:cxn>
              <a:cxn ang="0">
                <a:pos x="90" y="76"/>
              </a:cxn>
              <a:cxn ang="0">
                <a:pos x="76" y="94"/>
              </a:cxn>
              <a:cxn ang="0">
                <a:pos x="74" y="96"/>
              </a:cxn>
              <a:cxn ang="0">
                <a:pos x="74" y="98"/>
              </a:cxn>
              <a:cxn ang="0">
                <a:pos x="79" y="110"/>
              </a:cxn>
              <a:cxn ang="0">
                <a:pos x="88" y="125"/>
              </a:cxn>
              <a:cxn ang="0">
                <a:pos x="96" y="136"/>
              </a:cxn>
              <a:cxn ang="0">
                <a:pos x="108" y="147"/>
              </a:cxn>
              <a:cxn ang="0">
                <a:pos x="128" y="167"/>
              </a:cxn>
              <a:cxn ang="0">
                <a:pos x="145" y="176"/>
              </a:cxn>
              <a:cxn ang="0">
                <a:pos x="154" y="181"/>
              </a:cxn>
              <a:cxn ang="0">
                <a:pos x="157" y="181"/>
              </a:cxn>
              <a:cxn ang="0">
                <a:pos x="159" y="181"/>
              </a:cxn>
              <a:cxn ang="0">
                <a:pos x="177" y="165"/>
              </a:cxn>
              <a:cxn ang="0">
                <a:pos x="181" y="161"/>
              </a:cxn>
              <a:cxn ang="0">
                <a:pos x="188" y="159"/>
              </a:cxn>
              <a:cxn ang="0">
                <a:pos x="195" y="161"/>
              </a:cxn>
              <a:cxn ang="0">
                <a:pos x="248" y="192"/>
              </a:cxn>
              <a:cxn ang="0">
                <a:pos x="253" y="201"/>
              </a:cxn>
            </a:cxnLst>
            <a:rect l="0" t="0" r="r" b="b"/>
            <a:pathLst>
              <a:path w="253" h="254">
                <a:moveTo>
                  <a:pt x="253" y="201"/>
                </a:moveTo>
                <a:lnTo>
                  <a:pt x="253" y="201"/>
                </a:lnTo>
                <a:lnTo>
                  <a:pt x="253" y="207"/>
                </a:lnTo>
                <a:lnTo>
                  <a:pt x="250" y="212"/>
                </a:lnTo>
                <a:lnTo>
                  <a:pt x="214" y="246"/>
                </a:lnTo>
                <a:lnTo>
                  <a:pt x="214" y="246"/>
                </a:lnTo>
                <a:lnTo>
                  <a:pt x="208" y="252"/>
                </a:lnTo>
                <a:lnTo>
                  <a:pt x="208" y="252"/>
                </a:lnTo>
                <a:lnTo>
                  <a:pt x="201" y="254"/>
                </a:lnTo>
                <a:lnTo>
                  <a:pt x="201" y="254"/>
                </a:lnTo>
                <a:lnTo>
                  <a:pt x="199" y="254"/>
                </a:lnTo>
                <a:lnTo>
                  <a:pt x="199" y="254"/>
                </a:lnTo>
                <a:lnTo>
                  <a:pt x="195" y="254"/>
                </a:lnTo>
                <a:lnTo>
                  <a:pt x="195" y="254"/>
                </a:lnTo>
                <a:lnTo>
                  <a:pt x="179" y="252"/>
                </a:lnTo>
                <a:lnTo>
                  <a:pt x="179" y="252"/>
                </a:lnTo>
                <a:lnTo>
                  <a:pt x="166" y="250"/>
                </a:lnTo>
                <a:lnTo>
                  <a:pt x="150" y="245"/>
                </a:lnTo>
                <a:lnTo>
                  <a:pt x="150" y="245"/>
                </a:lnTo>
                <a:lnTo>
                  <a:pt x="134" y="236"/>
                </a:lnTo>
                <a:lnTo>
                  <a:pt x="114" y="223"/>
                </a:lnTo>
                <a:lnTo>
                  <a:pt x="114" y="223"/>
                </a:lnTo>
                <a:lnTo>
                  <a:pt x="92" y="207"/>
                </a:lnTo>
                <a:lnTo>
                  <a:pt x="69" y="187"/>
                </a:lnTo>
                <a:lnTo>
                  <a:pt x="69" y="187"/>
                </a:lnTo>
                <a:lnTo>
                  <a:pt x="52" y="169"/>
                </a:lnTo>
                <a:lnTo>
                  <a:pt x="38" y="150"/>
                </a:lnTo>
                <a:lnTo>
                  <a:pt x="38" y="150"/>
                </a:lnTo>
                <a:lnTo>
                  <a:pt x="27" y="134"/>
                </a:lnTo>
                <a:lnTo>
                  <a:pt x="18" y="120"/>
                </a:lnTo>
                <a:lnTo>
                  <a:pt x="18" y="120"/>
                </a:lnTo>
                <a:lnTo>
                  <a:pt x="11" y="105"/>
                </a:lnTo>
                <a:lnTo>
                  <a:pt x="7" y="92"/>
                </a:lnTo>
                <a:lnTo>
                  <a:pt x="7" y="92"/>
                </a:lnTo>
                <a:lnTo>
                  <a:pt x="1" y="72"/>
                </a:lnTo>
                <a:lnTo>
                  <a:pt x="1" y="72"/>
                </a:lnTo>
                <a:lnTo>
                  <a:pt x="0" y="60"/>
                </a:lnTo>
                <a:lnTo>
                  <a:pt x="0" y="60"/>
                </a:lnTo>
                <a:lnTo>
                  <a:pt x="1" y="54"/>
                </a:lnTo>
                <a:lnTo>
                  <a:pt x="1" y="54"/>
                </a:lnTo>
                <a:lnTo>
                  <a:pt x="3" y="47"/>
                </a:lnTo>
                <a:lnTo>
                  <a:pt x="3" y="47"/>
                </a:lnTo>
                <a:lnTo>
                  <a:pt x="7" y="40"/>
                </a:lnTo>
                <a:lnTo>
                  <a:pt x="43" y="5"/>
                </a:lnTo>
                <a:lnTo>
                  <a:pt x="43" y="5"/>
                </a:lnTo>
                <a:lnTo>
                  <a:pt x="47" y="2"/>
                </a:lnTo>
                <a:lnTo>
                  <a:pt x="52" y="0"/>
                </a:lnTo>
                <a:lnTo>
                  <a:pt x="52" y="0"/>
                </a:lnTo>
                <a:lnTo>
                  <a:pt x="56" y="2"/>
                </a:lnTo>
                <a:lnTo>
                  <a:pt x="58" y="4"/>
                </a:lnTo>
                <a:lnTo>
                  <a:pt x="58" y="4"/>
                </a:lnTo>
                <a:lnTo>
                  <a:pt x="63" y="7"/>
                </a:lnTo>
                <a:lnTo>
                  <a:pt x="92" y="62"/>
                </a:lnTo>
                <a:lnTo>
                  <a:pt x="92" y="62"/>
                </a:lnTo>
                <a:lnTo>
                  <a:pt x="92" y="67"/>
                </a:lnTo>
                <a:lnTo>
                  <a:pt x="92" y="72"/>
                </a:lnTo>
                <a:lnTo>
                  <a:pt x="92" y="72"/>
                </a:lnTo>
                <a:lnTo>
                  <a:pt x="90" y="76"/>
                </a:lnTo>
                <a:lnTo>
                  <a:pt x="88" y="80"/>
                </a:lnTo>
                <a:lnTo>
                  <a:pt x="76" y="94"/>
                </a:lnTo>
                <a:lnTo>
                  <a:pt x="76" y="94"/>
                </a:lnTo>
                <a:lnTo>
                  <a:pt x="74" y="96"/>
                </a:lnTo>
                <a:lnTo>
                  <a:pt x="74" y="96"/>
                </a:lnTo>
                <a:lnTo>
                  <a:pt x="74" y="98"/>
                </a:lnTo>
                <a:lnTo>
                  <a:pt x="74" y="98"/>
                </a:lnTo>
                <a:lnTo>
                  <a:pt x="79" y="110"/>
                </a:lnTo>
                <a:lnTo>
                  <a:pt x="79" y="110"/>
                </a:lnTo>
                <a:lnTo>
                  <a:pt x="88" y="125"/>
                </a:lnTo>
                <a:lnTo>
                  <a:pt x="88" y="125"/>
                </a:lnTo>
                <a:lnTo>
                  <a:pt x="96" y="136"/>
                </a:lnTo>
                <a:lnTo>
                  <a:pt x="108" y="147"/>
                </a:lnTo>
                <a:lnTo>
                  <a:pt x="108" y="147"/>
                </a:lnTo>
                <a:lnTo>
                  <a:pt x="119" y="158"/>
                </a:lnTo>
                <a:lnTo>
                  <a:pt x="128" y="167"/>
                </a:lnTo>
                <a:lnTo>
                  <a:pt x="128" y="167"/>
                </a:lnTo>
                <a:lnTo>
                  <a:pt x="145" y="176"/>
                </a:lnTo>
                <a:lnTo>
                  <a:pt x="145" y="176"/>
                </a:lnTo>
                <a:lnTo>
                  <a:pt x="154" y="181"/>
                </a:lnTo>
                <a:lnTo>
                  <a:pt x="157" y="181"/>
                </a:lnTo>
                <a:lnTo>
                  <a:pt x="157" y="181"/>
                </a:lnTo>
                <a:lnTo>
                  <a:pt x="159" y="181"/>
                </a:lnTo>
                <a:lnTo>
                  <a:pt x="159" y="181"/>
                </a:lnTo>
                <a:lnTo>
                  <a:pt x="161" y="179"/>
                </a:lnTo>
                <a:lnTo>
                  <a:pt x="177" y="165"/>
                </a:lnTo>
                <a:lnTo>
                  <a:pt x="177" y="165"/>
                </a:lnTo>
                <a:lnTo>
                  <a:pt x="181" y="161"/>
                </a:lnTo>
                <a:lnTo>
                  <a:pt x="188" y="159"/>
                </a:lnTo>
                <a:lnTo>
                  <a:pt x="188" y="159"/>
                </a:lnTo>
                <a:lnTo>
                  <a:pt x="195" y="161"/>
                </a:lnTo>
                <a:lnTo>
                  <a:pt x="195" y="161"/>
                </a:lnTo>
                <a:lnTo>
                  <a:pt x="248" y="192"/>
                </a:lnTo>
                <a:lnTo>
                  <a:pt x="248" y="192"/>
                </a:lnTo>
                <a:lnTo>
                  <a:pt x="252" y="196"/>
                </a:lnTo>
                <a:lnTo>
                  <a:pt x="253" y="201"/>
                </a:lnTo>
                <a:lnTo>
                  <a:pt x="253" y="201"/>
                </a:lnTo>
                <a:close/>
              </a:path>
            </a:pathLst>
          </a:custGeom>
          <a:solidFill>
            <a:srgbClr val="F45474"/>
          </a:solidFill>
          <a:ln w="9525">
            <a:noFill/>
            <a:round/>
          </a:ln>
        </p:spPr>
        <p:txBody>
          <a:bodyPr lIns="121920" tIns="60960" rIns="121920" bIns="60960"/>
          <a:lstStyle/>
          <a:p>
            <a:pPr>
              <a:defRPr/>
            </a:pPr>
            <a:endParaRPr lang="en-US" sz="3200">
              <a:solidFill>
                <a:prstClr val="black"/>
              </a:solidFill>
            </a:endParaRPr>
          </a:p>
        </p:txBody>
      </p:sp>
      <p:sp>
        <p:nvSpPr>
          <p:cNvPr id="20" name="Freeform 32"/>
          <p:cNvSpPr>
            <a:spLocks noEditPoints="1"/>
          </p:cNvSpPr>
          <p:nvPr/>
        </p:nvSpPr>
        <p:spPr bwMode="auto">
          <a:xfrm>
            <a:off x="5010150" y="4054174"/>
            <a:ext cx="542925" cy="444500"/>
          </a:xfrm>
          <a:custGeom>
            <a:avLst/>
            <a:gdLst/>
            <a:ahLst/>
            <a:cxnLst>
              <a:cxn ang="0">
                <a:pos x="254" y="0"/>
              </a:cxn>
              <a:cxn ang="0">
                <a:pos x="239" y="2"/>
              </a:cxn>
              <a:cxn ang="0">
                <a:pos x="210" y="15"/>
              </a:cxn>
              <a:cxn ang="0">
                <a:pos x="74" y="149"/>
              </a:cxn>
              <a:cxn ang="0">
                <a:pos x="69" y="154"/>
              </a:cxn>
              <a:cxn ang="0">
                <a:pos x="65" y="165"/>
              </a:cxn>
              <a:cxn ang="0">
                <a:pos x="65" y="178"/>
              </a:cxn>
              <a:cxn ang="0">
                <a:pos x="69" y="189"/>
              </a:cxn>
              <a:cxn ang="0">
                <a:pos x="167" y="288"/>
              </a:cxn>
              <a:cxn ang="0">
                <a:pos x="172" y="292"/>
              </a:cxn>
              <a:cxn ang="0">
                <a:pos x="183" y="297"/>
              </a:cxn>
              <a:cxn ang="0">
                <a:pos x="196" y="297"/>
              </a:cxn>
              <a:cxn ang="0">
                <a:pos x="208" y="292"/>
              </a:cxn>
              <a:cxn ang="0">
                <a:pos x="339" y="162"/>
              </a:cxn>
              <a:cxn ang="0">
                <a:pos x="348" y="151"/>
              </a:cxn>
              <a:cxn ang="0">
                <a:pos x="359" y="122"/>
              </a:cxn>
              <a:cxn ang="0">
                <a:pos x="361" y="33"/>
              </a:cxn>
              <a:cxn ang="0">
                <a:pos x="361" y="26"/>
              </a:cxn>
              <a:cxn ang="0">
                <a:pos x="355" y="15"/>
              </a:cxn>
              <a:cxn ang="0">
                <a:pos x="346" y="6"/>
              </a:cxn>
              <a:cxn ang="0">
                <a:pos x="335" y="2"/>
              </a:cxn>
              <a:cxn ang="0">
                <a:pos x="330" y="0"/>
              </a:cxn>
              <a:cxn ang="0">
                <a:pos x="286" y="107"/>
              </a:cxn>
              <a:cxn ang="0">
                <a:pos x="274" y="105"/>
              </a:cxn>
              <a:cxn ang="0">
                <a:pos x="263" y="98"/>
              </a:cxn>
              <a:cxn ang="0">
                <a:pos x="257" y="87"/>
              </a:cxn>
              <a:cxn ang="0">
                <a:pos x="254" y="74"/>
              </a:cxn>
              <a:cxn ang="0">
                <a:pos x="256" y="69"/>
              </a:cxn>
              <a:cxn ang="0">
                <a:pos x="259" y="58"/>
              </a:cxn>
              <a:cxn ang="0">
                <a:pos x="268" y="49"/>
              </a:cxn>
              <a:cxn ang="0">
                <a:pos x="279" y="44"/>
              </a:cxn>
              <a:cxn ang="0">
                <a:pos x="286" y="44"/>
              </a:cxn>
              <a:cxn ang="0">
                <a:pos x="299" y="45"/>
              </a:cxn>
              <a:cxn ang="0">
                <a:pos x="308" y="53"/>
              </a:cxn>
              <a:cxn ang="0">
                <a:pos x="315" y="64"/>
              </a:cxn>
              <a:cxn ang="0">
                <a:pos x="319" y="74"/>
              </a:cxn>
              <a:cxn ang="0">
                <a:pos x="317" y="82"/>
              </a:cxn>
              <a:cxn ang="0">
                <a:pos x="314" y="93"/>
              </a:cxn>
              <a:cxn ang="0">
                <a:pos x="304" y="102"/>
              </a:cxn>
              <a:cxn ang="0">
                <a:pos x="292" y="107"/>
              </a:cxn>
              <a:cxn ang="0">
                <a:pos x="286" y="107"/>
              </a:cxn>
              <a:cxn ang="0">
                <a:pos x="141" y="294"/>
              </a:cxn>
              <a:cxn ang="0">
                <a:pos x="130" y="297"/>
              </a:cxn>
              <a:cxn ang="0">
                <a:pos x="112" y="294"/>
              </a:cxn>
              <a:cxn ang="0">
                <a:pos x="9" y="194"/>
              </a:cxn>
              <a:cxn ang="0">
                <a:pos x="5" y="189"/>
              </a:cxn>
              <a:cxn ang="0">
                <a:pos x="0" y="178"/>
              </a:cxn>
              <a:cxn ang="0">
                <a:pos x="0" y="165"/>
              </a:cxn>
              <a:cxn ang="0">
                <a:pos x="5" y="154"/>
              </a:cxn>
              <a:cxn ang="0">
                <a:pos x="136" y="24"/>
              </a:cxn>
              <a:cxn ang="0">
                <a:pos x="147" y="15"/>
              </a:cxn>
              <a:cxn ang="0">
                <a:pos x="176" y="2"/>
              </a:cxn>
              <a:cxn ang="0">
                <a:pos x="27" y="163"/>
              </a:cxn>
              <a:cxn ang="0">
                <a:pos x="23" y="167"/>
              </a:cxn>
              <a:cxn ang="0">
                <a:pos x="23" y="176"/>
              </a:cxn>
              <a:cxn ang="0">
                <a:pos x="27" y="180"/>
              </a:cxn>
            </a:cxnLst>
            <a:rect l="0" t="0" r="r" b="b"/>
            <a:pathLst>
              <a:path w="361" h="297">
                <a:moveTo>
                  <a:pt x="330" y="0"/>
                </a:moveTo>
                <a:lnTo>
                  <a:pt x="254" y="0"/>
                </a:lnTo>
                <a:lnTo>
                  <a:pt x="254" y="0"/>
                </a:lnTo>
                <a:lnTo>
                  <a:pt x="239" y="2"/>
                </a:lnTo>
                <a:lnTo>
                  <a:pt x="225" y="7"/>
                </a:lnTo>
                <a:lnTo>
                  <a:pt x="210" y="15"/>
                </a:lnTo>
                <a:lnTo>
                  <a:pt x="199" y="24"/>
                </a:lnTo>
                <a:lnTo>
                  <a:pt x="74" y="149"/>
                </a:lnTo>
                <a:lnTo>
                  <a:pt x="74" y="149"/>
                </a:lnTo>
                <a:lnTo>
                  <a:pt x="69" y="154"/>
                </a:lnTo>
                <a:lnTo>
                  <a:pt x="67" y="160"/>
                </a:lnTo>
                <a:lnTo>
                  <a:pt x="65" y="165"/>
                </a:lnTo>
                <a:lnTo>
                  <a:pt x="63" y="172"/>
                </a:lnTo>
                <a:lnTo>
                  <a:pt x="65" y="178"/>
                </a:lnTo>
                <a:lnTo>
                  <a:pt x="67" y="183"/>
                </a:lnTo>
                <a:lnTo>
                  <a:pt x="69" y="189"/>
                </a:lnTo>
                <a:lnTo>
                  <a:pt x="74" y="194"/>
                </a:lnTo>
                <a:lnTo>
                  <a:pt x="167" y="288"/>
                </a:lnTo>
                <a:lnTo>
                  <a:pt x="167" y="288"/>
                </a:lnTo>
                <a:lnTo>
                  <a:pt x="172" y="292"/>
                </a:lnTo>
                <a:lnTo>
                  <a:pt x="178" y="296"/>
                </a:lnTo>
                <a:lnTo>
                  <a:pt x="183" y="297"/>
                </a:lnTo>
                <a:lnTo>
                  <a:pt x="190" y="297"/>
                </a:lnTo>
                <a:lnTo>
                  <a:pt x="196" y="297"/>
                </a:lnTo>
                <a:lnTo>
                  <a:pt x="201" y="296"/>
                </a:lnTo>
                <a:lnTo>
                  <a:pt x="208" y="292"/>
                </a:lnTo>
                <a:lnTo>
                  <a:pt x="212" y="288"/>
                </a:lnTo>
                <a:lnTo>
                  <a:pt x="339" y="162"/>
                </a:lnTo>
                <a:lnTo>
                  <a:pt x="339" y="162"/>
                </a:lnTo>
                <a:lnTo>
                  <a:pt x="348" y="151"/>
                </a:lnTo>
                <a:lnTo>
                  <a:pt x="355" y="136"/>
                </a:lnTo>
                <a:lnTo>
                  <a:pt x="359" y="122"/>
                </a:lnTo>
                <a:lnTo>
                  <a:pt x="361" y="107"/>
                </a:lnTo>
                <a:lnTo>
                  <a:pt x="361" y="33"/>
                </a:lnTo>
                <a:lnTo>
                  <a:pt x="361" y="33"/>
                </a:lnTo>
                <a:lnTo>
                  <a:pt x="361" y="26"/>
                </a:lnTo>
                <a:lnTo>
                  <a:pt x="359" y="20"/>
                </a:lnTo>
                <a:lnTo>
                  <a:pt x="355" y="15"/>
                </a:lnTo>
                <a:lnTo>
                  <a:pt x="352" y="9"/>
                </a:lnTo>
                <a:lnTo>
                  <a:pt x="346" y="6"/>
                </a:lnTo>
                <a:lnTo>
                  <a:pt x="341" y="4"/>
                </a:lnTo>
                <a:lnTo>
                  <a:pt x="335" y="2"/>
                </a:lnTo>
                <a:lnTo>
                  <a:pt x="330" y="0"/>
                </a:lnTo>
                <a:lnTo>
                  <a:pt x="330" y="0"/>
                </a:lnTo>
                <a:close/>
                <a:moveTo>
                  <a:pt x="286" y="107"/>
                </a:moveTo>
                <a:lnTo>
                  <a:pt x="286" y="107"/>
                </a:lnTo>
                <a:lnTo>
                  <a:pt x="279" y="107"/>
                </a:lnTo>
                <a:lnTo>
                  <a:pt x="274" y="105"/>
                </a:lnTo>
                <a:lnTo>
                  <a:pt x="268" y="102"/>
                </a:lnTo>
                <a:lnTo>
                  <a:pt x="263" y="98"/>
                </a:lnTo>
                <a:lnTo>
                  <a:pt x="259" y="93"/>
                </a:lnTo>
                <a:lnTo>
                  <a:pt x="257" y="87"/>
                </a:lnTo>
                <a:lnTo>
                  <a:pt x="256" y="82"/>
                </a:lnTo>
                <a:lnTo>
                  <a:pt x="254" y="74"/>
                </a:lnTo>
                <a:lnTo>
                  <a:pt x="254" y="74"/>
                </a:lnTo>
                <a:lnTo>
                  <a:pt x="256" y="69"/>
                </a:lnTo>
                <a:lnTo>
                  <a:pt x="257" y="64"/>
                </a:lnTo>
                <a:lnTo>
                  <a:pt x="259" y="58"/>
                </a:lnTo>
                <a:lnTo>
                  <a:pt x="263" y="53"/>
                </a:lnTo>
                <a:lnTo>
                  <a:pt x="268" y="49"/>
                </a:lnTo>
                <a:lnTo>
                  <a:pt x="274" y="45"/>
                </a:lnTo>
                <a:lnTo>
                  <a:pt x="279" y="44"/>
                </a:lnTo>
                <a:lnTo>
                  <a:pt x="286" y="44"/>
                </a:lnTo>
                <a:lnTo>
                  <a:pt x="286" y="44"/>
                </a:lnTo>
                <a:lnTo>
                  <a:pt x="292" y="44"/>
                </a:lnTo>
                <a:lnTo>
                  <a:pt x="299" y="45"/>
                </a:lnTo>
                <a:lnTo>
                  <a:pt x="304" y="49"/>
                </a:lnTo>
                <a:lnTo>
                  <a:pt x="308" y="53"/>
                </a:lnTo>
                <a:lnTo>
                  <a:pt x="314" y="58"/>
                </a:lnTo>
                <a:lnTo>
                  <a:pt x="315" y="64"/>
                </a:lnTo>
                <a:lnTo>
                  <a:pt x="317" y="69"/>
                </a:lnTo>
                <a:lnTo>
                  <a:pt x="319" y="74"/>
                </a:lnTo>
                <a:lnTo>
                  <a:pt x="319" y="74"/>
                </a:lnTo>
                <a:lnTo>
                  <a:pt x="317" y="82"/>
                </a:lnTo>
                <a:lnTo>
                  <a:pt x="315" y="87"/>
                </a:lnTo>
                <a:lnTo>
                  <a:pt x="314" y="93"/>
                </a:lnTo>
                <a:lnTo>
                  <a:pt x="308" y="98"/>
                </a:lnTo>
                <a:lnTo>
                  <a:pt x="304" y="102"/>
                </a:lnTo>
                <a:lnTo>
                  <a:pt x="299" y="105"/>
                </a:lnTo>
                <a:lnTo>
                  <a:pt x="292" y="107"/>
                </a:lnTo>
                <a:lnTo>
                  <a:pt x="286" y="107"/>
                </a:lnTo>
                <a:lnTo>
                  <a:pt x="286" y="107"/>
                </a:lnTo>
                <a:close/>
                <a:moveTo>
                  <a:pt x="27" y="180"/>
                </a:moveTo>
                <a:lnTo>
                  <a:pt x="141" y="294"/>
                </a:lnTo>
                <a:lnTo>
                  <a:pt x="141" y="294"/>
                </a:lnTo>
                <a:lnTo>
                  <a:pt x="130" y="297"/>
                </a:lnTo>
                <a:lnTo>
                  <a:pt x="121" y="297"/>
                </a:lnTo>
                <a:lnTo>
                  <a:pt x="112" y="294"/>
                </a:lnTo>
                <a:lnTo>
                  <a:pt x="103" y="288"/>
                </a:lnTo>
                <a:lnTo>
                  <a:pt x="9" y="194"/>
                </a:lnTo>
                <a:lnTo>
                  <a:pt x="9" y="194"/>
                </a:lnTo>
                <a:lnTo>
                  <a:pt x="5" y="189"/>
                </a:lnTo>
                <a:lnTo>
                  <a:pt x="2" y="183"/>
                </a:lnTo>
                <a:lnTo>
                  <a:pt x="0" y="178"/>
                </a:lnTo>
                <a:lnTo>
                  <a:pt x="0" y="172"/>
                </a:lnTo>
                <a:lnTo>
                  <a:pt x="0" y="165"/>
                </a:lnTo>
                <a:lnTo>
                  <a:pt x="2" y="160"/>
                </a:lnTo>
                <a:lnTo>
                  <a:pt x="5" y="154"/>
                </a:lnTo>
                <a:lnTo>
                  <a:pt x="9" y="149"/>
                </a:lnTo>
                <a:lnTo>
                  <a:pt x="136" y="24"/>
                </a:lnTo>
                <a:lnTo>
                  <a:pt x="136" y="24"/>
                </a:lnTo>
                <a:lnTo>
                  <a:pt x="147" y="15"/>
                </a:lnTo>
                <a:lnTo>
                  <a:pt x="161" y="7"/>
                </a:lnTo>
                <a:lnTo>
                  <a:pt x="176" y="2"/>
                </a:lnTo>
                <a:lnTo>
                  <a:pt x="190" y="0"/>
                </a:lnTo>
                <a:lnTo>
                  <a:pt x="27" y="163"/>
                </a:lnTo>
                <a:lnTo>
                  <a:pt x="27" y="163"/>
                </a:lnTo>
                <a:lnTo>
                  <a:pt x="23" y="167"/>
                </a:lnTo>
                <a:lnTo>
                  <a:pt x="23" y="172"/>
                </a:lnTo>
                <a:lnTo>
                  <a:pt x="23" y="176"/>
                </a:lnTo>
                <a:lnTo>
                  <a:pt x="27" y="180"/>
                </a:lnTo>
                <a:lnTo>
                  <a:pt x="27" y="180"/>
                </a:lnTo>
                <a:close/>
              </a:path>
            </a:pathLst>
          </a:custGeom>
          <a:solidFill>
            <a:srgbClr val="F45474"/>
          </a:solidFill>
          <a:ln w="9525">
            <a:noFill/>
            <a:round/>
          </a:ln>
        </p:spPr>
        <p:txBody>
          <a:bodyPr lIns="121920" tIns="60960" rIns="121920" bIns="60960"/>
          <a:lstStyle/>
          <a:p>
            <a:pPr>
              <a:defRPr/>
            </a:pPr>
            <a:endParaRPr lang="en-US" sz="3200">
              <a:solidFill>
                <a:prstClr val="black"/>
              </a:solidFill>
            </a:endParaRPr>
          </a:p>
        </p:txBody>
      </p:sp>
      <p:grpSp>
        <p:nvGrpSpPr>
          <p:cNvPr id="21" name="Group 82"/>
          <p:cNvGrpSpPr/>
          <p:nvPr/>
        </p:nvGrpSpPr>
        <p:grpSpPr>
          <a:xfrm>
            <a:off x="6292020" y="4053351"/>
            <a:ext cx="507739" cy="474691"/>
            <a:chOff x="4067683" y="3042772"/>
            <a:chExt cx="350901" cy="328061"/>
          </a:xfrm>
          <a:solidFill>
            <a:srgbClr val="F45474"/>
          </a:solidFill>
        </p:grpSpPr>
        <p:sp>
          <p:nvSpPr>
            <p:cNvPr id="22" name="Freeform 33"/>
            <p:cNvSpPr>
              <a:spLocks noEditPoints="1"/>
            </p:cNvSpPr>
            <p:nvPr/>
          </p:nvSpPr>
          <p:spPr bwMode="auto">
            <a:xfrm>
              <a:off x="4156966" y="3260787"/>
              <a:ext cx="174412" cy="110046"/>
            </a:xfrm>
            <a:custGeom>
              <a:avLst/>
              <a:gdLst/>
              <a:ahLst/>
              <a:cxnLst>
                <a:cxn ang="0">
                  <a:pos x="0" y="44"/>
                </a:cxn>
                <a:cxn ang="0">
                  <a:pos x="0" y="107"/>
                </a:cxn>
                <a:cxn ang="0">
                  <a:pos x="169" y="107"/>
                </a:cxn>
                <a:cxn ang="0">
                  <a:pos x="169" y="44"/>
                </a:cxn>
                <a:cxn ang="0">
                  <a:pos x="169" y="0"/>
                </a:cxn>
                <a:cxn ang="0">
                  <a:pos x="0" y="0"/>
                </a:cxn>
                <a:cxn ang="0">
                  <a:pos x="0" y="44"/>
                </a:cxn>
                <a:cxn ang="0">
                  <a:pos x="20" y="22"/>
                </a:cxn>
                <a:cxn ang="0">
                  <a:pos x="147" y="22"/>
                </a:cxn>
                <a:cxn ang="0">
                  <a:pos x="147" y="44"/>
                </a:cxn>
                <a:cxn ang="0">
                  <a:pos x="20" y="44"/>
                </a:cxn>
                <a:cxn ang="0">
                  <a:pos x="20" y="22"/>
                </a:cxn>
                <a:cxn ang="0">
                  <a:pos x="20" y="64"/>
                </a:cxn>
                <a:cxn ang="0">
                  <a:pos x="147" y="64"/>
                </a:cxn>
                <a:cxn ang="0">
                  <a:pos x="147" y="86"/>
                </a:cxn>
                <a:cxn ang="0">
                  <a:pos x="20" y="86"/>
                </a:cxn>
                <a:cxn ang="0">
                  <a:pos x="20" y="64"/>
                </a:cxn>
              </a:cxnLst>
              <a:rect l="0" t="0" r="r" b="b"/>
              <a:pathLst>
                <a:path w="169" h="107">
                  <a:moveTo>
                    <a:pt x="0" y="44"/>
                  </a:moveTo>
                  <a:lnTo>
                    <a:pt x="0" y="107"/>
                  </a:lnTo>
                  <a:lnTo>
                    <a:pt x="169" y="107"/>
                  </a:lnTo>
                  <a:lnTo>
                    <a:pt x="169" y="44"/>
                  </a:lnTo>
                  <a:lnTo>
                    <a:pt x="169" y="0"/>
                  </a:lnTo>
                  <a:lnTo>
                    <a:pt x="0" y="0"/>
                  </a:lnTo>
                  <a:lnTo>
                    <a:pt x="0" y="44"/>
                  </a:lnTo>
                  <a:close/>
                  <a:moveTo>
                    <a:pt x="20" y="22"/>
                  </a:moveTo>
                  <a:lnTo>
                    <a:pt x="147" y="22"/>
                  </a:lnTo>
                  <a:lnTo>
                    <a:pt x="147" y="44"/>
                  </a:lnTo>
                  <a:lnTo>
                    <a:pt x="20" y="44"/>
                  </a:lnTo>
                  <a:lnTo>
                    <a:pt x="20" y="22"/>
                  </a:lnTo>
                  <a:close/>
                  <a:moveTo>
                    <a:pt x="20" y="64"/>
                  </a:moveTo>
                  <a:lnTo>
                    <a:pt x="147" y="64"/>
                  </a:lnTo>
                  <a:lnTo>
                    <a:pt x="147" y="86"/>
                  </a:lnTo>
                  <a:lnTo>
                    <a:pt x="20" y="86"/>
                  </a:lnTo>
                  <a:lnTo>
                    <a:pt x="20" y="6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lIns="121920" tIns="60960" rIns="121920" bIns="60960"/>
            <a:lstStyle/>
            <a:p>
              <a:pPr>
                <a:defRPr/>
              </a:pPr>
              <a:endParaRPr lang="en-US" sz="3200">
                <a:solidFill>
                  <a:prstClr val="black"/>
                </a:solidFill>
              </a:endParaRPr>
            </a:p>
          </p:txBody>
        </p:sp>
        <p:sp>
          <p:nvSpPr>
            <p:cNvPr id="23" name="Freeform 34"/>
            <p:cNvSpPr/>
            <p:nvPr/>
          </p:nvSpPr>
          <p:spPr bwMode="auto">
            <a:xfrm>
              <a:off x="4156966" y="3042772"/>
              <a:ext cx="174412" cy="107969"/>
            </a:xfrm>
            <a:custGeom>
              <a:avLst/>
              <a:gdLst/>
              <a:ahLst/>
              <a:cxnLst>
                <a:cxn ang="0">
                  <a:pos x="169" y="64"/>
                </a:cxn>
                <a:cxn ang="0">
                  <a:pos x="169" y="0"/>
                </a:cxn>
                <a:cxn ang="0">
                  <a:pos x="0" y="0"/>
                </a:cxn>
                <a:cxn ang="0">
                  <a:pos x="0" y="64"/>
                </a:cxn>
                <a:cxn ang="0">
                  <a:pos x="0" y="105"/>
                </a:cxn>
                <a:cxn ang="0">
                  <a:pos x="169" y="105"/>
                </a:cxn>
                <a:cxn ang="0">
                  <a:pos x="169" y="64"/>
                </a:cxn>
              </a:cxnLst>
              <a:rect l="0" t="0" r="r" b="b"/>
              <a:pathLst>
                <a:path w="169" h="105">
                  <a:moveTo>
                    <a:pt x="169" y="64"/>
                  </a:moveTo>
                  <a:lnTo>
                    <a:pt x="169" y="0"/>
                  </a:lnTo>
                  <a:lnTo>
                    <a:pt x="0" y="0"/>
                  </a:lnTo>
                  <a:lnTo>
                    <a:pt x="0" y="64"/>
                  </a:lnTo>
                  <a:lnTo>
                    <a:pt x="0" y="105"/>
                  </a:lnTo>
                  <a:lnTo>
                    <a:pt x="169" y="105"/>
                  </a:lnTo>
                  <a:lnTo>
                    <a:pt x="169" y="6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lIns="121920" tIns="60960" rIns="121920" bIns="60960"/>
            <a:lstStyle/>
            <a:p>
              <a:pPr>
                <a:defRPr/>
              </a:pPr>
              <a:endParaRPr lang="en-US" sz="3200">
                <a:solidFill>
                  <a:prstClr val="black"/>
                </a:solidFill>
              </a:endParaRPr>
            </a:p>
          </p:txBody>
        </p:sp>
        <p:sp>
          <p:nvSpPr>
            <p:cNvPr id="24" name="Freeform 35"/>
            <p:cNvSpPr/>
            <p:nvPr/>
          </p:nvSpPr>
          <p:spPr bwMode="auto">
            <a:xfrm>
              <a:off x="4067683" y="3107139"/>
              <a:ext cx="350901" cy="197252"/>
            </a:xfrm>
            <a:custGeom>
              <a:avLst/>
              <a:gdLst/>
              <a:ahLst/>
              <a:cxnLst>
                <a:cxn ang="0">
                  <a:pos x="295" y="0"/>
                </a:cxn>
                <a:cxn ang="0">
                  <a:pos x="274" y="0"/>
                </a:cxn>
                <a:cxn ang="0">
                  <a:pos x="274" y="41"/>
                </a:cxn>
                <a:cxn ang="0">
                  <a:pos x="274" y="63"/>
                </a:cxn>
                <a:cxn ang="0">
                  <a:pos x="63" y="63"/>
                </a:cxn>
                <a:cxn ang="0">
                  <a:pos x="63" y="41"/>
                </a:cxn>
                <a:cxn ang="0">
                  <a:pos x="63" y="0"/>
                </a:cxn>
                <a:cxn ang="0">
                  <a:pos x="42" y="0"/>
                </a:cxn>
                <a:cxn ang="0">
                  <a:pos x="42" y="0"/>
                </a:cxn>
                <a:cxn ang="0">
                  <a:pos x="34" y="1"/>
                </a:cxn>
                <a:cxn ang="0">
                  <a:pos x="27" y="3"/>
                </a:cxn>
                <a:cxn ang="0">
                  <a:pos x="20" y="7"/>
                </a:cxn>
                <a:cxn ang="0">
                  <a:pos x="13" y="12"/>
                </a:cxn>
                <a:cxn ang="0">
                  <a:pos x="7" y="20"/>
                </a:cxn>
                <a:cxn ang="0">
                  <a:pos x="4" y="27"/>
                </a:cxn>
                <a:cxn ang="0">
                  <a:pos x="2" y="34"/>
                </a:cxn>
                <a:cxn ang="0">
                  <a:pos x="0" y="41"/>
                </a:cxn>
                <a:cxn ang="0">
                  <a:pos x="0" y="146"/>
                </a:cxn>
                <a:cxn ang="0">
                  <a:pos x="0" y="146"/>
                </a:cxn>
                <a:cxn ang="0">
                  <a:pos x="2" y="156"/>
                </a:cxn>
                <a:cxn ang="0">
                  <a:pos x="4" y="163"/>
                </a:cxn>
                <a:cxn ang="0">
                  <a:pos x="7" y="170"/>
                </a:cxn>
                <a:cxn ang="0">
                  <a:pos x="13" y="175"/>
                </a:cxn>
                <a:cxn ang="0">
                  <a:pos x="20" y="181"/>
                </a:cxn>
                <a:cxn ang="0">
                  <a:pos x="27" y="186"/>
                </a:cxn>
                <a:cxn ang="0">
                  <a:pos x="34" y="188"/>
                </a:cxn>
                <a:cxn ang="0">
                  <a:pos x="42" y="190"/>
                </a:cxn>
                <a:cxn ang="0">
                  <a:pos x="63" y="190"/>
                </a:cxn>
                <a:cxn ang="0">
                  <a:pos x="63" y="146"/>
                </a:cxn>
                <a:cxn ang="0">
                  <a:pos x="63" y="127"/>
                </a:cxn>
                <a:cxn ang="0">
                  <a:pos x="274" y="127"/>
                </a:cxn>
                <a:cxn ang="0">
                  <a:pos x="274" y="146"/>
                </a:cxn>
                <a:cxn ang="0">
                  <a:pos x="274" y="190"/>
                </a:cxn>
                <a:cxn ang="0">
                  <a:pos x="295" y="190"/>
                </a:cxn>
                <a:cxn ang="0">
                  <a:pos x="295" y="190"/>
                </a:cxn>
                <a:cxn ang="0">
                  <a:pos x="303" y="188"/>
                </a:cxn>
                <a:cxn ang="0">
                  <a:pos x="310" y="186"/>
                </a:cxn>
                <a:cxn ang="0">
                  <a:pos x="317" y="181"/>
                </a:cxn>
                <a:cxn ang="0">
                  <a:pos x="324" y="175"/>
                </a:cxn>
                <a:cxn ang="0">
                  <a:pos x="330" y="170"/>
                </a:cxn>
                <a:cxn ang="0">
                  <a:pos x="334" y="163"/>
                </a:cxn>
                <a:cxn ang="0">
                  <a:pos x="337" y="156"/>
                </a:cxn>
                <a:cxn ang="0">
                  <a:pos x="337" y="146"/>
                </a:cxn>
                <a:cxn ang="0">
                  <a:pos x="337" y="41"/>
                </a:cxn>
                <a:cxn ang="0">
                  <a:pos x="337" y="41"/>
                </a:cxn>
                <a:cxn ang="0">
                  <a:pos x="337" y="34"/>
                </a:cxn>
                <a:cxn ang="0">
                  <a:pos x="334" y="27"/>
                </a:cxn>
                <a:cxn ang="0">
                  <a:pos x="330" y="20"/>
                </a:cxn>
                <a:cxn ang="0">
                  <a:pos x="324" y="12"/>
                </a:cxn>
                <a:cxn ang="0">
                  <a:pos x="317" y="7"/>
                </a:cxn>
                <a:cxn ang="0">
                  <a:pos x="310" y="3"/>
                </a:cxn>
                <a:cxn ang="0">
                  <a:pos x="303" y="1"/>
                </a:cxn>
                <a:cxn ang="0">
                  <a:pos x="295" y="0"/>
                </a:cxn>
                <a:cxn ang="0">
                  <a:pos x="295" y="0"/>
                </a:cxn>
              </a:cxnLst>
              <a:rect l="0" t="0" r="r" b="b"/>
              <a:pathLst>
                <a:path w="337" h="190">
                  <a:moveTo>
                    <a:pt x="295" y="0"/>
                  </a:moveTo>
                  <a:lnTo>
                    <a:pt x="274" y="0"/>
                  </a:lnTo>
                  <a:lnTo>
                    <a:pt x="274" y="41"/>
                  </a:lnTo>
                  <a:lnTo>
                    <a:pt x="274" y="63"/>
                  </a:lnTo>
                  <a:lnTo>
                    <a:pt x="63" y="63"/>
                  </a:lnTo>
                  <a:lnTo>
                    <a:pt x="63" y="41"/>
                  </a:lnTo>
                  <a:lnTo>
                    <a:pt x="63" y="0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4" y="1"/>
                  </a:lnTo>
                  <a:lnTo>
                    <a:pt x="27" y="3"/>
                  </a:lnTo>
                  <a:lnTo>
                    <a:pt x="20" y="7"/>
                  </a:lnTo>
                  <a:lnTo>
                    <a:pt x="13" y="12"/>
                  </a:lnTo>
                  <a:lnTo>
                    <a:pt x="7" y="20"/>
                  </a:lnTo>
                  <a:lnTo>
                    <a:pt x="4" y="27"/>
                  </a:lnTo>
                  <a:lnTo>
                    <a:pt x="2" y="34"/>
                  </a:lnTo>
                  <a:lnTo>
                    <a:pt x="0" y="41"/>
                  </a:lnTo>
                  <a:lnTo>
                    <a:pt x="0" y="146"/>
                  </a:lnTo>
                  <a:lnTo>
                    <a:pt x="0" y="146"/>
                  </a:lnTo>
                  <a:lnTo>
                    <a:pt x="2" y="156"/>
                  </a:lnTo>
                  <a:lnTo>
                    <a:pt x="4" y="163"/>
                  </a:lnTo>
                  <a:lnTo>
                    <a:pt x="7" y="170"/>
                  </a:lnTo>
                  <a:lnTo>
                    <a:pt x="13" y="175"/>
                  </a:lnTo>
                  <a:lnTo>
                    <a:pt x="20" y="181"/>
                  </a:lnTo>
                  <a:lnTo>
                    <a:pt x="27" y="186"/>
                  </a:lnTo>
                  <a:lnTo>
                    <a:pt x="34" y="188"/>
                  </a:lnTo>
                  <a:lnTo>
                    <a:pt x="42" y="190"/>
                  </a:lnTo>
                  <a:lnTo>
                    <a:pt x="63" y="190"/>
                  </a:lnTo>
                  <a:lnTo>
                    <a:pt x="63" y="146"/>
                  </a:lnTo>
                  <a:lnTo>
                    <a:pt x="63" y="127"/>
                  </a:lnTo>
                  <a:lnTo>
                    <a:pt x="274" y="127"/>
                  </a:lnTo>
                  <a:lnTo>
                    <a:pt x="274" y="146"/>
                  </a:lnTo>
                  <a:lnTo>
                    <a:pt x="274" y="190"/>
                  </a:lnTo>
                  <a:lnTo>
                    <a:pt x="295" y="190"/>
                  </a:lnTo>
                  <a:lnTo>
                    <a:pt x="295" y="190"/>
                  </a:lnTo>
                  <a:lnTo>
                    <a:pt x="303" y="188"/>
                  </a:lnTo>
                  <a:lnTo>
                    <a:pt x="310" y="186"/>
                  </a:lnTo>
                  <a:lnTo>
                    <a:pt x="317" y="181"/>
                  </a:lnTo>
                  <a:lnTo>
                    <a:pt x="324" y="175"/>
                  </a:lnTo>
                  <a:lnTo>
                    <a:pt x="330" y="170"/>
                  </a:lnTo>
                  <a:lnTo>
                    <a:pt x="334" y="163"/>
                  </a:lnTo>
                  <a:lnTo>
                    <a:pt x="337" y="156"/>
                  </a:lnTo>
                  <a:lnTo>
                    <a:pt x="337" y="146"/>
                  </a:lnTo>
                  <a:lnTo>
                    <a:pt x="337" y="41"/>
                  </a:lnTo>
                  <a:lnTo>
                    <a:pt x="337" y="41"/>
                  </a:lnTo>
                  <a:lnTo>
                    <a:pt x="337" y="34"/>
                  </a:lnTo>
                  <a:lnTo>
                    <a:pt x="334" y="27"/>
                  </a:lnTo>
                  <a:lnTo>
                    <a:pt x="330" y="20"/>
                  </a:lnTo>
                  <a:lnTo>
                    <a:pt x="324" y="12"/>
                  </a:lnTo>
                  <a:lnTo>
                    <a:pt x="317" y="7"/>
                  </a:lnTo>
                  <a:lnTo>
                    <a:pt x="310" y="3"/>
                  </a:lnTo>
                  <a:lnTo>
                    <a:pt x="303" y="1"/>
                  </a:lnTo>
                  <a:lnTo>
                    <a:pt x="295" y="0"/>
                  </a:lnTo>
                  <a:lnTo>
                    <a:pt x="295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lIns="121920" tIns="60960" rIns="121920" bIns="60960"/>
            <a:lstStyle/>
            <a:p>
              <a:pPr>
                <a:defRPr/>
              </a:pPr>
              <a:endParaRPr lang="en-US" sz="3200">
                <a:solidFill>
                  <a:prstClr val="black"/>
                </a:solidFill>
              </a:endParaRPr>
            </a:p>
          </p:txBody>
        </p:sp>
      </p:grpSp>
      <p:grpSp>
        <p:nvGrpSpPr>
          <p:cNvPr id="25" name="Group 79"/>
          <p:cNvGrpSpPr/>
          <p:nvPr/>
        </p:nvGrpSpPr>
        <p:grpSpPr>
          <a:xfrm>
            <a:off x="1441893" y="3033858"/>
            <a:ext cx="369536" cy="492715"/>
            <a:chOff x="1092301" y="2278682"/>
            <a:chExt cx="255389" cy="340519"/>
          </a:xfrm>
          <a:solidFill>
            <a:srgbClr val="F45474"/>
          </a:solidFill>
        </p:grpSpPr>
        <p:sp>
          <p:nvSpPr>
            <p:cNvPr id="26" name="Freeform 41"/>
            <p:cNvSpPr>
              <a:spLocks noEditPoints="1"/>
            </p:cNvSpPr>
            <p:nvPr/>
          </p:nvSpPr>
          <p:spPr bwMode="auto">
            <a:xfrm>
              <a:off x="1092301" y="2278682"/>
              <a:ext cx="255389" cy="340518"/>
            </a:xfrm>
            <a:custGeom>
              <a:avLst/>
              <a:gdLst/>
              <a:ahLst/>
              <a:cxnLst>
                <a:cxn ang="0">
                  <a:pos x="31" y="42"/>
                </a:cxn>
                <a:cxn ang="0">
                  <a:pos x="26" y="42"/>
                </a:cxn>
                <a:cxn ang="0">
                  <a:pos x="15" y="47"/>
                </a:cxn>
                <a:cxn ang="0">
                  <a:pos x="6" y="54"/>
                </a:cxn>
                <a:cxn ang="0">
                  <a:pos x="2" y="65"/>
                </a:cxn>
                <a:cxn ang="0">
                  <a:pos x="0" y="82"/>
                </a:cxn>
                <a:cxn ang="0">
                  <a:pos x="247" y="73"/>
                </a:cxn>
                <a:cxn ang="0">
                  <a:pos x="245" y="65"/>
                </a:cxn>
                <a:cxn ang="0">
                  <a:pos x="241" y="54"/>
                </a:cxn>
                <a:cxn ang="0">
                  <a:pos x="232" y="47"/>
                </a:cxn>
                <a:cxn ang="0">
                  <a:pos x="221" y="42"/>
                </a:cxn>
                <a:cxn ang="0">
                  <a:pos x="216" y="42"/>
                </a:cxn>
                <a:cxn ang="0">
                  <a:pos x="167" y="53"/>
                </a:cxn>
                <a:cxn ang="0">
                  <a:pos x="86" y="22"/>
                </a:cxn>
                <a:cxn ang="0">
                  <a:pos x="163" y="0"/>
                </a:cxn>
                <a:cxn ang="0">
                  <a:pos x="82" y="0"/>
                </a:cxn>
                <a:cxn ang="0">
                  <a:pos x="71" y="6"/>
                </a:cxn>
                <a:cxn ang="0">
                  <a:pos x="66" y="16"/>
                </a:cxn>
                <a:cxn ang="0">
                  <a:pos x="58" y="58"/>
                </a:cxn>
                <a:cxn ang="0">
                  <a:pos x="62" y="69"/>
                </a:cxn>
                <a:cxn ang="0">
                  <a:pos x="73" y="74"/>
                </a:cxn>
                <a:cxn ang="0">
                  <a:pos x="174" y="74"/>
                </a:cxn>
                <a:cxn ang="0">
                  <a:pos x="185" y="69"/>
                </a:cxn>
                <a:cxn ang="0">
                  <a:pos x="187" y="58"/>
                </a:cxn>
                <a:cxn ang="0">
                  <a:pos x="182" y="16"/>
                </a:cxn>
                <a:cxn ang="0">
                  <a:pos x="176" y="6"/>
                </a:cxn>
                <a:cxn ang="0">
                  <a:pos x="163" y="0"/>
                </a:cxn>
                <a:cxn ang="0">
                  <a:pos x="220" y="103"/>
                </a:cxn>
                <a:cxn ang="0">
                  <a:pos x="26" y="103"/>
                </a:cxn>
                <a:cxn ang="0">
                  <a:pos x="13" y="109"/>
                </a:cxn>
                <a:cxn ang="0">
                  <a:pos x="8" y="123"/>
                </a:cxn>
                <a:cxn ang="0">
                  <a:pos x="24" y="306"/>
                </a:cxn>
                <a:cxn ang="0">
                  <a:pos x="31" y="321"/>
                </a:cxn>
                <a:cxn ang="0">
                  <a:pos x="47" y="328"/>
                </a:cxn>
                <a:cxn ang="0">
                  <a:pos x="200" y="328"/>
                </a:cxn>
                <a:cxn ang="0">
                  <a:pos x="214" y="321"/>
                </a:cxn>
                <a:cxn ang="0">
                  <a:pos x="221" y="306"/>
                </a:cxn>
                <a:cxn ang="0">
                  <a:pos x="240" y="123"/>
                </a:cxn>
                <a:cxn ang="0">
                  <a:pos x="234" y="109"/>
                </a:cxn>
                <a:cxn ang="0">
                  <a:pos x="220" y="103"/>
                </a:cxn>
                <a:cxn ang="0">
                  <a:pos x="82" y="287"/>
                </a:cxn>
                <a:cxn ang="0">
                  <a:pos x="42" y="143"/>
                </a:cxn>
                <a:cxn ang="0">
                  <a:pos x="82" y="287"/>
                </a:cxn>
                <a:cxn ang="0">
                  <a:pos x="104" y="287"/>
                </a:cxn>
                <a:cxn ang="0">
                  <a:pos x="144" y="143"/>
                </a:cxn>
                <a:cxn ang="0">
                  <a:pos x="194" y="287"/>
                </a:cxn>
                <a:cxn ang="0">
                  <a:pos x="163" y="143"/>
                </a:cxn>
                <a:cxn ang="0">
                  <a:pos x="194" y="287"/>
                </a:cxn>
              </a:cxnLst>
              <a:rect l="0" t="0" r="r" b="b"/>
              <a:pathLst>
                <a:path w="247" h="328">
                  <a:moveTo>
                    <a:pt x="216" y="42"/>
                  </a:moveTo>
                  <a:lnTo>
                    <a:pt x="31" y="42"/>
                  </a:lnTo>
                  <a:lnTo>
                    <a:pt x="31" y="42"/>
                  </a:lnTo>
                  <a:lnTo>
                    <a:pt x="26" y="42"/>
                  </a:lnTo>
                  <a:lnTo>
                    <a:pt x="20" y="44"/>
                  </a:lnTo>
                  <a:lnTo>
                    <a:pt x="15" y="47"/>
                  </a:lnTo>
                  <a:lnTo>
                    <a:pt x="9" y="51"/>
                  </a:lnTo>
                  <a:lnTo>
                    <a:pt x="6" y="54"/>
                  </a:lnTo>
                  <a:lnTo>
                    <a:pt x="4" y="60"/>
                  </a:lnTo>
                  <a:lnTo>
                    <a:pt x="2" y="65"/>
                  </a:lnTo>
                  <a:lnTo>
                    <a:pt x="0" y="73"/>
                  </a:lnTo>
                  <a:lnTo>
                    <a:pt x="0" y="82"/>
                  </a:lnTo>
                  <a:lnTo>
                    <a:pt x="247" y="82"/>
                  </a:lnTo>
                  <a:lnTo>
                    <a:pt x="247" y="73"/>
                  </a:lnTo>
                  <a:lnTo>
                    <a:pt x="247" y="73"/>
                  </a:lnTo>
                  <a:lnTo>
                    <a:pt x="245" y="65"/>
                  </a:lnTo>
                  <a:lnTo>
                    <a:pt x="243" y="60"/>
                  </a:lnTo>
                  <a:lnTo>
                    <a:pt x="241" y="54"/>
                  </a:lnTo>
                  <a:lnTo>
                    <a:pt x="238" y="51"/>
                  </a:lnTo>
                  <a:lnTo>
                    <a:pt x="232" y="47"/>
                  </a:lnTo>
                  <a:lnTo>
                    <a:pt x="227" y="44"/>
                  </a:lnTo>
                  <a:lnTo>
                    <a:pt x="221" y="42"/>
                  </a:lnTo>
                  <a:lnTo>
                    <a:pt x="216" y="42"/>
                  </a:lnTo>
                  <a:lnTo>
                    <a:pt x="216" y="42"/>
                  </a:lnTo>
                  <a:close/>
                  <a:moveTo>
                    <a:pt x="162" y="22"/>
                  </a:moveTo>
                  <a:lnTo>
                    <a:pt x="167" y="53"/>
                  </a:lnTo>
                  <a:lnTo>
                    <a:pt x="80" y="53"/>
                  </a:lnTo>
                  <a:lnTo>
                    <a:pt x="86" y="22"/>
                  </a:lnTo>
                  <a:lnTo>
                    <a:pt x="162" y="22"/>
                  </a:lnTo>
                  <a:close/>
                  <a:moveTo>
                    <a:pt x="163" y="0"/>
                  </a:moveTo>
                  <a:lnTo>
                    <a:pt x="82" y="0"/>
                  </a:lnTo>
                  <a:lnTo>
                    <a:pt x="82" y="0"/>
                  </a:lnTo>
                  <a:lnTo>
                    <a:pt x="76" y="2"/>
                  </a:lnTo>
                  <a:lnTo>
                    <a:pt x="71" y="6"/>
                  </a:lnTo>
                  <a:lnTo>
                    <a:pt x="67" y="9"/>
                  </a:lnTo>
                  <a:lnTo>
                    <a:pt x="66" y="16"/>
                  </a:lnTo>
                  <a:lnTo>
                    <a:pt x="58" y="58"/>
                  </a:lnTo>
                  <a:lnTo>
                    <a:pt x="58" y="58"/>
                  </a:lnTo>
                  <a:lnTo>
                    <a:pt x="60" y="65"/>
                  </a:lnTo>
                  <a:lnTo>
                    <a:pt x="62" y="69"/>
                  </a:lnTo>
                  <a:lnTo>
                    <a:pt x="67" y="73"/>
                  </a:lnTo>
                  <a:lnTo>
                    <a:pt x="73" y="74"/>
                  </a:lnTo>
                  <a:lnTo>
                    <a:pt x="174" y="74"/>
                  </a:lnTo>
                  <a:lnTo>
                    <a:pt x="174" y="74"/>
                  </a:lnTo>
                  <a:lnTo>
                    <a:pt x="180" y="73"/>
                  </a:lnTo>
                  <a:lnTo>
                    <a:pt x="185" y="69"/>
                  </a:lnTo>
                  <a:lnTo>
                    <a:pt x="187" y="65"/>
                  </a:lnTo>
                  <a:lnTo>
                    <a:pt x="187" y="58"/>
                  </a:lnTo>
                  <a:lnTo>
                    <a:pt x="182" y="16"/>
                  </a:lnTo>
                  <a:lnTo>
                    <a:pt x="182" y="16"/>
                  </a:lnTo>
                  <a:lnTo>
                    <a:pt x="180" y="9"/>
                  </a:lnTo>
                  <a:lnTo>
                    <a:pt x="176" y="6"/>
                  </a:lnTo>
                  <a:lnTo>
                    <a:pt x="171" y="2"/>
                  </a:lnTo>
                  <a:lnTo>
                    <a:pt x="163" y="0"/>
                  </a:lnTo>
                  <a:lnTo>
                    <a:pt x="163" y="0"/>
                  </a:lnTo>
                  <a:close/>
                  <a:moveTo>
                    <a:pt x="220" y="103"/>
                  </a:moveTo>
                  <a:lnTo>
                    <a:pt x="26" y="103"/>
                  </a:lnTo>
                  <a:lnTo>
                    <a:pt x="26" y="103"/>
                  </a:lnTo>
                  <a:lnTo>
                    <a:pt x="18" y="105"/>
                  </a:lnTo>
                  <a:lnTo>
                    <a:pt x="13" y="109"/>
                  </a:lnTo>
                  <a:lnTo>
                    <a:pt x="9" y="116"/>
                  </a:lnTo>
                  <a:lnTo>
                    <a:pt x="8" y="123"/>
                  </a:lnTo>
                  <a:lnTo>
                    <a:pt x="24" y="306"/>
                  </a:lnTo>
                  <a:lnTo>
                    <a:pt x="24" y="306"/>
                  </a:lnTo>
                  <a:lnTo>
                    <a:pt x="28" y="316"/>
                  </a:lnTo>
                  <a:lnTo>
                    <a:pt x="31" y="321"/>
                  </a:lnTo>
                  <a:lnTo>
                    <a:pt x="38" y="326"/>
                  </a:lnTo>
                  <a:lnTo>
                    <a:pt x="47" y="328"/>
                  </a:lnTo>
                  <a:lnTo>
                    <a:pt x="200" y="328"/>
                  </a:lnTo>
                  <a:lnTo>
                    <a:pt x="200" y="328"/>
                  </a:lnTo>
                  <a:lnTo>
                    <a:pt x="209" y="326"/>
                  </a:lnTo>
                  <a:lnTo>
                    <a:pt x="214" y="321"/>
                  </a:lnTo>
                  <a:lnTo>
                    <a:pt x="220" y="316"/>
                  </a:lnTo>
                  <a:lnTo>
                    <a:pt x="221" y="306"/>
                  </a:lnTo>
                  <a:lnTo>
                    <a:pt x="240" y="123"/>
                  </a:lnTo>
                  <a:lnTo>
                    <a:pt x="240" y="123"/>
                  </a:lnTo>
                  <a:lnTo>
                    <a:pt x="238" y="116"/>
                  </a:lnTo>
                  <a:lnTo>
                    <a:pt x="234" y="109"/>
                  </a:lnTo>
                  <a:lnTo>
                    <a:pt x="229" y="105"/>
                  </a:lnTo>
                  <a:lnTo>
                    <a:pt x="220" y="103"/>
                  </a:lnTo>
                  <a:lnTo>
                    <a:pt x="220" y="103"/>
                  </a:lnTo>
                  <a:close/>
                  <a:moveTo>
                    <a:pt x="82" y="287"/>
                  </a:moveTo>
                  <a:lnTo>
                    <a:pt x="51" y="287"/>
                  </a:lnTo>
                  <a:lnTo>
                    <a:pt x="42" y="143"/>
                  </a:lnTo>
                  <a:lnTo>
                    <a:pt x="82" y="143"/>
                  </a:lnTo>
                  <a:lnTo>
                    <a:pt x="82" y="287"/>
                  </a:lnTo>
                  <a:close/>
                  <a:moveTo>
                    <a:pt x="144" y="287"/>
                  </a:moveTo>
                  <a:lnTo>
                    <a:pt x="104" y="287"/>
                  </a:lnTo>
                  <a:lnTo>
                    <a:pt x="104" y="143"/>
                  </a:lnTo>
                  <a:lnTo>
                    <a:pt x="144" y="143"/>
                  </a:lnTo>
                  <a:lnTo>
                    <a:pt x="144" y="287"/>
                  </a:lnTo>
                  <a:close/>
                  <a:moveTo>
                    <a:pt x="194" y="287"/>
                  </a:moveTo>
                  <a:lnTo>
                    <a:pt x="163" y="287"/>
                  </a:lnTo>
                  <a:lnTo>
                    <a:pt x="163" y="143"/>
                  </a:lnTo>
                  <a:lnTo>
                    <a:pt x="205" y="143"/>
                  </a:lnTo>
                  <a:lnTo>
                    <a:pt x="194" y="287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lIns="121920" tIns="60960" rIns="121920" bIns="60960"/>
            <a:lstStyle/>
            <a:p>
              <a:pPr>
                <a:defRPr/>
              </a:pPr>
              <a:endParaRPr lang="en-US" sz="3200">
                <a:solidFill>
                  <a:prstClr val="black"/>
                </a:solidFill>
              </a:endParaRPr>
            </a:p>
          </p:txBody>
        </p:sp>
        <p:sp>
          <p:nvSpPr>
            <p:cNvPr id="27" name="Freeform 42"/>
            <p:cNvSpPr/>
            <p:nvPr/>
          </p:nvSpPr>
          <p:spPr bwMode="auto">
            <a:xfrm>
              <a:off x="1092301" y="2320208"/>
              <a:ext cx="255389" cy="41527"/>
            </a:xfrm>
            <a:custGeom>
              <a:avLst/>
              <a:gdLst/>
              <a:ahLst/>
              <a:cxnLst>
                <a:cxn ang="0">
                  <a:pos x="216" y="0"/>
                </a:cxn>
                <a:cxn ang="0">
                  <a:pos x="31" y="0"/>
                </a:cxn>
                <a:cxn ang="0">
                  <a:pos x="31" y="0"/>
                </a:cxn>
                <a:cxn ang="0">
                  <a:pos x="26" y="0"/>
                </a:cxn>
                <a:cxn ang="0">
                  <a:pos x="20" y="2"/>
                </a:cxn>
                <a:cxn ang="0">
                  <a:pos x="15" y="5"/>
                </a:cxn>
                <a:cxn ang="0">
                  <a:pos x="9" y="9"/>
                </a:cxn>
                <a:cxn ang="0">
                  <a:pos x="6" y="12"/>
                </a:cxn>
                <a:cxn ang="0">
                  <a:pos x="4" y="18"/>
                </a:cxn>
                <a:cxn ang="0">
                  <a:pos x="2" y="23"/>
                </a:cxn>
                <a:cxn ang="0">
                  <a:pos x="0" y="31"/>
                </a:cxn>
                <a:cxn ang="0">
                  <a:pos x="0" y="40"/>
                </a:cxn>
                <a:cxn ang="0">
                  <a:pos x="247" y="40"/>
                </a:cxn>
                <a:cxn ang="0">
                  <a:pos x="247" y="31"/>
                </a:cxn>
                <a:cxn ang="0">
                  <a:pos x="247" y="31"/>
                </a:cxn>
                <a:cxn ang="0">
                  <a:pos x="245" y="23"/>
                </a:cxn>
                <a:cxn ang="0">
                  <a:pos x="243" y="18"/>
                </a:cxn>
                <a:cxn ang="0">
                  <a:pos x="241" y="12"/>
                </a:cxn>
                <a:cxn ang="0">
                  <a:pos x="238" y="9"/>
                </a:cxn>
                <a:cxn ang="0">
                  <a:pos x="232" y="5"/>
                </a:cxn>
                <a:cxn ang="0">
                  <a:pos x="227" y="2"/>
                </a:cxn>
                <a:cxn ang="0">
                  <a:pos x="221" y="0"/>
                </a:cxn>
                <a:cxn ang="0">
                  <a:pos x="216" y="0"/>
                </a:cxn>
                <a:cxn ang="0">
                  <a:pos x="216" y="0"/>
                </a:cxn>
              </a:cxnLst>
              <a:rect l="0" t="0" r="r" b="b"/>
              <a:pathLst>
                <a:path w="247" h="40">
                  <a:moveTo>
                    <a:pt x="216" y="0"/>
                  </a:moveTo>
                  <a:lnTo>
                    <a:pt x="31" y="0"/>
                  </a:lnTo>
                  <a:lnTo>
                    <a:pt x="31" y="0"/>
                  </a:lnTo>
                  <a:lnTo>
                    <a:pt x="26" y="0"/>
                  </a:lnTo>
                  <a:lnTo>
                    <a:pt x="20" y="2"/>
                  </a:lnTo>
                  <a:lnTo>
                    <a:pt x="15" y="5"/>
                  </a:lnTo>
                  <a:lnTo>
                    <a:pt x="9" y="9"/>
                  </a:lnTo>
                  <a:lnTo>
                    <a:pt x="6" y="12"/>
                  </a:lnTo>
                  <a:lnTo>
                    <a:pt x="4" y="18"/>
                  </a:lnTo>
                  <a:lnTo>
                    <a:pt x="2" y="23"/>
                  </a:lnTo>
                  <a:lnTo>
                    <a:pt x="0" y="31"/>
                  </a:lnTo>
                  <a:lnTo>
                    <a:pt x="0" y="40"/>
                  </a:lnTo>
                  <a:lnTo>
                    <a:pt x="247" y="40"/>
                  </a:lnTo>
                  <a:lnTo>
                    <a:pt x="247" y="31"/>
                  </a:lnTo>
                  <a:lnTo>
                    <a:pt x="247" y="31"/>
                  </a:lnTo>
                  <a:lnTo>
                    <a:pt x="245" y="23"/>
                  </a:lnTo>
                  <a:lnTo>
                    <a:pt x="243" y="18"/>
                  </a:lnTo>
                  <a:lnTo>
                    <a:pt x="241" y="12"/>
                  </a:lnTo>
                  <a:lnTo>
                    <a:pt x="238" y="9"/>
                  </a:lnTo>
                  <a:lnTo>
                    <a:pt x="232" y="5"/>
                  </a:lnTo>
                  <a:lnTo>
                    <a:pt x="227" y="2"/>
                  </a:lnTo>
                  <a:lnTo>
                    <a:pt x="221" y="0"/>
                  </a:lnTo>
                  <a:lnTo>
                    <a:pt x="216" y="0"/>
                  </a:lnTo>
                  <a:lnTo>
                    <a:pt x="216" y="0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lIns="121920" tIns="60960" rIns="121920" bIns="60960"/>
            <a:lstStyle/>
            <a:p>
              <a:pPr>
                <a:defRPr/>
              </a:pPr>
              <a:endParaRPr lang="en-US" sz="3200">
                <a:solidFill>
                  <a:prstClr val="black"/>
                </a:solidFill>
              </a:endParaRPr>
            </a:p>
          </p:txBody>
        </p:sp>
        <p:sp>
          <p:nvSpPr>
            <p:cNvPr id="28" name="Freeform 43"/>
            <p:cNvSpPr/>
            <p:nvPr/>
          </p:nvSpPr>
          <p:spPr bwMode="auto">
            <a:xfrm>
              <a:off x="1175355" y="2299445"/>
              <a:ext cx="89283" cy="33221"/>
            </a:xfrm>
            <a:custGeom>
              <a:avLst/>
              <a:gdLst/>
              <a:ahLst/>
              <a:cxnLst>
                <a:cxn ang="0">
                  <a:pos x="82" y="0"/>
                </a:cxn>
                <a:cxn ang="0">
                  <a:pos x="87" y="31"/>
                </a:cxn>
                <a:cxn ang="0">
                  <a:pos x="0" y="31"/>
                </a:cxn>
                <a:cxn ang="0">
                  <a:pos x="6" y="0"/>
                </a:cxn>
                <a:cxn ang="0">
                  <a:pos x="82" y="0"/>
                </a:cxn>
              </a:cxnLst>
              <a:rect l="0" t="0" r="r" b="b"/>
              <a:pathLst>
                <a:path w="87" h="31">
                  <a:moveTo>
                    <a:pt x="82" y="0"/>
                  </a:moveTo>
                  <a:lnTo>
                    <a:pt x="87" y="31"/>
                  </a:lnTo>
                  <a:lnTo>
                    <a:pt x="0" y="31"/>
                  </a:lnTo>
                  <a:lnTo>
                    <a:pt x="6" y="0"/>
                  </a:lnTo>
                  <a:lnTo>
                    <a:pt x="82" y="0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lIns="121920" tIns="60960" rIns="121920" bIns="60960"/>
            <a:lstStyle/>
            <a:p>
              <a:pPr>
                <a:defRPr/>
              </a:pPr>
              <a:endParaRPr lang="en-US" sz="3200">
                <a:solidFill>
                  <a:prstClr val="black"/>
                </a:solidFill>
              </a:endParaRPr>
            </a:p>
          </p:txBody>
        </p:sp>
        <p:sp>
          <p:nvSpPr>
            <p:cNvPr id="29" name="Freeform 44"/>
            <p:cNvSpPr/>
            <p:nvPr/>
          </p:nvSpPr>
          <p:spPr bwMode="auto">
            <a:xfrm>
              <a:off x="1152514" y="2278682"/>
              <a:ext cx="132885" cy="76825"/>
            </a:xfrm>
            <a:custGeom>
              <a:avLst/>
              <a:gdLst/>
              <a:ahLst/>
              <a:cxnLst>
                <a:cxn ang="0">
                  <a:pos x="105" y="0"/>
                </a:cxn>
                <a:cxn ang="0">
                  <a:pos x="24" y="0"/>
                </a:cxn>
                <a:cxn ang="0">
                  <a:pos x="24" y="0"/>
                </a:cxn>
                <a:cxn ang="0">
                  <a:pos x="18" y="2"/>
                </a:cxn>
                <a:cxn ang="0">
                  <a:pos x="13" y="6"/>
                </a:cxn>
                <a:cxn ang="0">
                  <a:pos x="9" y="9"/>
                </a:cxn>
                <a:cxn ang="0">
                  <a:pos x="8" y="16"/>
                </a:cxn>
                <a:cxn ang="0">
                  <a:pos x="0" y="58"/>
                </a:cxn>
                <a:cxn ang="0">
                  <a:pos x="0" y="58"/>
                </a:cxn>
                <a:cxn ang="0">
                  <a:pos x="2" y="65"/>
                </a:cxn>
                <a:cxn ang="0">
                  <a:pos x="4" y="69"/>
                </a:cxn>
                <a:cxn ang="0">
                  <a:pos x="9" y="73"/>
                </a:cxn>
                <a:cxn ang="0">
                  <a:pos x="15" y="74"/>
                </a:cxn>
                <a:cxn ang="0">
                  <a:pos x="116" y="74"/>
                </a:cxn>
                <a:cxn ang="0">
                  <a:pos x="116" y="74"/>
                </a:cxn>
                <a:cxn ang="0">
                  <a:pos x="122" y="73"/>
                </a:cxn>
                <a:cxn ang="0">
                  <a:pos x="127" y="69"/>
                </a:cxn>
                <a:cxn ang="0">
                  <a:pos x="129" y="65"/>
                </a:cxn>
                <a:cxn ang="0">
                  <a:pos x="129" y="58"/>
                </a:cxn>
                <a:cxn ang="0">
                  <a:pos x="124" y="16"/>
                </a:cxn>
                <a:cxn ang="0">
                  <a:pos x="124" y="16"/>
                </a:cxn>
                <a:cxn ang="0">
                  <a:pos x="122" y="9"/>
                </a:cxn>
                <a:cxn ang="0">
                  <a:pos x="118" y="6"/>
                </a:cxn>
                <a:cxn ang="0">
                  <a:pos x="113" y="2"/>
                </a:cxn>
                <a:cxn ang="0">
                  <a:pos x="105" y="0"/>
                </a:cxn>
                <a:cxn ang="0">
                  <a:pos x="105" y="0"/>
                </a:cxn>
              </a:cxnLst>
              <a:rect l="0" t="0" r="r" b="b"/>
              <a:pathLst>
                <a:path w="129" h="74">
                  <a:moveTo>
                    <a:pt x="105" y="0"/>
                  </a:moveTo>
                  <a:lnTo>
                    <a:pt x="24" y="0"/>
                  </a:lnTo>
                  <a:lnTo>
                    <a:pt x="24" y="0"/>
                  </a:lnTo>
                  <a:lnTo>
                    <a:pt x="18" y="2"/>
                  </a:lnTo>
                  <a:lnTo>
                    <a:pt x="13" y="6"/>
                  </a:lnTo>
                  <a:lnTo>
                    <a:pt x="9" y="9"/>
                  </a:lnTo>
                  <a:lnTo>
                    <a:pt x="8" y="16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2" y="65"/>
                  </a:lnTo>
                  <a:lnTo>
                    <a:pt x="4" y="69"/>
                  </a:lnTo>
                  <a:lnTo>
                    <a:pt x="9" y="73"/>
                  </a:lnTo>
                  <a:lnTo>
                    <a:pt x="15" y="74"/>
                  </a:lnTo>
                  <a:lnTo>
                    <a:pt x="116" y="74"/>
                  </a:lnTo>
                  <a:lnTo>
                    <a:pt x="116" y="74"/>
                  </a:lnTo>
                  <a:lnTo>
                    <a:pt x="122" y="73"/>
                  </a:lnTo>
                  <a:lnTo>
                    <a:pt x="127" y="69"/>
                  </a:lnTo>
                  <a:lnTo>
                    <a:pt x="129" y="65"/>
                  </a:lnTo>
                  <a:lnTo>
                    <a:pt x="129" y="58"/>
                  </a:lnTo>
                  <a:lnTo>
                    <a:pt x="124" y="16"/>
                  </a:lnTo>
                  <a:lnTo>
                    <a:pt x="124" y="16"/>
                  </a:lnTo>
                  <a:lnTo>
                    <a:pt x="122" y="9"/>
                  </a:lnTo>
                  <a:lnTo>
                    <a:pt x="118" y="6"/>
                  </a:lnTo>
                  <a:lnTo>
                    <a:pt x="113" y="2"/>
                  </a:lnTo>
                  <a:lnTo>
                    <a:pt x="105" y="0"/>
                  </a:lnTo>
                  <a:lnTo>
                    <a:pt x="105" y="0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lIns="121920" tIns="60960" rIns="121920" bIns="60960"/>
            <a:lstStyle/>
            <a:p>
              <a:pPr>
                <a:defRPr/>
              </a:pPr>
              <a:endParaRPr lang="en-US" sz="3200">
                <a:solidFill>
                  <a:prstClr val="black"/>
                </a:solidFill>
              </a:endParaRPr>
            </a:p>
          </p:txBody>
        </p:sp>
        <p:sp>
          <p:nvSpPr>
            <p:cNvPr id="30" name="Freeform 45"/>
            <p:cNvSpPr/>
            <p:nvPr/>
          </p:nvSpPr>
          <p:spPr bwMode="auto">
            <a:xfrm>
              <a:off x="1098530" y="2384575"/>
              <a:ext cx="240854" cy="234626"/>
            </a:xfrm>
            <a:custGeom>
              <a:avLst/>
              <a:gdLst/>
              <a:ahLst/>
              <a:cxnLst>
                <a:cxn ang="0">
                  <a:pos x="212" y="0"/>
                </a:cxn>
                <a:cxn ang="0">
                  <a:pos x="18" y="0"/>
                </a:cxn>
                <a:cxn ang="0">
                  <a:pos x="18" y="0"/>
                </a:cxn>
                <a:cxn ang="0">
                  <a:pos x="10" y="2"/>
                </a:cxn>
                <a:cxn ang="0">
                  <a:pos x="5" y="6"/>
                </a:cxn>
                <a:cxn ang="0">
                  <a:pos x="1" y="13"/>
                </a:cxn>
                <a:cxn ang="0">
                  <a:pos x="0" y="20"/>
                </a:cxn>
                <a:cxn ang="0">
                  <a:pos x="16" y="203"/>
                </a:cxn>
                <a:cxn ang="0">
                  <a:pos x="16" y="203"/>
                </a:cxn>
                <a:cxn ang="0">
                  <a:pos x="20" y="213"/>
                </a:cxn>
                <a:cxn ang="0">
                  <a:pos x="23" y="218"/>
                </a:cxn>
                <a:cxn ang="0">
                  <a:pos x="30" y="223"/>
                </a:cxn>
                <a:cxn ang="0">
                  <a:pos x="39" y="225"/>
                </a:cxn>
                <a:cxn ang="0">
                  <a:pos x="192" y="225"/>
                </a:cxn>
                <a:cxn ang="0">
                  <a:pos x="192" y="225"/>
                </a:cxn>
                <a:cxn ang="0">
                  <a:pos x="201" y="223"/>
                </a:cxn>
                <a:cxn ang="0">
                  <a:pos x="206" y="218"/>
                </a:cxn>
                <a:cxn ang="0">
                  <a:pos x="212" y="213"/>
                </a:cxn>
                <a:cxn ang="0">
                  <a:pos x="213" y="203"/>
                </a:cxn>
                <a:cxn ang="0">
                  <a:pos x="232" y="20"/>
                </a:cxn>
                <a:cxn ang="0">
                  <a:pos x="232" y="20"/>
                </a:cxn>
                <a:cxn ang="0">
                  <a:pos x="230" y="13"/>
                </a:cxn>
                <a:cxn ang="0">
                  <a:pos x="226" y="6"/>
                </a:cxn>
                <a:cxn ang="0">
                  <a:pos x="221" y="2"/>
                </a:cxn>
                <a:cxn ang="0">
                  <a:pos x="212" y="0"/>
                </a:cxn>
                <a:cxn ang="0">
                  <a:pos x="212" y="0"/>
                </a:cxn>
              </a:cxnLst>
              <a:rect l="0" t="0" r="r" b="b"/>
              <a:pathLst>
                <a:path w="232" h="225">
                  <a:moveTo>
                    <a:pt x="212" y="0"/>
                  </a:moveTo>
                  <a:lnTo>
                    <a:pt x="18" y="0"/>
                  </a:lnTo>
                  <a:lnTo>
                    <a:pt x="18" y="0"/>
                  </a:lnTo>
                  <a:lnTo>
                    <a:pt x="10" y="2"/>
                  </a:lnTo>
                  <a:lnTo>
                    <a:pt x="5" y="6"/>
                  </a:lnTo>
                  <a:lnTo>
                    <a:pt x="1" y="13"/>
                  </a:lnTo>
                  <a:lnTo>
                    <a:pt x="0" y="20"/>
                  </a:lnTo>
                  <a:lnTo>
                    <a:pt x="16" y="203"/>
                  </a:lnTo>
                  <a:lnTo>
                    <a:pt x="16" y="203"/>
                  </a:lnTo>
                  <a:lnTo>
                    <a:pt x="20" y="213"/>
                  </a:lnTo>
                  <a:lnTo>
                    <a:pt x="23" y="218"/>
                  </a:lnTo>
                  <a:lnTo>
                    <a:pt x="30" y="223"/>
                  </a:lnTo>
                  <a:lnTo>
                    <a:pt x="39" y="225"/>
                  </a:lnTo>
                  <a:lnTo>
                    <a:pt x="192" y="225"/>
                  </a:lnTo>
                  <a:lnTo>
                    <a:pt x="192" y="225"/>
                  </a:lnTo>
                  <a:lnTo>
                    <a:pt x="201" y="223"/>
                  </a:lnTo>
                  <a:lnTo>
                    <a:pt x="206" y="218"/>
                  </a:lnTo>
                  <a:lnTo>
                    <a:pt x="212" y="213"/>
                  </a:lnTo>
                  <a:lnTo>
                    <a:pt x="213" y="203"/>
                  </a:lnTo>
                  <a:lnTo>
                    <a:pt x="232" y="20"/>
                  </a:lnTo>
                  <a:lnTo>
                    <a:pt x="232" y="20"/>
                  </a:lnTo>
                  <a:lnTo>
                    <a:pt x="230" y="13"/>
                  </a:lnTo>
                  <a:lnTo>
                    <a:pt x="226" y="6"/>
                  </a:lnTo>
                  <a:lnTo>
                    <a:pt x="221" y="2"/>
                  </a:lnTo>
                  <a:lnTo>
                    <a:pt x="212" y="0"/>
                  </a:lnTo>
                  <a:lnTo>
                    <a:pt x="212" y="0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lIns="121920" tIns="60960" rIns="121920" bIns="60960"/>
            <a:lstStyle/>
            <a:p>
              <a:pPr>
                <a:defRPr/>
              </a:pPr>
              <a:endParaRPr lang="en-US" sz="3200">
                <a:solidFill>
                  <a:prstClr val="black"/>
                </a:solidFill>
              </a:endParaRPr>
            </a:p>
          </p:txBody>
        </p:sp>
        <p:sp>
          <p:nvSpPr>
            <p:cNvPr id="31" name="Freeform 46"/>
            <p:cNvSpPr/>
            <p:nvPr/>
          </p:nvSpPr>
          <p:spPr bwMode="auto">
            <a:xfrm>
              <a:off x="1135904" y="2426102"/>
              <a:ext cx="39451" cy="149496"/>
            </a:xfrm>
            <a:custGeom>
              <a:avLst/>
              <a:gdLst/>
              <a:ahLst/>
              <a:cxnLst>
                <a:cxn ang="0">
                  <a:pos x="40" y="144"/>
                </a:cxn>
                <a:cxn ang="0">
                  <a:pos x="9" y="144"/>
                </a:cxn>
                <a:cxn ang="0">
                  <a:pos x="0" y="0"/>
                </a:cxn>
                <a:cxn ang="0">
                  <a:pos x="40" y="0"/>
                </a:cxn>
                <a:cxn ang="0">
                  <a:pos x="40" y="144"/>
                </a:cxn>
              </a:cxnLst>
              <a:rect l="0" t="0" r="r" b="b"/>
              <a:pathLst>
                <a:path w="40" h="144">
                  <a:moveTo>
                    <a:pt x="40" y="144"/>
                  </a:moveTo>
                  <a:lnTo>
                    <a:pt x="9" y="144"/>
                  </a:lnTo>
                  <a:lnTo>
                    <a:pt x="0" y="0"/>
                  </a:lnTo>
                  <a:lnTo>
                    <a:pt x="40" y="0"/>
                  </a:lnTo>
                  <a:lnTo>
                    <a:pt x="40" y="14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lIns="121920" tIns="60960" rIns="121920" bIns="60960"/>
            <a:lstStyle/>
            <a:p>
              <a:pPr>
                <a:defRPr/>
              </a:pPr>
              <a:endParaRPr lang="en-US" sz="3200">
                <a:solidFill>
                  <a:prstClr val="black"/>
                </a:solidFill>
              </a:endParaRPr>
            </a:p>
          </p:txBody>
        </p:sp>
        <p:sp>
          <p:nvSpPr>
            <p:cNvPr id="32" name="Rectangle 47"/>
            <p:cNvSpPr>
              <a:spLocks noChangeArrowheads="1"/>
            </p:cNvSpPr>
            <p:nvPr/>
          </p:nvSpPr>
          <p:spPr bwMode="auto">
            <a:xfrm>
              <a:off x="1198194" y="2426102"/>
              <a:ext cx="41527" cy="149496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 lIns="121920" tIns="60960" rIns="121920" bIns="60960"/>
            <a:lstStyle/>
            <a:p>
              <a:pPr>
                <a:defRPr/>
              </a:pPr>
              <a:endParaRPr lang="en-US" sz="3200">
                <a:solidFill>
                  <a:prstClr val="black"/>
                </a:solidFill>
              </a:endParaRPr>
            </a:p>
          </p:txBody>
        </p:sp>
        <p:sp>
          <p:nvSpPr>
            <p:cNvPr id="33" name="Freeform 48"/>
            <p:cNvSpPr/>
            <p:nvPr/>
          </p:nvSpPr>
          <p:spPr bwMode="auto">
            <a:xfrm>
              <a:off x="1260483" y="2426102"/>
              <a:ext cx="43604" cy="149496"/>
            </a:xfrm>
            <a:custGeom>
              <a:avLst/>
              <a:gdLst/>
              <a:ahLst/>
              <a:cxnLst>
                <a:cxn ang="0">
                  <a:pos x="31" y="144"/>
                </a:cxn>
                <a:cxn ang="0">
                  <a:pos x="0" y="144"/>
                </a:cxn>
                <a:cxn ang="0">
                  <a:pos x="0" y="0"/>
                </a:cxn>
                <a:cxn ang="0">
                  <a:pos x="42" y="0"/>
                </a:cxn>
                <a:cxn ang="0">
                  <a:pos x="31" y="144"/>
                </a:cxn>
              </a:cxnLst>
              <a:rect l="0" t="0" r="r" b="b"/>
              <a:pathLst>
                <a:path w="42" h="144">
                  <a:moveTo>
                    <a:pt x="31" y="144"/>
                  </a:moveTo>
                  <a:lnTo>
                    <a:pt x="0" y="144"/>
                  </a:lnTo>
                  <a:lnTo>
                    <a:pt x="0" y="0"/>
                  </a:lnTo>
                  <a:lnTo>
                    <a:pt x="42" y="0"/>
                  </a:lnTo>
                  <a:lnTo>
                    <a:pt x="31" y="14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lIns="121920" tIns="60960" rIns="121920" bIns="60960"/>
            <a:lstStyle/>
            <a:p>
              <a:pPr>
                <a:defRPr/>
              </a:pPr>
              <a:endParaRPr lang="en-US" sz="3200">
                <a:solidFill>
                  <a:prstClr val="black"/>
                </a:solidFill>
              </a:endParaRPr>
            </a:p>
          </p:txBody>
        </p:sp>
      </p:grpSp>
      <p:grpSp>
        <p:nvGrpSpPr>
          <p:cNvPr id="34" name="Group 80"/>
          <p:cNvGrpSpPr/>
          <p:nvPr/>
        </p:nvGrpSpPr>
        <p:grpSpPr>
          <a:xfrm>
            <a:off x="3836536" y="3112088"/>
            <a:ext cx="465675" cy="333485"/>
            <a:chOff x="2566497" y="2332666"/>
            <a:chExt cx="321832" cy="230473"/>
          </a:xfrm>
          <a:solidFill>
            <a:srgbClr val="F45474"/>
          </a:solidFill>
        </p:grpSpPr>
        <p:sp>
          <p:nvSpPr>
            <p:cNvPr id="35" name="Freeform 49"/>
            <p:cNvSpPr/>
            <p:nvPr/>
          </p:nvSpPr>
          <p:spPr bwMode="auto">
            <a:xfrm>
              <a:off x="2566497" y="2332666"/>
              <a:ext cx="180641" cy="230473"/>
            </a:xfrm>
            <a:custGeom>
              <a:avLst/>
              <a:gdLst/>
              <a:ahLst/>
              <a:cxnLst>
                <a:cxn ang="0">
                  <a:pos x="160" y="0"/>
                </a:cxn>
                <a:cxn ang="0">
                  <a:pos x="160" y="0"/>
                </a:cxn>
                <a:cxn ang="0">
                  <a:pos x="155" y="1"/>
                </a:cxn>
                <a:cxn ang="0">
                  <a:pos x="151" y="5"/>
                </a:cxn>
                <a:cxn ang="0">
                  <a:pos x="75" y="52"/>
                </a:cxn>
                <a:cxn ang="0">
                  <a:pos x="15" y="52"/>
                </a:cxn>
                <a:cxn ang="0">
                  <a:pos x="15" y="52"/>
                </a:cxn>
                <a:cxn ang="0">
                  <a:pos x="10" y="54"/>
                </a:cxn>
                <a:cxn ang="0">
                  <a:pos x="4" y="58"/>
                </a:cxn>
                <a:cxn ang="0">
                  <a:pos x="4" y="58"/>
                </a:cxn>
                <a:cxn ang="0">
                  <a:pos x="2" y="61"/>
                </a:cxn>
                <a:cxn ang="0">
                  <a:pos x="0" y="67"/>
                </a:cxn>
                <a:cxn ang="0">
                  <a:pos x="0" y="156"/>
                </a:cxn>
                <a:cxn ang="0">
                  <a:pos x="0" y="156"/>
                </a:cxn>
                <a:cxn ang="0">
                  <a:pos x="2" y="161"/>
                </a:cxn>
                <a:cxn ang="0">
                  <a:pos x="4" y="165"/>
                </a:cxn>
                <a:cxn ang="0">
                  <a:pos x="4" y="165"/>
                </a:cxn>
                <a:cxn ang="0">
                  <a:pos x="10" y="168"/>
                </a:cxn>
                <a:cxn ang="0">
                  <a:pos x="15" y="170"/>
                </a:cxn>
                <a:cxn ang="0">
                  <a:pos x="75" y="170"/>
                </a:cxn>
                <a:cxn ang="0">
                  <a:pos x="151" y="217"/>
                </a:cxn>
                <a:cxn ang="0">
                  <a:pos x="151" y="217"/>
                </a:cxn>
                <a:cxn ang="0">
                  <a:pos x="155" y="221"/>
                </a:cxn>
                <a:cxn ang="0">
                  <a:pos x="160" y="223"/>
                </a:cxn>
                <a:cxn ang="0">
                  <a:pos x="160" y="223"/>
                </a:cxn>
                <a:cxn ang="0">
                  <a:pos x="165" y="221"/>
                </a:cxn>
                <a:cxn ang="0">
                  <a:pos x="171" y="217"/>
                </a:cxn>
                <a:cxn ang="0">
                  <a:pos x="171" y="217"/>
                </a:cxn>
                <a:cxn ang="0">
                  <a:pos x="174" y="214"/>
                </a:cxn>
                <a:cxn ang="0">
                  <a:pos x="174" y="208"/>
                </a:cxn>
                <a:cxn ang="0">
                  <a:pos x="174" y="14"/>
                </a:cxn>
                <a:cxn ang="0">
                  <a:pos x="174" y="14"/>
                </a:cxn>
                <a:cxn ang="0">
                  <a:pos x="174" y="9"/>
                </a:cxn>
                <a:cxn ang="0">
                  <a:pos x="171" y="5"/>
                </a:cxn>
                <a:cxn ang="0">
                  <a:pos x="171" y="5"/>
                </a:cxn>
                <a:cxn ang="0">
                  <a:pos x="165" y="1"/>
                </a:cxn>
                <a:cxn ang="0">
                  <a:pos x="160" y="0"/>
                </a:cxn>
                <a:cxn ang="0">
                  <a:pos x="160" y="0"/>
                </a:cxn>
              </a:cxnLst>
              <a:rect l="0" t="0" r="r" b="b"/>
              <a:pathLst>
                <a:path w="174" h="223">
                  <a:moveTo>
                    <a:pt x="160" y="0"/>
                  </a:moveTo>
                  <a:lnTo>
                    <a:pt x="160" y="0"/>
                  </a:lnTo>
                  <a:lnTo>
                    <a:pt x="155" y="1"/>
                  </a:lnTo>
                  <a:lnTo>
                    <a:pt x="151" y="5"/>
                  </a:lnTo>
                  <a:lnTo>
                    <a:pt x="75" y="52"/>
                  </a:lnTo>
                  <a:lnTo>
                    <a:pt x="15" y="52"/>
                  </a:lnTo>
                  <a:lnTo>
                    <a:pt x="15" y="52"/>
                  </a:lnTo>
                  <a:lnTo>
                    <a:pt x="10" y="54"/>
                  </a:lnTo>
                  <a:lnTo>
                    <a:pt x="4" y="58"/>
                  </a:lnTo>
                  <a:lnTo>
                    <a:pt x="4" y="58"/>
                  </a:lnTo>
                  <a:lnTo>
                    <a:pt x="2" y="61"/>
                  </a:lnTo>
                  <a:lnTo>
                    <a:pt x="0" y="67"/>
                  </a:lnTo>
                  <a:lnTo>
                    <a:pt x="0" y="156"/>
                  </a:lnTo>
                  <a:lnTo>
                    <a:pt x="0" y="156"/>
                  </a:lnTo>
                  <a:lnTo>
                    <a:pt x="2" y="161"/>
                  </a:lnTo>
                  <a:lnTo>
                    <a:pt x="4" y="165"/>
                  </a:lnTo>
                  <a:lnTo>
                    <a:pt x="4" y="165"/>
                  </a:lnTo>
                  <a:lnTo>
                    <a:pt x="10" y="168"/>
                  </a:lnTo>
                  <a:lnTo>
                    <a:pt x="15" y="170"/>
                  </a:lnTo>
                  <a:lnTo>
                    <a:pt x="75" y="170"/>
                  </a:lnTo>
                  <a:lnTo>
                    <a:pt x="151" y="217"/>
                  </a:lnTo>
                  <a:lnTo>
                    <a:pt x="151" y="217"/>
                  </a:lnTo>
                  <a:lnTo>
                    <a:pt x="155" y="221"/>
                  </a:lnTo>
                  <a:lnTo>
                    <a:pt x="160" y="223"/>
                  </a:lnTo>
                  <a:lnTo>
                    <a:pt x="160" y="223"/>
                  </a:lnTo>
                  <a:lnTo>
                    <a:pt x="165" y="221"/>
                  </a:lnTo>
                  <a:lnTo>
                    <a:pt x="171" y="217"/>
                  </a:lnTo>
                  <a:lnTo>
                    <a:pt x="171" y="217"/>
                  </a:lnTo>
                  <a:lnTo>
                    <a:pt x="174" y="214"/>
                  </a:lnTo>
                  <a:lnTo>
                    <a:pt x="174" y="208"/>
                  </a:lnTo>
                  <a:lnTo>
                    <a:pt x="174" y="14"/>
                  </a:lnTo>
                  <a:lnTo>
                    <a:pt x="174" y="14"/>
                  </a:lnTo>
                  <a:lnTo>
                    <a:pt x="174" y="9"/>
                  </a:lnTo>
                  <a:lnTo>
                    <a:pt x="171" y="5"/>
                  </a:lnTo>
                  <a:lnTo>
                    <a:pt x="171" y="5"/>
                  </a:lnTo>
                  <a:lnTo>
                    <a:pt x="165" y="1"/>
                  </a:lnTo>
                  <a:lnTo>
                    <a:pt x="160" y="0"/>
                  </a:lnTo>
                  <a:lnTo>
                    <a:pt x="160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lIns="121920" tIns="60960" rIns="121920" bIns="60960"/>
            <a:lstStyle/>
            <a:p>
              <a:pPr>
                <a:defRPr/>
              </a:pPr>
              <a:endParaRPr lang="en-US" sz="3200">
                <a:solidFill>
                  <a:prstClr val="black"/>
                </a:solidFill>
              </a:endParaRPr>
            </a:p>
          </p:txBody>
        </p:sp>
        <p:sp>
          <p:nvSpPr>
            <p:cNvPr id="36" name="Freeform 50"/>
            <p:cNvSpPr/>
            <p:nvPr/>
          </p:nvSpPr>
          <p:spPr bwMode="auto">
            <a:xfrm>
              <a:off x="2769977" y="2390804"/>
              <a:ext cx="58137" cy="114199"/>
            </a:xfrm>
            <a:custGeom>
              <a:avLst/>
              <a:gdLst/>
              <a:ahLst/>
              <a:cxnLst>
                <a:cxn ang="0">
                  <a:pos x="46" y="87"/>
                </a:cxn>
                <a:cxn ang="0">
                  <a:pos x="53" y="72"/>
                </a:cxn>
                <a:cxn ang="0">
                  <a:pos x="56" y="56"/>
                </a:cxn>
                <a:cxn ang="0">
                  <a:pos x="55" y="47"/>
                </a:cxn>
                <a:cxn ang="0">
                  <a:pos x="51" y="31"/>
                </a:cxn>
                <a:cxn ang="0">
                  <a:pos x="46" y="23"/>
                </a:cxn>
                <a:cxn ang="0">
                  <a:pos x="35" y="11"/>
                </a:cxn>
                <a:cxn ang="0">
                  <a:pos x="20" y="2"/>
                </a:cxn>
                <a:cxn ang="0">
                  <a:pos x="15" y="0"/>
                </a:cxn>
                <a:cxn ang="0">
                  <a:pos x="9" y="2"/>
                </a:cxn>
                <a:cxn ang="0">
                  <a:pos x="4" y="5"/>
                </a:cxn>
                <a:cxn ang="0">
                  <a:pos x="0" y="14"/>
                </a:cxn>
                <a:cxn ang="0">
                  <a:pos x="0" y="20"/>
                </a:cxn>
                <a:cxn ang="0">
                  <a:pos x="2" y="23"/>
                </a:cxn>
                <a:cxn ang="0">
                  <a:pos x="9" y="29"/>
                </a:cxn>
                <a:cxn ang="0">
                  <a:pos x="17" y="34"/>
                </a:cxn>
                <a:cxn ang="0">
                  <a:pos x="24" y="42"/>
                </a:cxn>
                <a:cxn ang="0">
                  <a:pos x="26" y="49"/>
                </a:cxn>
                <a:cxn ang="0">
                  <a:pos x="27" y="56"/>
                </a:cxn>
                <a:cxn ang="0">
                  <a:pos x="24" y="69"/>
                </a:cxn>
                <a:cxn ang="0">
                  <a:pos x="20" y="72"/>
                </a:cxn>
                <a:cxn ang="0">
                  <a:pos x="17" y="76"/>
                </a:cxn>
                <a:cxn ang="0">
                  <a:pos x="9" y="81"/>
                </a:cxn>
                <a:cxn ang="0">
                  <a:pos x="2" y="87"/>
                </a:cxn>
                <a:cxn ang="0">
                  <a:pos x="0" y="96"/>
                </a:cxn>
                <a:cxn ang="0">
                  <a:pos x="2" y="101"/>
                </a:cxn>
                <a:cxn ang="0">
                  <a:pos x="4" y="105"/>
                </a:cxn>
                <a:cxn ang="0">
                  <a:pos x="15" y="110"/>
                </a:cxn>
                <a:cxn ang="0">
                  <a:pos x="20" y="109"/>
                </a:cxn>
                <a:cxn ang="0">
                  <a:pos x="27" y="105"/>
                </a:cxn>
                <a:cxn ang="0">
                  <a:pos x="40" y="94"/>
                </a:cxn>
                <a:cxn ang="0">
                  <a:pos x="46" y="87"/>
                </a:cxn>
              </a:cxnLst>
              <a:rect l="0" t="0" r="r" b="b"/>
              <a:pathLst>
                <a:path w="56" h="110">
                  <a:moveTo>
                    <a:pt x="46" y="87"/>
                  </a:moveTo>
                  <a:lnTo>
                    <a:pt x="46" y="87"/>
                  </a:lnTo>
                  <a:lnTo>
                    <a:pt x="51" y="80"/>
                  </a:lnTo>
                  <a:lnTo>
                    <a:pt x="53" y="72"/>
                  </a:lnTo>
                  <a:lnTo>
                    <a:pt x="55" y="63"/>
                  </a:lnTo>
                  <a:lnTo>
                    <a:pt x="56" y="56"/>
                  </a:lnTo>
                  <a:lnTo>
                    <a:pt x="56" y="56"/>
                  </a:lnTo>
                  <a:lnTo>
                    <a:pt x="55" y="47"/>
                  </a:lnTo>
                  <a:lnTo>
                    <a:pt x="53" y="38"/>
                  </a:lnTo>
                  <a:lnTo>
                    <a:pt x="51" y="31"/>
                  </a:lnTo>
                  <a:lnTo>
                    <a:pt x="46" y="23"/>
                  </a:lnTo>
                  <a:lnTo>
                    <a:pt x="46" y="23"/>
                  </a:lnTo>
                  <a:lnTo>
                    <a:pt x="40" y="16"/>
                  </a:lnTo>
                  <a:lnTo>
                    <a:pt x="35" y="11"/>
                  </a:lnTo>
                  <a:lnTo>
                    <a:pt x="27" y="5"/>
                  </a:lnTo>
                  <a:lnTo>
                    <a:pt x="20" y="2"/>
                  </a:lnTo>
                  <a:lnTo>
                    <a:pt x="20" y="2"/>
                  </a:lnTo>
                  <a:lnTo>
                    <a:pt x="15" y="0"/>
                  </a:lnTo>
                  <a:lnTo>
                    <a:pt x="15" y="0"/>
                  </a:lnTo>
                  <a:lnTo>
                    <a:pt x="9" y="2"/>
                  </a:lnTo>
                  <a:lnTo>
                    <a:pt x="4" y="5"/>
                  </a:lnTo>
                  <a:lnTo>
                    <a:pt x="4" y="5"/>
                  </a:lnTo>
                  <a:lnTo>
                    <a:pt x="2" y="9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0" y="20"/>
                  </a:lnTo>
                  <a:lnTo>
                    <a:pt x="2" y="23"/>
                  </a:lnTo>
                  <a:lnTo>
                    <a:pt x="2" y="23"/>
                  </a:lnTo>
                  <a:lnTo>
                    <a:pt x="9" y="29"/>
                  </a:lnTo>
                  <a:lnTo>
                    <a:pt x="9" y="29"/>
                  </a:lnTo>
                  <a:lnTo>
                    <a:pt x="17" y="34"/>
                  </a:lnTo>
                  <a:lnTo>
                    <a:pt x="17" y="34"/>
                  </a:lnTo>
                  <a:lnTo>
                    <a:pt x="20" y="38"/>
                  </a:lnTo>
                  <a:lnTo>
                    <a:pt x="24" y="42"/>
                  </a:lnTo>
                  <a:lnTo>
                    <a:pt x="24" y="42"/>
                  </a:lnTo>
                  <a:lnTo>
                    <a:pt x="26" y="49"/>
                  </a:lnTo>
                  <a:lnTo>
                    <a:pt x="27" y="56"/>
                  </a:lnTo>
                  <a:lnTo>
                    <a:pt x="27" y="56"/>
                  </a:lnTo>
                  <a:lnTo>
                    <a:pt x="26" y="62"/>
                  </a:lnTo>
                  <a:lnTo>
                    <a:pt x="24" y="69"/>
                  </a:lnTo>
                  <a:lnTo>
                    <a:pt x="24" y="69"/>
                  </a:lnTo>
                  <a:lnTo>
                    <a:pt x="20" y="72"/>
                  </a:lnTo>
                  <a:lnTo>
                    <a:pt x="17" y="76"/>
                  </a:lnTo>
                  <a:lnTo>
                    <a:pt x="17" y="76"/>
                  </a:lnTo>
                  <a:lnTo>
                    <a:pt x="9" y="81"/>
                  </a:lnTo>
                  <a:lnTo>
                    <a:pt x="9" y="81"/>
                  </a:lnTo>
                  <a:lnTo>
                    <a:pt x="2" y="87"/>
                  </a:lnTo>
                  <a:lnTo>
                    <a:pt x="2" y="87"/>
                  </a:lnTo>
                  <a:lnTo>
                    <a:pt x="0" y="91"/>
                  </a:lnTo>
                  <a:lnTo>
                    <a:pt x="0" y="96"/>
                  </a:lnTo>
                  <a:lnTo>
                    <a:pt x="0" y="96"/>
                  </a:lnTo>
                  <a:lnTo>
                    <a:pt x="2" y="101"/>
                  </a:lnTo>
                  <a:lnTo>
                    <a:pt x="4" y="105"/>
                  </a:lnTo>
                  <a:lnTo>
                    <a:pt x="4" y="105"/>
                  </a:lnTo>
                  <a:lnTo>
                    <a:pt x="9" y="109"/>
                  </a:lnTo>
                  <a:lnTo>
                    <a:pt x="15" y="110"/>
                  </a:lnTo>
                  <a:lnTo>
                    <a:pt x="15" y="110"/>
                  </a:lnTo>
                  <a:lnTo>
                    <a:pt x="20" y="109"/>
                  </a:lnTo>
                  <a:lnTo>
                    <a:pt x="20" y="109"/>
                  </a:lnTo>
                  <a:lnTo>
                    <a:pt x="27" y="105"/>
                  </a:lnTo>
                  <a:lnTo>
                    <a:pt x="35" y="100"/>
                  </a:lnTo>
                  <a:lnTo>
                    <a:pt x="40" y="94"/>
                  </a:lnTo>
                  <a:lnTo>
                    <a:pt x="46" y="87"/>
                  </a:lnTo>
                  <a:lnTo>
                    <a:pt x="46" y="87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lIns="121920" tIns="60960" rIns="121920" bIns="60960"/>
            <a:lstStyle/>
            <a:p>
              <a:pPr>
                <a:defRPr/>
              </a:pPr>
              <a:endParaRPr lang="en-US" sz="3200">
                <a:solidFill>
                  <a:prstClr val="black"/>
                </a:solidFill>
              </a:endParaRPr>
            </a:p>
          </p:txBody>
        </p:sp>
        <p:sp>
          <p:nvSpPr>
            <p:cNvPr id="37" name="Freeform 51"/>
            <p:cNvSpPr/>
            <p:nvPr/>
          </p:nvSpPr>
          <p:spPr bwMode="auto">
            <a:xfrm>
              <a:off x="2794893" y="2336819"/>
              <a:ext cx="93436" cy="224244"/>
            </a:xfrm>
            <a:custGeom>
              <a:avLst/>
              <a:gdLst/>
              <a:ahLst/>
              <a:cxnLst>
                <a:cxn ang="0">
                  <a:pos x="20" y="2"/>
                </a:cxn>
                <a:cxn ang="0">
                  <a:pos x="14" y="0"/>
                </a:cxn>
                <a:cxn ang="0">
                  <a:pos x="3" y="4"/>
                </a:cxn>
                <a:cxn ang="0">
                  <a:pos x="0" y="9"/>
                </a:cxn>
                <a:cxn ang="0">
                  <a:pos x="0" y="15"/>
                </a:cxn>
                <a:cxn ang="0">
                  <a:pos x="2" y="22"/>
                </a:cxn>
                <a:cxn ang="0">
                  <a:pos x="7" y="27"/>
                </a:cxn>
                <a:cxn ang="0">
                  <a:pos x="25" y="38"/>
                </a:cxn>
                <a:cxn ang="0">
                  <a:pos x="32" y="44"/>
                </a:cxn>
                <a:cxn ang="0">
                  <a:pos x="47" y="60"/>
                </a:cxn>
                <a:cxn ang="0">
                  <a:pos x="51" y="69"/>
                </a:cxn>
                <a:cxn ang="0">
                  <a:pos x="58" y="87"/>
                </a:cxn>
                <a:cxn ang="0">
                  <a:pos x="61" y="109"/>
                </a:cxn>
                <a:cxn ang="0">
                  <a:pos x="60" y="118"/>
                </a:cxn>
                <a:cxn ang="0">
                  <a:pos x="56" y="138"/>
                </a:cxn>
                <a:cxn ang="0">
                  <a:pos x="51" y="147"/>
                </a:cxn>
                <a:cxn ang="0">
                  <a:pos x="40" y="165"/>
                </a:cxn>
                <a:cxn ang="0">
                  <a:pos x="25" y="178"/>
                </a:cxn>
                <a:cxn ang="0">
                  <a:pos x="7" y="189"/>
                </a:cxn>
                <a:cxn ang="0">
                  <a:pos x="3" y="191"/>
                </a:cxn>
                <a:cxn ang="0">
                  <a:pos x="0" y="198"/>
                </a:cxn>
                <a:cxn ang="0">
                  <a:pos x="0" y="202"/>
                </a:cxn>
                <a:cxn ang="0">
                  <a:pos x="3" y="212"/>
                </a:cxn>
                <a:cxn ang="0">
                  <a:pos x="9" y="216"/>
                </a:cxn>
                <a:cxn ang="0">
                  <a:pos x="14" y="216"/>
                </a:cxn>
                <a:cxn ang="0">
                  <a:pos x="20" y="214"/>
                </a:cxn>
                <a:cxn ang="0">
                  <a:pos x="49" y="198"/>
                </a:cxn>
                <a:cxn ang="0">
                  <a:pos x="71" y="173"/>
                </a:cxn>
                <a:cxn ang="0">
                  <a:pos x="80" y="158"/>
                </a:cxn>
                <a:cxn ang="0">
                  <a:pos x="89" y="125"/>
                </a:cxn>
                <a:cxn ang="0">
                  <a:pos x="90" y="109"/>
                </a:cxn>
                <a:cxn ang="0">
                  <a:pos x="85" y="75"/>
                </a:cxn>
                <a:cxn ang="0">
                  <a:pos x="71" y="44"/>
                </a:cxn>
                <a:cxn ang="0">
                  <a:pos x="60" y="31"/>
                </a:cxn>
                <a:cxn ang="0">
                  <a:pos x="34" y="9"/>
                </a:cxn>
                <a:cxn ang="0">
                  <a:pos x="20" y="2"/>
                </a:cxn>
              </a:cxnLst>
              <a:rect l="0" t="0" r="r" b="b"/>
              <a:pathLst>
                <a:path w="90" h="216">
                  <a:moveTo>
                    <a:pt x="20" y="2"/>
                  </a:moveTo>
                  <a:lnTo>
                    <a:pt x="20" y="2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7" y="2"/>
                  </a:lnTo>
                  <a:lnTo>
                    <a:pt x="3" y="4"/>
                  </a:lnTo>
                  <a:lnTo>
                    <a:pt x="3" y="4"/>
                  </a:lnTo>
                  <a:lnTo>
                    <a:pt x="0" y="9"/>
                  </a:lnTo>
                  <a:lnTo>
                    <a:pt x="0" y="15"/>
                  </a:lnTo>
                  <a:lnTo>
                    <a:pt x="0" y="15"/>
                  </a:lnTo>
                  <a:lnTo>
                    <a:pt x="0" y="18"/>
                  </a:lnTo>
                  <a:lnTo>
                    <a:pt x="2" y="22"/>
                  </a:lnTo>
                  <a:lnTo>
                    <a:pt x="3" y="26"/>
                  </a:lnTo>
                  <a:lnTo>
                    <a:pt x="7" y="27"/>
                  </a:lnTo>
                  <a:lnTo>
                    <a:pt x="7" y="27"/>
                  </a:lnTo>
                  <a:lnTo>
                    <a:pt x="25" y="38"/>
                  </a:lnTo>
                  <a:lnTo>
                    <a:pt x="25" y="38"/>
                  </a:lnTo>
                  <a:lnTo>
                    <a:pt x="32" y="44"/>
                  </a:lnTo>
                  <a:lnTo>
                    <a:pt x="40" y="51"/>
                  </a:lnTo>
                  <a:lnTo>
                    <a:pt x="47" y="60"/>
                  </a:lnTo>
                  <a:lnTo>
                    <a:pt x="51" y="69"/>
                  </a:lnTo>
                  <a:lnTo>
                    <a:pt x="51" y="69"/>
                  </a:lnTo>
                  <a:lnTo>
                    <a:pt x="56" y="78"/>
                  </a:lnTo>
                  <a:lnTo>
                    <a:pt x="58" y="87"/>
                  </a:lnTo>
                  <a:lnTo>
                    <a:pt x="60" y="98"/>
                  </a:lnTo>
                  <a:lnTo>
                    <a:pt x="61" y="109"/>
                  </a:lnTo>
                  <a:lnTo>
                    <a:pt x="61" y="109"/>
                  </a:lnTo>
                  <a:lnTo>
                    <a:pt x="60" y="118"/>
                  </a:lnTo>
                  <a:lnTo>
                    <a:pt x="58" y="129"/>
                  </a:lnTo>
                  <a:lnTo>
                    <a:pt x="56" y="138"/>
                  </a:lnTo>
                  <a:lnTo>
                    <a:pt x="51" y="147"/>
                  </a:lnTo>
                  <a:lnTo>
                    <a:pt x="51" y="147"/>
                  </a:lnTo>
                  <a:lnTo>
                    <a:pt x="47" y="156"/>
                  </a:lnTo>
                  <a:lnTo>
                    <a:pt x="40" y="165"/>
                  </a:lnTo>
                  <a:lnTo>
                    <a:pt x="32" y="173"/>
                  </a:lnTo>
                  <a:lnTo>
                    <a:pt x="25" y="178"/>
                  </a:lnTo>
                  <a:lnTo>
                    <a:pt x="25" y="178"/>
                  </a:lnTo>
                  <a:lnTo>
                    <a:pt x="7" y="189"/>
                  </a:lnTo>
                  <a:lnTo>
                    <a:pt x="7" y="189"/>
                  </a:lnTo>
                  <a:lnTo>
                    <a:pt x="3" y="191"/>
                  </a:lnTo>
                  <a:lnTo>
                    <a:pt x="2" y="194"/>
                  </a:lnTo>
                  <a:lnTo>
                    <a:pt x="0" y="198"/>
                  </a:lnTo>
                  <a:lnTo>
                    <a:pt x="0" y="202"/>
                  </a:lnTo>
                  <a:lnTo>
                    <a:pt x="0" y="202"/>
                  </a:lnTo>
                  <a:lnTo>
                    <a:pt x="0" y="207"/>
                  </a:lnTo>
                  <a:lnTo>
                    <a:pt x="3" y="212"/>
                  </a:lnTo>
                  <a:lnTo>
                    <a:pt x="3" y="212"/>
                  </a:lnTo>
                  <a:lnTo>
                    <a:pt x="9" y="216"/>
                  </a:lnTo>
                  <a:lnTo>
                    <a:pt x="14" y="216"/>
                  </a:lnTo>
                  <a:lnTo>
                    <a:pt x="14" y="216"/>
                  </a:lnTo>
                  <a:lnTo>
                    <a:pt x="20" y="214"/>
                  </a:lnTo>
                  <a:lnTo>
                    <a:pt x="20" y="214"/>
                  </a:lnTo>
                  <a:lnTo>
                    <a:pt x="34" y="207"/>
                  </a:lnTo>
                  <a:lnTo>
                    <a:pt x="49" y="198"/>
                  </a:lnTo>
                  <a:lnTo>
                    <a:pt x="60" y="185"/>
                  </a:lnTo>
                  <a:lnTo>
                    <a:pt x="71" y="173"/>
                  </a:lnTo>
                  <a:lnTo>
                    <a:pt x="71" y="173"/>
                  </a:lnTo>
                  <a:lnTo>
                    <a:pt x="80" y="158"/>
                  </a:lnTo>
                  <a:lnTo>
                    <a:pt x="85" y="142"/>
                  </a:lnTo>
                  <a:lnTo>
                    <a:pt x="89" y="125"/>
                  </a:lnTo>
                  <a:lnTo>
                    <a:pt x="90" y="109"/>
                  </a:lnTo>
                  <a:lnTo>
                    <a:pt x="90" y="109"/>
                  </a:lnTo>
                  <a:lnTo>
                    <a:pt x="89" y="91"/>
                  </a:lnTo>
                  <a:lnTo>
                    <a:pt x="85" y="75"/>
                  </a:lnTo>
                  <a:lnTo>
                    <a:pt x="80" y="58"/>
                  </a:lnTo>
                  <a:lnTo>
                    <a:pt x="71" y="44"/>
                  </a:lnTo>
                  <a:lnTo>
                    <a:pt x="71" y="44"/>
                  </a:lnTo>
                  <a:lnTo>
                    <a:pt x="60" y="31"/>
                  </a:lnTo>
                  <a:lnTo>
                    <a:pt x="49" y="18"/>
                  </a:lnTo>
                  <a:lnTo>
                    <a:pt x="34" y="9"/>
                  </a:lnTo>
                  <a:lnTo>
                    <a:pt x="20" y="2"/>
                  </a:lnTo>
                  <a:lnTo>
                    <a:pt x="20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lIns="121920" tIns="60960" rIns="121920" bIns="60960"/>
            <a:lstStyle/>
            <a:p>
              <a:pPr>
                <a:defRPr/>
              </a:pPr>
              <a:endParaRPr lang="en-US" sz="3200">
                <a:solidFill>
                  <a:prstClr val="black"/>
                </a:solidFill>
              </a:endParaRPr>
            </a:p>
          </p:txBody>
        </p:sp>
      </p:grpSp>
      <p:sp>
        <p:nvSpPr>
          <p:cNvPr id="38" name="Freeform 52"/>
          <p:cNvSpPr>
            <a:spLocks noEditPoints="1"/>
          </p:cNvSpPr>
          <p:nvPr/>
        </p:nvSpPr>
        <p:spPr bwMode="auto">
          <a:xfrm>
            <a:off x="6345238" y="3003249"/>
            <a:ext cx="403225" cy="550862"/>
          </a:xfrm>
          <a:custGeom>
            <a:avLst/>
            <a:gdLst/>
            <a:ahLst/>
            <a:cxnLst>
              <a:cxn ang="0">
                <a:pos x="22" y="0"/>
              </a:cxn>
              <a:cxn ang="0">
                <a:pos x="2" y="13"/>
              </a:cxn>
              <a:cxn ang="0">
                <a:pos x="0" y="343"/>
              </a:cxn>
              <a:cxn ang="0">
                <a:pos x="13" y="363"/>
              </a:cxn>
              <a:cxn ang="0">
                <a:pos x="247" y="364"/>
              </a:cxn>
              <a:cxn ang="0">
                <a:pos x="269" y="352"/>
              </a:cxn>
              <a:cxn ang="0">
                <a:pos x="205" y="0"/>
              </a:cxn>
              <a:cxn ang="0">
                <a:pos x="211" y="63"/>
              </a:cxn>
              <a:cxn ang="0">
                <a:pos x="251" y="343"/>
              </a:cxn>
              <a:cxn ang="0">
                <a:pos x="22" y="346"/>
              </a:cxn>
              <a:cxn ang="0">
                <a:pos x="19" y="343"/>
              </a:cxn>
              <a:cxn ang="0">
                <a:pos x="20" y="20"/>
              </a:cxn>
              <a:cxn ang="0">
                <a:pos x="193" y="72"/>
              </a:cxn>
              <a:cxn ang="0">
                <a:pos x="194" y="80"/>
              </a:cxn>
              <a:cxn ang="0">
                <a:pos x="251" y="82"/>
              </a:cxn>
              <a:cxn ang="0">
                <a:pos x="211" y="100"/>
              </a:cxn>
              <a:cxn ang="0">
                <a:pos x="216" y="101"/>
              </a:cxn>
              <a:cxn ang="0">
                <a:pos x="218" y="107"/>
              </a:cxn>
              <a:cxn ang="0">
                <a:pos x="214" y="112"/>
              </a:cxn>
              <a:cxn ang="0">
                <a:pos x="51" y="114"/>
              </a:cxn>
              <a:cxn ang="0">
                <a:pos x="46" y="109"/>
              </a:cxn>
              <a:cxn ang="0">
                <a:pos x="46" y="103"/>
              </a:cxn>
              <a:cxn ang="0">
                <a:pos x="51" y="100"/>
              </a:cxn>
              <a:cxn ang="0">
                <a:pos x="218" y="154"/>
              </a:cxn>
              <a:cxn ang="0">
                <a:pos x="214" y="161"/>
              </a:cxn>
              <a:cxn ang="0">
                <a:pos x="51" y="161"/>
              </a:cxn>
              <a:cxn ang="0">
                <a:pos x="46" y="156"/>
              </a:cxn>
              <a:cxn ang="0">
                <a:pos x="46" y="150"/>
              </a:cxn>
              <a:cxn ang="0">
                <a:pos x="51" y="147"/>
              </a:cxn>
              <a:cxn ang="0">
                <a:pos x="214" y="147"/>
              </a:cxn>
              <a:cxn ang="0">
                <a:pos x="218" y="154"/>
              </a:cxn>
              <a:cxn ang="0">
                <a:pos x="218" y="199"/>
              </a:cxn>
              <a:cxn ang="0">
                <a:pos x="214" y="207"/>
              </a:cxn>
              <a:cxn ang="0">
                <a:pos x="51" y="207"/>
              </a:cxn>
              <a:cxn ang="0">
                <a:pos x="46" y="203"/>
              </a:cxn>
              <a:cxn ang="0">
                <a:pos x="46" y="198"/>
              </a:cxn>
              <a:cxn ang="0">
                <a:pos x="51" y="192"/>
              </a:cxn>
              <a:cxn ang="0">
                <a:pos x="214" y="194"/>
              </a:cxn>
              <a:cxn ang="0">
                <a:pos x="218" y="199"/>
              </a:cxn>
              <a:cxn ang="0">
                <a:pos x="218" y="247"/>
              </a:cxn>
              <a:cxn ang="0">
                <a:pos x="214" y="252"/>
              </a:cxn>
              <a:cxn ang="0">
                <a:pos x="51" y="254"/>
              </a:cxn>
              <a:cxn ang="0">
                <a:pos x="46" y="248"/>
              </a:cxn>
              <a:cxn ang="0">
                <a:pos x="46" y="243"/>
              </a:cxn>
              <a:cxn ang="0">
                <a:pos x="51" y="239"/>
              </a:cxn>
              <a:cxn ang="0">
                <a:pos x="214" y="239"/>
              </a:cxn>
              <a:cxn ang="0">
                <a:pos x="218" y="247"/>
              </a:cxn>
            </a:cxnLst>
            <a:rect l="0" t="0" r="r" b="b"/>
            <a:pathLst>
              <a:path w="269" h="364">
                <a:moveTo>
                  <a:pt x="205" y="0"/>
                </a:moveTo>
                <a:lnTo>
                  <a:pt x="22" y="0"/>
                </a:lnTo>
                <a:lnTo>
                  <a:pt x="22" y="0"/>
                </a:lnTo>
                <a:lnTo>
                  <a:pt x="13" y="2"/>
                </a:lnTo>
                <a:lnTo>
                  <a:pt x="6" y="5"/>
                </a:lnTo>
                <a:lnTo>
                  <a:pt x="2" y="13"/>
                </a:lnTo>
                <a:lnTo>
                  <a:pt x="0" y="22"/>
                </a:lnTo>
                <a:lnTo>
                  <a:pt x="0" y="343"/>
                </a:lnTo>
                <a:lnTo>
                  <a:pt x="0" y="343"/>
                </a:lnTo>
                <a:lnTo>
                  <a:pt x="2" y="352"/>
                </a:lnTo>
                <a:lnTo>
                  <a:pt x="6" y="359"/>
                </a:lnTo>
                <a:lnTo>
                  <a:pt x="13" y="363"/>
                </a:lnTo>
                <a:lnTo>
                  <a:pt x="22" y="364"/>
                </a:lnTo>
                <a:lnTo>
                  <a:pt x="247" y="364"/>
                </a:lnTo>
                <a:lnTo>
                  <a:pt x="247" y="364"/>
                </a:lnTo>
                <a:lnTo>
                  <a:pt x="256" y="363"/>
                </a:lnTo>
                <a:lnTo>
                  <a:pt x="263" y="359"/>
                </a:lnTo>
                <a:lnTo>
                  <a:pt x="269" y="352"/>
                </a:lnTo>
                <a:lnTo>
                  <a:pt x="269" y="343"/>
                </a:lnTo>
                <a:lnTo>
                  <a:pt x="269" y="69"/>
                </a:lnTo>
                <a:lnTo>
                  <a:pt x="205" y="0"/>
                </a:lnTo>
                <a:close/>
                <a:moveTo>
                  <a:pt x="211" y="33"/>
                </a:moveTo>
                <a:lnTo>
                  <a:pt x="240" y="63"/>
                </a:lnTo>
                <a:lnTo>
                  <a:pt x="211" y="63"/>
                </a:lnTo>
                <a:lnTo>
                  <a:pt x="211" y="33"/>
                </a:lnTo>
                <a:close/>
                <a:moveTo>
                  <a:pt x="251" y="343"/>
                </a:moveTo>
                <a:lnTo>
                  <a:pt x="251" y="343"/>
                </a:lnTo>
                <a:lnTo>
                  <a:pt x="251" y="344"/>
                </a:lnTo>
                <a:lnTo>
                  <a:pt x="247" y="346"/>
                </a:lnTo>
                <a:lnTo>
                  <a:pt x="22" y="346"/>
                </a:lnTo>
                <a:lnTo>
                  <a:pt x="22" y="346"/>
                </a:lnTo>
                <a:lnTo>
                  <a:pt x="20" y="344"/>
                </a:lnTo>
                <a:lnTo>
                  <a:pt x="19" y="343"/>
                </a:lnTo>
                <a:lnTo>
                  <a:pt x="19" y="22"/>
                </a:lnTo>
                <a:lnTo>
                  <a:pt x="19" y="22"/>
                </a:lnTo>
                <a:lnTo>
                  <a:pt x="20" y="20"/>
                </a:lnTo>
                <a:lnTo>
                  <a:pt x="22" y="18"/>
                </a:lnTo>
                <a:lnTo>
                  <a:pt x="193" y="18"/>
                </a:lnTo>
                <a:lnTo>
                  <a:pt x="193" y="72"/>
                </a:lnTo>
                <a:lnTo>
                  <a:pt x="193" y="72"/>
                </a:lnTo>
                <a:lnTo>
                  <a:pt x="193" y="76"/>
                </a:lnTo>
                <a:lnTo>
                  <a:pt x="194" y="80"/>
                </a:lnTo>
                <a:lnTo>
                  <a:pt x="198" y="82"/>
                </a:lnTo>
                <a:lnTo>
                  <a:pt x="202" y="82"/>
                </a:lnTo>
                <a:lnTo>
                  <a:pt x="251" y="82"/>
                </a:lnTo>
                <a:lnTo>
                  <a:pt x="251" y="343"/>
                </a:lnTo>
                <a:close/>
                <a:moveTo>
                  <a:pt x="51" y="100"/>
                </a:moveTo>
                <a:lnTo>
                  <a:pt x="211" y="100"/>
                </a:lnTo>
                <a:lnTo>
                  <a:pt x="211" y="100"/>
                </a:lnTo>
                <a:lnTo>
                  <a:pt x="214" y="100"/>
                </a:lnTo>
                <a:lnTo>
                  <a:pt x="216" y="101"/>
                </a:lnTo>
                <a:lnTo>
                  <a:pt x="218" y="103"/>
                </a:lnTo>
                <a:lnTo>
                  <a:pt x="218" y="107"/>
                </a:lnTo>
                <a:lnTo>
                  <a:pt x="218" y="107"/>
                </a:lnTo>
                <a:lnTo>
                  <a:pt x="218" y="109"/>
                </a:lnTo>
                <a:lnTo>
                  <a:pt x="216" y="112"/>
                </a:lnTo>
                <a:lnTo>
                  <a:pt x="214" y="112"/>
                </a:lnTo>
                <a:lnTo>
                  <a:pt x="211" y="114"/>
                </a:lnTo>
                <a:lnTo>
                  <a:pt x="51" y="114"/>
                </a:lnTo>
                <a:lnTo>
                  <a:pt x="51" y="114"/>
                </a:lnTo>
                <a:lnTo>
                  <a:pt x="49" y="112"/>
                </a:lnTo>
                <a:lnTo>
                  <a:pt x="48" y="112"/>
                </a:lnTo>
                <a:lnTo>
                  <a:pt x="46" y="109"/>
                </a:lnTo>
                <a:lnTo>
                  <a:pt x="44" y="107"/>
                </a:lnTo>
                <a:lnTo>
                  <a:pt x="44" y="107"/>
                </a:lnTo>
                <a:lnTo>
                  <a:pt x="46" y="103"/>
                </a:lnTo>
                <a:lnTo>
                  <a:pt x="48" y="101"/>
                </a:lnTo>
                <a:lnTo>
                  <a:pt x="49" y="100"/>
                </a:lnTo>
                <a:lnTo>
                  <a:pt x="51" y="100"/>
                </a:lnTo>
                <a:lnTo>
                  <a:pt x="51" y="100"/>
                </a:lnTo>
                <a:close/>
                <a:moveTo>
                  <a:pt x="218" y="154"/>
                </a:moveTo>
                <a:lnTo>
                  <a:pt x="218" y="154"/>
                </a:lnTo>
                <a:lnTo>
                  <a:pt x="218" y="156"/>
                </a:lnTo>
                <a:lnTo>
                  <a:pt x="216" y="160"/>
                </a:lnTo>
                <a:lnTo>
                  <a:pt x="214" y="161"/>
                </a:lnTo>
                <a:lnTo>
                  <a:pt x="211" y="161"/>
                </a:lnTo>
                <a:lnTo>
                  <a:pt x="51" y="161"/>
                </a:lnTo>
                <a:lnTo>
                  <a:pt x="51" y="161"/>
                </a:lnTo>
                <a:lnTo>
                  <a:pt x="49" y="161"/>
                </a:lnTo>
                <a:lnTo>
                  <a:pt x="48" y="160"/>
                </a:lnTo>
                <a:lnTo>
                  <a:pt x="46" y="156"/>
                </a:lnTo>
                <a:lnTo>
                  <a:pt x="44" y="154"/>
                </a:lnTo>
                <a:lnTo>
                  <a:pt x="44" y="154"/>
                </a:lnTo>
                <a:lnTo>
                  <a:pt x="46" y="150"/>
                </a:lnTo>
                <a:lnTo>
                  <a:pt x="48" y="149"/>
                </a:lnTo>
                <a:lnTo>
                  <a:pt x="49" y="147"/>
                </a:lnTo>
                <a:lnTo>
                  <a:pt x="51" y="147"/>
                </a:lnTo>
                <a:lnTo>
                  <a:pt x="211" y="147"/>
                </a:lnTo>
                <a:lnTo>
                  <a:pt x="211" y="147"/>
                </a:lnTo>
                <a:lnTo>
                  <a:pt x="214" y="147"/>
                </a:lnTo>
                <a:lnTo>
                  <a:pt x="216" y="149"/>
                </a:lnTo>
                <a:lnTo>
                  <a:pt x="218" y="150"/>
                </a:lnTo>
                <a:lnTo>
                  <a:pt x="218" y="154"/>
                </a:lnTo>
                <a:lnTo>
                  <a:pt x="218" y="154"/>
                </a:lnTo>
                <a:close/>
                <a:moveTo>
                  <a:pt x="218" y="199"/>
                </a:moveTo>
                <a:lnTo>
                  <a:pt x="218" y="199"/>
                </a:lnTo>
                <a:lnTo>
                  <a:pt x="218" y="203"/>
                </a:lnTo>
                <a:lnTo>
                  <a:pt x="216" y="205"/>
                </a:lnTo>
                <a:lnTo>
                  <a:pt x="214" y="207"/>
                </a:lnTo>
                <a:lnTo>
                  <a:pt x="211" y="207"/>
                </a:lnTo>
                <a:lnTo>
                  <a:pt x="51" y="207"/>
                </a:lnTo>
                <a:lnTo>
                  <a:pt x="51" y="207"/>
                </a:lnTo>
                <a:lnTo>
                  <a:pt x="49" y="207"/>
                </a:lnTo>
                <a:lnTo>
                  <a:pt x="48" y="205"/>
                </a:lnTo>
                <a:lnTo>
                  <a:pt x="46" y="203"/>
                </a:lnTo>
                <a:lnTo>
                  <a:pt x="44" y="199"/>
                </a:lnTo>
                <a:lnTo>
                  <a:pt x="44" y="199"/>
                </a:lnTo>
                <a:lnTo>
                  <a:pt x="46" y="198"/>
                </a:lnTo>
                <a:lnTo>
                  <a:pt x="48" y="194"/>
                </a:lnTo>
                <a:lnTo>
                  <a:pt x="49" y="194"/>
                </a:lnTo>
                <a:lnTo>
                  <a:pt x="51" y="192"/>
                </a:lnTo>
                <a:lnTo>
                  <a:pt x="211" y="192"/>
                </a:lnTo>
                <a:lnTo>
                  <a:pt x="211" y="192"/>
                </a:lnTo>
                <a:lnTo>
                  <a:pt x="214" y="194"/>
                </a:lnTo>
                <a:lnTo>
                  <a:pt x="216" y="194"/>
                </a:lnTo>
                <a:lnTo>
                  <a:pt x="218" y="198"/>
                </a:lnTo>
                <a:lnTo>
                  <a:pt x="218" y="199"/>
                </a:lnTo>
                <a:lnTo>
                  <a:pt x="218" y="199"/>
                </a:lnTo>
                <a:close/>
                <a:moveTo>
                  <a:pt x="218" y="247"/>
                </a:moveTo>
                <a:lnTo>
                  <a:pt x="218" y="247"/>
                </a:lnTo>
                <a:lnTo>
                  <a:pt x="218" y="248"/>
                </a:lnTo>
                <a:lnTo>
                  <a:pt x="216" y="252"/>
                </a:lnTo>
                <a:lnTo>
                  <a:pt x="214" y="252"/>
                </a:lnTo>
                <a:lnTo>
                  <a:pt x="211" y="254"/>
                </a:lnTo>
                <a:lnTo>
                  <a:pt x="51" y="254"/>
                </a:lnTo>
                <a:lnTo>
                  <a:pt x="51" y="254"/>
                </a:lnTo>
                <a:lnTo>
                  <a:pt x="49" y="252"/>
                </a:lnTo>
                <a:lnTo>
                  <a:pt x="48" y="252"/>
                </a:lnTo>
                <a:lnTo>
                  <a:pt x="46" y="248"/>
                </a:lnTo>
                <a:lnTo>
                  <a:pt x="44" y="247"/>
                </a:lnTo>
                <a:lnTo>
                  <a:pt x="44" y="247"/>
                </a:lnTo>
                <a:lnTo>
                  <a:pt x="46" y="243"/>
                </a:lnTo>
                <a:lnTo>
                  <a:pt x="48" y="241"/>
                </a:lnTo>
                <a:lnTo>
                  <a:pt x="49" y="239"/>
                </a:lnTo>
                <a:lnTo>
                  <a:pt x="51" y="239"/>
                </a:lnTo>
                <a:lnTo>
                  <a:pt x="211" y="239"/>
                </a:lnTo>
                <a:lnTo>
                  <a:pt x="211" y="239"/>
                </a:lnTo>
                <a:lnTo>
                  <a:pt x="214" y="239"/>
                </a:lnTo>
                <a:lnTo>
                  <a:pt x="216" y="241"/>
                </a:lnTo>
                <a:lnTo>
                  <a:pt x="218" y="243"/>
                </a:lnTo>
                <a:lnTo>
                  <a:pt x="218" y="247"/>
                </a:lnTo>
                <a:lnTo>
                  <a:pt x="218" y="247"/>
                </a:lnTo>
                <a:close/>
              </a:path>
            </a:pathLst>
          </a:custGeom>
          <a:solidFill>
            <a:srgbClr val="F45474"/>
          </a:solidFill>
          <a:ln w="9525">
            <a:noFill/>
            <a:round/>
          </a:ln>
        </p:spPr>
        <p:txBody>
          <a:bodyPr lIns="121920" tIns="60960" rIns="121920" bIns="60960"/>
          <a:lstStyle/>
          <a:p>
            <a:pPr>
              <a:defRPr/>
            </a:pPr>
            <a:endParaRPr lang="en-US" sz="3200">
              <a:solidFill>
                <a:prstClr val="black"/>
              </a:solidFill>
            </a:endParaRPr>
          </a:p>
        </p:txBody>
      </p:sp>
      <p:sp>
        <p:nvSpPr>
          <p:cNvPr id="39" name="Freeform 53"/>
          <p:cNvSpPr>
            <a:spLocks noEditPoints="1"/>
          </p:cNvSpPr>
          <p:nvPr/>
        </p:nvSpPr>
        <p:spPr bwMode="auto">
          <a:xfrm>
            <a:off x="5073650" y="3049286"/>
            <a:ext cx="417513" cy="458788"/>
          </a:xfrm>
          <a:custGeom>
            <a:avLst/>
            <a:gdLst/>
            <a:ahLst/>
            <a:cxnLst>
              <a:cxn ang="0">
                <a:pos x="61" y="230"/>
              </a:cxn>
              <a:cxn ang="0">
                <a:pos x="39" y="201"/>
              </a:cxn>
              <a:cxn ang="0">
                <a:pos x="29" y="167"/>
              </a:cxn>
              <a:cxn ang="0">
                <a:pos x="30" y="134"/>
              </a:cxn>
              <a:cxn ang="0">
                <a:pos x="52" y="85"/>
              </a:cxn>
              <a:cxn ang="0">
                <a:pos x="94" y="53"/>
              </a:cxn>
              <a:cxn ang="0">
                <a:pos x="110" y="18"/>
              </a:cxn>
              <a:cxn ang="0">
                <a:pos x="49" y="49"/>
              </a:cxn>
              <a:cxn ang="0">
                <a:pos x="9" y="105"/>
              </a:cxn>
              <a:cxn ang="0">
                <a:pos x="0" y="152"/>
              </a:cxn>
              <a:cxn ang="0">
                <a:pos x="3" y="183"/>
              </a:cxn>
              <a:cxn ang="0">
                <a:pos x="20" y="223"/>
              </a:cxn>
              <a:cxn ang="0">
                <a:pos x="47" y="257"/>
              </a:cxn>
              <a:cxn ang="0">
                <a:pos x="61" y="265"/>
              </a:cxn>
              <a:cxn ang="0">
                <a:pos x="74" y="256"/>
              </a:cxn>
              <a:cxn ang="0">
                <a:pos x="68" y="239"/>
              </a:cxn>
              <a:cxn ang="0">
                <a:pos x="228" y="49"/>
              </a:cxn>
              <a:cxn ang="0">
                <a:pos x="212" y="45"/>
              </a:cxn>
              <a:cxn ang="0">
                <a:pos x="203" y="58"/>
              </a:cxn>
              <a:cxn ang="0">
                <a:pos x="208" y="67"/>
              </a:cxn>
              <a:cxn ang="0">
                <a:pos x="232" y="94"/>
              </a:cxn>
              <a:cxn ang="0">
                <a:pos x="246" y="127"/>
              </a:cxn>
              <a:cxn ang="0">
                <a:pos x="250" y="152"/>
              </a:cxn>
              <a:cxn ang="0">
                <a:pos x="235" y="207"/>
              </a:cxn>
              <a:cxn ang="0">
                <a:pos x="199" y="245"/>
              </a:cxn>
              <a:cxn ang="0">
                <a:pos x="166" y="288"/>
              </a:cxn>
              <a:cxn ang="0">
                <a:pos x="210" y="272"/>
              </a:cxn>
              <a:cxn ang="0">
                <a:pos x="259" y="221"/>
              </a:cxn>
              <a:cxn ang="0">
                <a:pos x="277" y="165"/>
              </a:cxn>
              <a:cxn ang="0">
                <a:pos x="275" y="138"/>
              </a:cxn>
              <a:cxn ang="0">
                <a:pos x="264" y="94"/>
              </a:cxn>
              <a:cxn ang="0">
                <a:pos x="239" y="58"/>
              </a:cxn>
              <a:cxn ang="0">
                <a:pos x="123" y="71"/>
              </a:cxn>
              <a:cxn ang="0">
                <a:pos x="172" y="40"/>
              </a:cxn>
              <a:cxn ang="0">
                <a:pos x="168" y="29"/>
              </a:cxn>
              <a:cxn ang="0">
                <a:pos x="117" y="0"/>
              </a:cxn>
              <a:cxn ang="0">
                <a:pos x="110" y="9"/>
              </a:cxn>
              <a:cxn ang="0">
                <a:pos x="112" y="69"/>
              </a:cxn>
              <a:cxn ang="0">
                <a:pos x="123" y="71"/>
              </a:cxn>
              <a:cxn ang="0">
                <a:pos x="108" y="263"/>
              </a:cxn>
              <a:cxn ang="0">
                <a:pos x="105" y="270"/>
              </a:cxn>
              <a:cxn ang="0">
                <a:pos x="154" y="305"/>
              </a:cxn>
              <a:cxn ang="0">
                <a:pos x="163" y="306"/>
              </a:cxn>
              <a:cxn ang="0">
                <a:pos x="166" y="243"/>
              </a:cxn>
              <a:cxn ang="0">
                <a:pos x="163" y="236"/>
              </a:cxn>
              <a:cxn ang="0">
                <a:pos x="154" y="236"/>
              </a:cxn>
            </a:cxnLst>
            <a:rect l="0" t="0" r="r" b="b"/>
            <a:pathLst>
              <a:path w="277" h="306">
                <a:moveTo>
                  <a:pt x="68" y="239"/>
                </a:moveTo>
                <a:lnTo>
                  <a:pt x="68" y="239"/>
                </a:lnTo>
                <a:lnTo>
                  <a:pt x="61" y="230"/>
                </a:lnTo>
                <a:lnTo>
                  <a:pt x="52" y="223"/>
                </a:lnTo>
                <a:lnTo>
                  <a:pt x="45" y="212"/>
                </a:lnTo>
                <a:lnTo>
                  <a:pt x="39" y="201"/>
                </a:lnTo>
                <a:lnTo>
                  <a:pt x="34" y="190"/>
                </a:lnTo>
                <a:lnTo>
                  <a:pt x="30" y="178"/>
                </a:lnTo>
                <a:lnTo>
                  <a:pt x="29" y="167"/>
                </a:lnTo>
                <a:lnTo>
                  <a:pt x="29" y="152"/>
                </a:lnTo>
                <a:lnTo>
                  <a:pt x="29" y="152"/>
                </a:lnTo>
                <a:lnTo>
                  <a:pt x="30" y="134"/>
                </a:lnTo>
                <a:lnTo>
                  <a:pt x="34" y="116"/>
                </a:lnTo>
                <a:lnTo>
                  <a:pt x="41" y="100"/>
                </a:lnTo>
                <a:lnTo>
                  <a:pt x="52" y="85"/>
                </a:lnTo>
                <a:lnTo>
                  <a:pt x="63" y="72"/>
                </a:lnTo>
                <a:lnTo>
                  <a:pt x="78" y="62"/>
                </a:lnTo>
                <a:lnTo>
                  <a:pt x="94" y="53"/>
                </a:lnTo>
                <a:lnTo>
                  <a:pt x="110" y="47"/>
                </a:lnTo>
                <a:lnTo>
                  <a:pt x="110" y="18"/>
                </a:lnTo>
                <a:lnTo>
                  <a:pt x="110" y="18"/>
                </a:lnTo>
                <a:lnTo>
                  <a:pt x="88" y="25"/>
                </a:lnTo>
                <a:lnTo>
                  <a:pt x="67" y="34"/>
                </a:lnTo>
                <a:lnTo>
                  <a:pt x="49" y="49"/>
                </a:lnTo>
                <a:lnTo>
                  <a:pt x="32" y="65"/>
                </a:lnTo>
                <a:lnTo>
                  <a:pt x="20" y="85"/>
                </a:lnTo>
                <a:lnTo>
                  <a:pt x="9" y="105"/>
                </a:lnTo>
                <a:lnTo>
                  <a:pt x="3" y="129"/>
                </a:lnTo>
                <a:lnTo>
                  <a:pt x="1" y="141"/>
                </a:lnTo>
                <a:lnTo>
                  <a:pt x="0" y="152"/>
                </a:lnTo>
                <a:lnTo>
                  <a:pt x="0" y="152"/>
                </a:lnTo>
                <a:lnTo>
                  <a:pt x="1" y="169"/>
                </a:lnTo>
                <a:lnTo>
                  <a:pt x="3" y="183"/>
                </a:lnTo>
                <a:lnTo>
                  <a:pt x="7" y="198"/>
                </a:lnTo>
                <a:lnTo>
                  <a:pt x="12" y="210"/>
                </a:lnTo>
                <a:lnTo>
                  <a:pt x="20" y="223"/>
                </a:lnTo>
                <a:lnTo>
                  <a:pt x="29" y="236"/>
                </a:lnTo>
                <a:lnTo>
                  <a:pt x="38" y="247"/>
                </a:lnTo>
                <a:lnTo>
                  <a:pt x="47" y="257"/>
                </a:lnTo>
                <a:lnTo>
                  <a:pt x="47" y="257"/>
                </a:lnTo>
                <a:lnTo>
                  <a:pt x="56" y="263"/>
                </a:lnTo>
                <a:lnTo>
                  <a:pt x="61" y="265"/>
                </a:lnTo>
                <a:lnTo>
                  <a:pt x="68" y="263"/>
                </a:lnTo>
                <a:lnTo>
                  <a:pt x="72" y="259"/>
                </a:lnTo>
                <a:lnTo>
                  <a:pt x="74" y="256"/>
                </a:lnTo>
                <a:lnTo>
                  <a:pt x="76" y="250"/>
                </a:lnTo>
                <a:lnTo>
                  <a:pt x="74" y="245"/>
                </a:lnTo>
                <a:lnTo>
                  <a:pt x="68" y="239"/>
                </a:lnTo>
                <a:lnTo>
                  <a:pt x="68" y="239"/>
                </a:lnTo>
                <a:close/>
                <a:moveTo>
                  <a:pt x="228" y="49"/>
                </a:moveTo>
                <a:lnTo>
                  <a:pt x="228" y="49"/>
                </a:lnTo>
                <a:lnTo>
                  <a:pt x="223" y="45"/>
                </a:lnTo>
                <a:lnTo>
                  <a:pt x="217" y="45"/>
                </a:lnTo>
                <a:lnTo>
                  <a:pt x="212" y="45"/>
                </a:lnTo>
                <a:lnTo>
                  <a:pt x="208" y="49"/>
                </a:lnTo>
                <a:lnTo>
                  <a:pt x="204" y="53"/>
                </a:lnTo>
                <a:lnTo>
                  <a:pt x="203" y="58"/>
                </a:lnTo>
                <a:lnTo>
                  <a:pt x="204" y="62"/>
                </a:lnTo>
                <a:lnTo>
                  <a:pt x="208" y="67"/>
                </a:lnTo>
                <a:lnTo>
                  <a:pt x="208" y="67"/>
                </a:lnTo>
                <a:lnTo>
                  <a:pt x="217" y="74"/>
                </a:lnTo>
                <a:lnTo>
                  <a:pt x="224" y="83"/>
                </a:lnTo>
                <a:lnTo>
                  <a:pt x="232" y="94"/>
                </a:lnTo>
                <a:lnTo>
                  <a:pt x="237" y="105"/>
                </a:lnTo>
                <a:lnTo>
                  <a:pt x="243" y="116"/>
                </a:lnTo>
                <a:lnTo>
                  <a:pt x="246" y="127"/>
                </a:lnTo>
                <a:lnTo>
                  <a:pt x="248" y="140"/>
                </a:lnTo>
                <a:lnTo>
                  <a:pt x="250" y="152"/>
                </a:lnTo>
                <a:lnTo>
                  <a:pt x="250" y="152"/>
                </a:lnTo>
                <a:lnTo>
                  <a:pt x="248" y="172"/>
                </a:lnTo>
                <a:lnTo>
                  <a:pt x="243" y="190"/>
                </a:lnTo>
                <a:lnTo>
                  <a:pt x="235" y="207"/>
                </a:lnTo>
                <a:lnTo>
                  <a:pt x="226" y="221"/>
                </a:lnTo>
                <a:lnTo>
                  <a:pt x="214" y="234"/>
                </a:lnTo>
                <a:lnTo>
                  <a:pt x="199" y="245"/>
                </a:lnTo>
                <a:lnTo>
                  <a:pt x="183" y="254"/>
                </a:lnTo>
                <a:lnTo>
                  <a:pt x="166" y="259"/>
                </a:lnTo>
                <a:lnTo>
                  <a:pt x="166" y="288"/>
                </a:lnTo>
                <a:lnTo>
                  <a:pt x="166" y="288"/>
                </a:lnTo>
                <a:lnTo>
                  <a:pt x="188" y="281"/>
                </a:lnTo>
                <a:lnTo>
                  <a:pt x="210" y="272"/>
                </a:lnTo>
                <a:lnTo>
                  <a:pt x="228" y="257"/>
                </a:lnTo>
                <a:lnTo>
                  <a:pt x="244" y="241"/>
                </a:lnTo>
                <a:lnTo>
                  <a:pt x="259" y="221"/>
                </a:lnTo>
                <a:lnTo>
                  <a:pt x="268" y="201"/>
                </a:lnTo>
                <a:lnTo>
                  <a:pt x="275" y="178"/>
                </a:lnTo>
                <a:lnTo>
                  <a:pt x="277" y="165"/>
                </a:lnTo>
                <a:lnTo>
                  <a:pt x="277" y="152"/>
                </a:lnTo>
                <a:lnTo>
                  <a:pt x="277" y="152"/>
                </a:lnTo>
                <a:lnTo>
                  <a:pt x="275" y="138"/>
                </a:lnTo>
                <a:lnTo>
                  <a:pt x="273" y="123"/>
                </a:lnTo>
                <a:lnTo>
                  <a:pt x="270" y="109"/>
                </a:lnTo>
                <a:lnTo>
                  <a:pt x="264" y="94"/>
                </a:lnTo>
                <a:lnTo>
                  <a:pt x="257" y="82"/>
                </a:lnTo>
                <a:lnTo>
                  <a:pt x="248" y="69"/>
                </a:lnTo>
                <a:lnTo>
                  <a:pt x="239" y="58"/>
                </a:lnTo>
                <a:lnTo>
                  <a:pt x="228" y="49"/>
                </a:lnTo>
                <a:lnTo>
                  <a:pt x="228" y="49"/>
                </a:lnTo>
                <a:close/>
                <a:moveTo>
                  <a:pt x="123" y="71"/>
                </a:moveTo>
                <a:lnTo>
                  <a:pt x="168" y="43"/>
                </a:lnTo>
                <a:lnTo>
                  <a:pt x="168" y="43"/>
                </a:lnTo>
                <a:lnTo>
                  <a:pt x="172" y="40"/>
                </a:lnTo>
                <a:lnTo>
                  <a:pt x="174" y="36"/>
                </a:lnTo>
                <a:lnTo>
                  <a:pt x="172" y="33"/>
                </a:lnTo>
                <a:lnTo>
                  <a:pt x="168" y="29"/>
                </a:lnTo>
                <a:lnTo>
                  <a:pt x="123" y="2"/>
                </a:lnTo>
                <a:lnTo>
                  <a:pt x="123" y="2"/>
                </a:lnTo>
                <a:lnTo>
                  <a:pt x="117" y="0"/>
                </a:lnTo>
                <a:lnTo>
                  <a:pt x="114" y="0"/>
                </a:lnTo>
                <a:lnTo>
                  <a:pt x="112" y="4"/>
                </a:lnTo>
                <a:lnTo>
                  <a:pt x="110" y="9"/>
                </a:lnTo>
                <a:lnTo>
                  <a:pt x="112" y="63"/>
                </a:lnTo>
                <a:lnTo>
                  <a:pt x="112" y="63"/>
                </a:lnTo>
                <a:lnTo>
                  <a:pt x="112" y="69"/>
                </a:lnTo>
                <a:lnTo>
                  <a:pt x="116" y="71"/>
                </a:lnTo>
                <a:lnTo>
                  <a:pt x="119" y="72"/>
                </a:lnTo>
                <a:lnTo>
                  <a:pt x="123" y="71"/>
                </a:lnTo>
                <a:lnTo>
                  <a:pt x="123" y="71"/>
                </a:lnTo>
                <a:close/>
                <a:moveTo>
                  <a:pt x="154" y="236"/>
                </a:moveTo>
                <a:lnTo>
                  <a:pt x="108" y="263"/>
                </a:lnTo>
                <a:lnTo>
                  <a:pt x="108" y="263"/>
                </a:lnTo>
                <a:lnTo>
                  <a:pt x="105" y="266"/>
                </a:lnTo>
                <a:lnTo>
                  <a:pt x="105" y="270"/>
                </a:lnTo>
                <a:lnTo>
                  <a:pt x="105" y="274"/>
                </a:lnTo>
                <a:lnTo>
                  <a:pt x="108" y="277"/>
                </a:lnTo>
                <a:lnTo>
                  <a:pt x="154" y="305"/>
                </a:lnTo>
                <a:lnTo>
                  <a:pt x="154" y="305"/>
                </a:lnTo>
                <a:lnTo>
                  <a:pt x="159" y="306"/>
                </a:lnTo>
                <a:lnTo>
                  <a:pt x="163" y="306"/>
                </a:lnTo>
                <a:lnTo>
                  <a:pt x="165" y="303"/>
                </a:lnTo>
                <a:lnTo>
                  <a:pt x="166" y="297"/>
                </a:lnTo>
                <a:lnTo>
                  <a:pt x="166" y="243"/>
                </a:lnTo>
                <a:lnTo>
                  <a:pt x="166" y="243"/>
                </a:lnTo>
                <a:lnTo>
                  <a:pt x="165" y="237"/>
                </a:lnTo>
                <a:lnTo>
                  <a:pt x="163" y="236"/>
                </a:lnTo>
                <a:lnTo>
                  <a:pt x="159" y="234"/>
                </a:lnTo>
                <a:lnTo>
                  <a:pt x="154" y="236"/>
                </a:lnTo>
                <a:lnTo>
                  <a:pt x="154" y="236"/>
                </a:lnTo>
                <a:close/>
              </a:path>
            </a:pathLst>
          </a:custGeom>
          <a:solidFill>
            <a:srgbClr val="F45474"/>
          </a:solidFill>
          <a:ln w="9525">
            <a:noFill/>
            <a:round/>
          </a:ln>
        </p:spPr>
        <p:txBody>
          <a:bodyPr lIns="121920" tIns="60960" rIns="121920" bIns="60960"/>
          <a:lstStyle/>
          <a:p>
            <a:pPr>
              <a:defRPr/>
            </a:pPr>
            <a:endParaRPr lang="en-US" sz="3200">
              <a:solidFill>
                <a:prstClr val="black"/>
              </a:solidFill>
            </a:endParaRPr>
          </a:p>
        </p:txBody>
      </p:sp>
      <p:sp>
        <p:nvSpPr>
          <p:cNvPr id="40" name="Freeform 59"/>
          <p:cNvSpPr>
            <a:spLocks noEditPoints="1"/>
          </p:cNvSpPr>
          <p:nvPr/>
        </p:nvSpPr>
        <p:spPr bwMode="auto">
          <a:xfrm>
            <a:off x="1411288" y="2061861"/>
            <a:ext cx="430212" cy="430213"/>
          </a:xfrm>
          <a:custGeom>
            <a:avLst/>
            <a:gdLst/>
            <a:ahLst/>
            <a:cxnLst>
              <a:cxn ang="0">
                <a:pos x="129" y="1"/>
              </a:cxn>
              <a:cxn ang="0">
                <a:pos x="87" y="12"/>
              </a:cxn>
              <a:cxn ang="0">
                <a:pos x="53" y="32"/>
              </a:cxn>
              <a:cxn ang="0">
                <a:pos x="26" y="63"/>
              </a:cxn>
              <a:cxn ang="0">
                <a:pos x="8" y="101"/>
              </a:cxn>
              <a:cxn ang="0">
                <a:pos x="0" y="143"/>
              </a:cxn>
              <a:cxn ang="0">
                <a:pos x="4" y="172"/>
              </a:cxn>
              <a:cxn ang="0">
                <a:pos x="19" y="212"/>
              </a:cxn>
              <a:cxn ang="0">
                <a:pos x="42" y="244"/>
              </a:cxn>
              <a:cxn ang="0">
                <a:pos x="75" y="270"/>
              </a:cxn>
              <a:cxn ang="0">
                <a:pos x="115" y="284"/>
              </a:cxn>
              <a:cxn ang="0">
                <a:pos x="144" y="286"/>
              </a:cxn>
              <a:cxn ang="0">
                <a:pos x="185" y="281"/>
              </a:cxn>
              <a:cxn ang="0">
                <a:pos x="223" y="263"/>
              </a:cxn>
              <a:cxn ang="0">
                <a:pos x="254" y="235"/>
              </a:cxn>
              <a:cxn ang="0">
                <a:pos x="276" y="199"/>
              </a:cxn>
              <a:cxn ang="0">
                <a:pos x="285" y="157"/>
              </a:cxn>
              <a:cxn ang="0">
                <a:pos x="285" y="128"/>
              </a:cxn>
              <a:cxn ang="0">
                <a:pos x="276" y="89"/>
              </a:cxn>
              <a:cxn ang="0">
                <a:pos x="254" y="52"/>
              </a:cxn>
              <a:cxn ang="0">
                <a:pos x="223" y="25"/>
              </a:cxn>
              <a:cxn ang="0">
                <a:pos x="185" y="7"/>
              </a:cxn>
              <a:cxn ang="0">
                <a:pos x="144" y="0"/>
              </a:cxn>
              <a:cxn ang="0">
                <a:pos x="144" y="252"/>
              </a:cxn>
              <a:cxn ang="0">
                <a:pos x="102" y="243"/>
              </a:cxn>
              <a:cxn ang="0">
                <a:pos x="55" y="203"/>
              </a:cxn>
              <a:cxn ang="0">
                <a:pos x="37" y="154"/>
              </a:cxn>
              <a:cxn ang="0">
                <a:pos x="37" y="132"/>
              </a:cxn>
              <a:cxn ang="0">
                <a:pos x="55" y="83"/>
              </a:cxn>
              <a:cxn ang="0">
                <a:pos x="102" y="45"/>
              </a:cxn>
              <a:cxn ang="0">
                <a:pos x="144" y="36"/>
              </a:cxn>
              <a:cxn ang="0">
                <a:pos x="165" y="38"/>
              </a:cxn>
              <a:cxn ang="0">
                <a:pos x="220" y="67"/>
              </a:cxn>
              <a:cxn ang="0">
                <a:pos x="249" y="121"/>
              </a:cxn>
              <a:cxn ang="0">
                <a:pos x="251" y="143"/>
              </a:cxn>
              <a:cxn ang="0">
                <a:pos x="241" y="185"/>
              </a:cxn>
              <a:cxn ang="0">
                <a:pos x="203" y="232"/>
              </a:cxn>
              <a:cxn ang="0">
                <a:pos x="154" y="250"/>
              </a:cxn>
              <a:cxn ang="0">
                <a:pos x="232" y="143"/>
              </a:cxn>
              <a:cxn ang="0">
                <a:pos x="227" y="156"/>
              </a:cxn>
              <a:cxn ang="0">
                <a:pos x="144" y="161"/>
              </a:cxn>
              <a:cxn ang="0">
                <a:pos x="131" y="156"/>
              </a:cxn>
              <a:cxn ang="0">
                <a:pos x="125" y="72"/>
              </a:cxn>
              <a:cxn ang="0">
                <a:pos x="131" y="60"/>
              </a:cxn>
              <a:cxn ang="0">
                <a:pos x="144" y="54"/>
              </a:cxn>
              <a:cxn ang="0">
                <a:pos x="160" y="65"/>
              </a:cxn>
              <a:cxn ang="0">
                <a:pos x="214" y="125"/>
              </a:cxn>
              <a:cxn ang="0">
                <a:pos x="227" y="130"/>
              </a:cxn>
              <a:cxn ang="0">
                <a:pos x="232" y="143"/>
              </a:cxn>
            </a:cxnLst>
            <a:rect l="0" t="0" r="r" b="b"/>
            <a:pathLst>
              <a:path w="287" h="286">
                <a:moveTo>
                  <a:pt x="144" y="0"/>
                </a:moveTo>
                <a:lnTo>
                  <a:pt x="144" y="0"/>
                </a:lnTo>
                <a:lnTo>
                  <a:pt x="129" y="1"/>
                </a:lnTo>
                <a:lnTo>
                  <a:pt x="115" y="3"/>
                </a:lnTo>
                <a:lnTo>
                  <a:pt x="100" y="7"/>
                </a:lnTo>
                <a:lnTo>
                  <a:pt x="87" y="12"/>
                </a:lnTo>
                <a:lnTo>
                  <a:pt x="75" y="18"/>
                </a:lnTo>
                <a:lnTo>
                  <a:pt x="64" y="25"/>
                </a:lnTo>
                <a:lnTo>
                  <a:pt x="53" y="32"/>
                </a:lnTo>
                <a:lnTo>
                  <a:pt x="42" y="43"/>
                </a:lnTo>
                <a:lnTo>
                  <a:pt x="33" y="52"/>
                </a:lnTo>
                <a:lnTo>
                  <a:pt x="26" y="63"/>
                </a:lnTo>
                <a:lnTo>
                  <a:pt x="19" y="76"/>
                </a:lnTo>
                <a:lnTo>
                  <a:pt x="11" y="89"/>
                </a:lnTo>
                <a:lnTo>
                  <a:pt x="8" y="101"/>
                </a:lnTo>
                <a:lnTo>
                  <a:pt x="4" y="114"/>
                </a:lnTo>
                <a:lnTo>
                  <a:pt x="0" y="128"/>
                </a:lnTo>
                <a:lnTo>
                  <a:pt x="0" y="143"/>
                </a:lnTo>
                <a:lnTo>
                  <a:pt x="0" y="143"/>
                </a:lnTo>
                <a:lnTo>
                  <a:pt x="0" y="157"/>
                </a:lnTo>
                <a:lnTo>
                  <a:pt x="4" y="172"/>
                </a:lnTo>
                <a:lnTo>
                  <a:pt x="8" y="186"/>
                </a:lnTo>
                <a:lnTo>
                  <a:pt x="11" y="199"/>
                </a:lnTo>
                <a:lnTo>
                  <a:pt x="19" y="212"/>
                </a:lnTo>
                <a:lnTo>
                  <a:pt x="26" y="223"/>
                </a:lnTo>
                <a:lnTo>
                  <a:pt x="33" y="235"/>
                </a:lnTo>
                <a:lnTo>
                  <a:pt x="42" y="244"/>
                </a:lnTo>
                <a:lnTo>
                  <a:pt x="53" y="253"/>
                </a:lnTo>
                <a:lnTo>
                  <a:pt x="64" y="263"/>
                </a:lnTo>
                <a:lnTo>
                  <a:pt x="75" y="270"/>
                </a:lnTo>
                <a:lnTo>
                  <a:pt x="87" y="275"/>
                </a:lnTo>
                <a:lnTo>
                  <a:pt x="100" y="281"/>
                </a:lnTo>
                <a:lnTo>
                  <a:pt x="115" y="284"/>
                </a:lnTo>
                <a:lnTo>
                  <a:pt x="129" y="286"/>
                </a:lnTo>
                <a:lnTo>
                  <a:pt x="144" y="286"/>
                </a:lnTo>
                <a:lnTo>
                  <a:pt x="144" y="286"/>
                </a:lnTo>
                <a:lnTo>
                  <a:pt x="158" y="286"/>
                </a:lnTo>
                <a:lnTo>
                  <a:pt x="173" y="284"/>
                </a:lnTo>
                <a:lnTo>
                  <a:pt x="185" y="281"/>
                </a:lnTo>
                <a:lnTo>
                  <a:pt x="200" y="275"/>
                </a:lnTo>
                <a:lnTo>
                  <a:pt x="212" y="270"/>
                </a:lnTo>
                <a:lnTo>
                  <a:pt x="223" y="263"/>
                </a:lnTo>
                <a:lnTo>
                  <a:pt x="234" y="253"/>
                </a:lnTo>
                <a:lnTo>
                  <a:pt x="245" y="244"/>
                </a:lnTo>
                <a:lnTo>
                  <a:pt x="254" y="235"/>
                </a:lnTo>
                <a:lnTo>
                  <a:pt x="261" y="223"/>
                </a:lnTo>
                <a:lnTo>
                  <a:pt x="269" y="212"/>
                </a:lnTo>
                <a:lnTo>
                  <a:pt x="276" y="199"/>
                </a:lnTo>
                <a:lnTo>
                  <a:pt x="280" y="186"/>
                </a:lnTo>
                <a:lnTo>
                  <a:pt x="283" y="172"/>
                </a:lnTo>
                <a:lnTo>
                  <a:pt x="285" y="157"/>
                </a:lnTo>
                <a:lnTo>
                  <a:pt x="287" y="143"/>
                </a:lnTo>
                <a:lnTo>
                  <a:pt x="287" y="143"/>
                </a:lnTo>
                <a:lnTo>
                  <a:pt x="285" y="128"/>
                </a:lnTo>
                <a:lnTo>
                  <a:pt x="283" y="114"/>
                </a:lnTo>
                <a:lnTo>
                  <a:pt x="280" y="101"/>
                </a:lnTo>
                <a:lnTo>
                  <a:pt x="276" y="89"/>
                </a:lnTo>
                <a:lnTo>
                  <a:pt x="269" y="76"/>
                </a:lnTo>
                <a:lnTo>
                  <a:pt x="261" y="63"/>
                </a:lnTo>
                <a:lnTo>
                  <a:pt x="254" y="52"/>
                </a:lnTo>
                <a:lnTo>
                  <a:pt x="245" y="43"/>
                </a:lnTo>
                <a:lnTo>
                  <a:pt x="234" y="32"/>
                </a:lnTo>
                <a:lnTo>
                  <a:pt x="223" y="25"/>
                </a:lnTo>
                <a:lnTo>
                  <a:pt x="212" y="18"/>
                </a:lnTo>
                <a:lnTo>
                  <a:pt x="200" y="12"/>
                </a:lnTo>
                <a:lnTo>
                  <a:pt x="185" y="7"/>
                </a:lnTo>
                <a:lnTo>
                  <a:pt x="173" y="3"/>
                </a:lnTo>
                <a:lnTo>
                  <a:pt x="158" y="1"/>
                </a:lnTo>
                <a:lnTo>
                  <a:pt x="144" y="0"/>
                </a:lnTo>
                <a:lnTo>
                  <a:pt x="144" y="0"/>
                </a:lnTo>
                <a:close/>
                <a:moveTo>
                  <a:pt x="144" y="252"/>
                </a:moveTo>
                <a:lnTo>
                  <a:pt x="144" y="252"/>
                </a:lnTo>
                <a:lnTo>
                  <a:pt x="133" y="250"/>
                </a:lnTo>
                <a:lnTo>
                  <a:pt x="122" y="248"/>
                </a:lnTo>
                <a:lnTo>
                  <a:pt x="102" y="243"/>
                </a:lnTo>
                <a:lnTo>
                  <a:pt x="84" y="232"/>
                </a:lnTo>
                <a:lnTo>
                  <a:pt x="67" y="219"/>
                </a:lnTo>
                <a:lnTo>
                  <a:pt x="55" y="203"/>
                </a:lnTo>
                <a:lnTo>
                  <a:pt x="44" y="185"/>
                </a:lnTo>
                <a:lnTo>
                  <a:pt x="38" y="165"/>
                </a:lnTo>
                <a:lnTo>
                  <a:pt x="37" y="154"/>
                </a:lnTo>
                <a:lnTo>
                  <a:pt x="37" y="143"/>
                </a:lnTo>
                <a:lnTo>
                  <a:pt x="37" y="143"/>
                </a:lnTo>
                <a:lnTo>
                  <a:pt x="37" y="132"/>
                </a:lnTo>
                <a:lnTo>
                  <a:pt x="38" y="121"/>
                </a:lnTo>
                <a:lnTo>
                  <a:pt x="44" y="101"/>
                </a:lnTo>
                <a:lnTo>
                  <a:pt x="55" y="83"/>
                </a:lnTo>
                <a:lnTo>
                  <a:pt x="67" y="67"/>
                </a:lnTo>
                <a:lnTo>
                  <a:pt x="84" y="54"/>
                </a:lnTo>
                <a:lnTo>
                  <a:pt x="102" y="45"/>
                </a:lnTo>
                <a:lnTo>
                  <a:pt x="122" y="38"/>
                </a:lnTo>
                <a:lnTo>
                  <a:pt x="133" y="36"/>
                </a:lnTo>
                <a:lnTo>
                  <a:pt x="144" y="36"/>
                </a:lnTo>
                <a:lnTo>
                  <a:pt x="144" y="36"/>
                </a:lnTo>
                <a:lnTo>
                  <a:pt x="154" y="36"/>
                </a:lnTo>
                <a:lnTo>
                  <a:pt x="165" y="38"/>
                </a:lnTo>
                <a:lnTo>
                  <a:pt x="185" y="45"/>
                </a:lnTo>
                <a:lnTo>
                  <a:pt x="203" y="54"/>
                </a:lnTo>
                <a:lnTo>
                  <a:pt x="220" y="67"/>
                </a:lnTo>
                <a:lnTo>
                  <a:pt x="232" y="83"/>
                </a:lnTo>
                <a:lnTo>
                  <a:pt x="241" y="101"/>
                </a:lnTo>
                <a:lnTo>
                  <a:pt x="249" y="121"/>
                </a:lnTo>
                <a:lnTo>
                  <a:pt x="251" y="132"/>
                </a:lnTo>
                <a:lnTo>
                  <a:pt x="251" y="143"/>
                </a:lnTo>
                <a:lnTo>
                  <a:pt x="251" y="143"/>
                </a:lnTo>
                <a:lnTo>
                  <a:pt x="251" y="154"/>
                </a:lnTo>
                <a:lnTo>
                  <a:pt x="249" y="165"/>
                </a:lnTo>
                <a:lnTo>
                  <a:pt x="241" y="185"/>
                </a:lnTo>
                <a:lnTo>
                  <a:pt x="232" y="203"/>
                </a:lnTo>
                <a:lnTo>
                  <a:pt x="220" y="219"/>
                </a:lnTo>
                <a:lnTo>
                  <a:pt x="203" y="232"/>
                </a:lnTo>
                <a:lnTo>
                  <a:pt x="185" y="243"/>
                </a:lnTo>
                <a:lnTo>
                  <a:pt x="165" y="248"/>
                </a:lnTo>
                <a:lnTo>
                  <a:pt x="154" y="250"/>
                </a:lnTo>
                <a:lnTo>
                  <a:pt x="144" y="252"/>
                </a:lnTo>
                <a:lnTo>
                  <a:pt x="144" y="252"/>
                </a:lnTo>
                <a:close/>
                <a:moveTo>
                  <a:pt x="232" y="143"/>
                </a:moveTo>
                <a:lnTo>
                  <a:pt x="232" y="143"/>
                </a:lnTo>
                <a:lnTo>
                  <a:pt x="231" y="150"/>
                </a:lnTo>
                <a:lnTo>
                  <a:pt x="227" y="156"/>
                </a:lnTo>
                <a:lnTo>
                  <a:pt x="222" y="159"/>
                </a:lnTo>
                <a:lnTo>
                  <a:pt x="214" y="161"/>
                </a:lnTo>
                <a:lnTo>
                  <a:pt x="144" y="161"/>
                </a:lnTo>
                <a:lnTo>
                  <a:pt x="144" y="161"/>
                </a:lnTo>
                <a:lnTo>
                  <a:pt x="136" y="159"/>
                </a:lnTo>
                <a:lnTo>
                  <a:pt x="131" y="156"/>
                </a:lnTo>
                <a:lnTo>
                  <a:pt x="127" y="150"/>
                </a:lnTo>
                <a:lnTo>
                  <a:pt x="125" y="143"/>
                </a:lnTo>
                <a:lnTo>
                  <a:pt x="125" y="72"/>
                </a:lnTo>
                <a:lnTo>
                  <a:pt x="125" y="72"/>
                </a:lnTo>
                <a:lnTo>
                  <a:pt x="127" y="65"/>
                </a:lnTo>
                <a:lnTo>
                  <a:pt x="131" y="60"/>
                </a:lnTo>
                <a:lnTo>
                  <a:pt x="136" y="56"/>
                </a:lnTo>
                <a:lnTo>
                  <a:pt x="144" y="54"/>
                </a:lnTo>
                <a:lnTo>
                  <a:pt x="144" y="54"/>
                </a:lnTo>
                <a:lnTo>
                  <a:pt x="151" y="56"/>
                </a:lnTo>
                <a:lnTo>
                  <a:pt x="156" y="60"/>
                </a:lnTo>
                <a:lnTo>
                  <a:pt x="160" y="65"/>
                </a:lnTo>
                <a:lnTo>
                  <a:pt x="162" y="72"/>
                </a:lnTo>
                <a:lnTo>
                  <a:pt x="162" y="125"/>
                </a:lnTo>
                <a:lnTo>
                  <a:pt x="214" y="125"/>
                </a:lnTo>
                <a:lnTo>
                  <a:pt x="214" y="125"/>
                </a:lnTo>
                <a:lnTo>
                  <a:pt x="222" y="127"/>
                </a:lnTo>
                <a:lnTo>
                  <a:pt x="227" y="130"/>
                </a:lnTo>
                <a:lnTo>
                  <a:pt x="231" y="136"/>
                </a:lnTo>
                <a:lnTo>
                  <a:pt x="232" y="143"/>
                </a:lnTo>
                <a:lnTo>
                  <a:pt x="232" y="143"/>
                </a:lnTo>
                <a:close/>
              </a:path>
            </a:pathLst>
          </a:custGeom>
          <a:solidFill>
            <a:srgbClr val="F45474"/>
          </a:solidFill>
          <a:ln w="9525">
            <a:noFill/>
            <a:round/>
          </a:ln>
        </p:spPr>
        <p:txBody>
          <a:bodyPr lIns="121920" tIns="60960" rIns="121920" bIns="60960"/>
          <a:lstStyle/>
          <a:p>
            <a:pPr>
              <a:defRPr/>
            </a:pPr>
            <a:endParaRPr lang="en-US" sz="3200">
              <a:solidFill>
                <a:prstClr val="black"/>
              </a:solidFill>
            </a:endParaRPr>
          </a:p>
        </p:txBody>
      </p:sp>
      <p:sp>
        <p:nvSpPr>
          <p:cNvPr id="41" name="Freeform 60"/>
          <p:cNvSpPr>
            <a:spLocks noEditPoints="1"/>
          </p:cNvSpPr>
          <p:nvPr/>
        </p:nvSpPr>
        <p:spPr bwMode="auto">
          <a:xfrm>
            <a:off x="3857625" y="2065036"/>
            <a:ext cx="427038" cy="428625"/>
          </a:xfrm>
          <a:custGeom>
            <a:avLst/>
            <a:gdLst/>
            <a:ahLst/>
            <a:cxnLst>
              <a:cxn ang="0">
                <a:pos x="18" y="0"/>
              </a:cxn>
              <a:cxn ang="0">
                <a:pos x="11" y="2"/>
              </a:cxn>
              <a:cxn ang="0">
                <a:pos x="0" y="11"/>
              </a:cxn>
              <a:cxn ang="0">
                <a:pos x="0" y="269"/>
              </a:cxn>
              <a:cxn ang="0">
                <a:pos x="0" y="276"/>
              </a:cxn>
              <a:cxn ang="0">
                <a:pos x="11" y="285"/>
              </a:cxn>
              <a:cxn ang="0">
                <a:pos x="267" y="287"/>
              </a:cxn>
              <a:cxn ang="0">
                <a:pos x="274" y="285"/>
              </a:cxn>
              <a:cxn ang="0">
                <a:pos x="283" y="276"/>
              </a:cxn>
              <a:cxn ang="0">
                <a:pos x="285" y="19"/>
              </a:cxn>
              <a:cxn ang="0">
                <a:pos x="283" y="11"/>
              </a:cxn>
              <a:cxn ang="0">
                <a:pos x="274" y="2"/>
              </a:cxn>
              <a:cxn ang="0">
                <a:pos x="267" y="0"/>
              </a:cxn>
              <a:cxn ang="0">
                <a:pos x="18" y="269"/>
              </a:cxn>
              <a:cxn ang="0">
                <a:pos x="53" y="233"/>
              </a:cxn>
              <a:cxn ang="0">
                <a:pos x="53" y="198"/>
              </a:cxn>
              <a:cxn ang="0">
                <a:pos x="18" y="162"/>
              </a:cxn>
              <a:cxn ang="0">
                <a:pos x="53" y="198"/>
              </a:cxn>
              <a:cxn ang="0">
                <a:pos x="18" y="126"/>
              </a:cxn>
              <a:cxn ang="0">
                <a:pos x="53" y="91"/>
              </a:cxn>
              <a:cxn ang="0">
                <a:pos x="53" y="55"/>
              </a:cxn>
              <a:cxn ang="0">
                <a:pos x="18" y="19"/>
              </a:cxn>
              <a:cxn ang="0">
                <a:pos x="53" y="55"/>
              </a:cxn>
              <a:cxn ang="0">
                <a:pos x="71" y="269"/>
              </a:cxn>
              <a:cxn ang="0">
                <a:pos x="214" y="180"/>
              </a:cxn>
              <a:cxn ang="0">
                <a:pos x="214" y="162"/>
              </a:cxn>
              <a:cxn ang="0">
                <a:pos x="71" y="19"/>
              </a:cxn>
              <a:cxn ang="0">
                <a:pos x="214" y="162"/>
              </a:cxn>
              <a:cxn ang="0">
                <a:pos x="232" y="269"/>
              </a:cxn>
              <a:cxn ang="0">
                <a:pos x="267" y="233"/>
              </a:cxn>
              <a:cxn ang="0">
                <a:pos x="267" y="198"/>
              </a:cxn>
              <a:cxn ang="0">
                <a:pos x="232" y="162"/>
              </a:cxn>
              <a:cxn ang="0">
                <a:pos x="267" y="198"/>
              </a:cxn>
              <a:cxn ang="0">
                <a:pos x="232" y="126"/>
              </a:cxn>
              <a:cxn ang="0">
                <a:pos x="267" y="91"/>
              </a:cxn>
              <a:cxn ang="0">
                <a:pos x="267" y="55"/>
              </a:cxn>
              <a:cxn ang="0">
                <a:pos x="232" y="19"/>
              </a:cxn>
              <a:cxn ang="0">
                <a:pos x="267" y="55"/>
              </a:cxn>
            </a:cxnLst>
            <a:rect l="0" t="0" r="r" b="b"/>
            <a:pathLst>
              <a:path w="285" h="287">
                <a:moveTo>
                  <a:pt x="267" y="0"/>
                </a:moveTo>
                <a:lnTo>
                  <a:pt x="18" y="0"/>
                </a:lnTo>
                <a:lnTo>
                  <a:pt x="18" y="0"/>
                </a:lnTo>
                <a:lnTo>
                  <a:pt x="11" y="2"/>
                </a:lnTo>
                <a:lnTo>
                  <a:pt x="6" y="6"/>
                </a:lnTo>
                <a:lnTo>
                  <a:pt x="0" y="11"/>
                </a:lnTo>
                <a:lnTo>
                  <a:pt x="0" y="19"/>
                </a:lnTo>
                <a:lnTo>
                  <a:pt x="0" y="269"/>
                </a:lnTo>
                <a:lnTo>
                  <a:pt x="0" y="269"/>
                </a:lnTo>
                <a:lnTo>
                  <a:pt x="0" y="276"/>
                </a:lnTo>
                <a:lnTo>
                  <a:pt x="6" y="281"/>
                </a:lnTo>
                <a:lnTo>
                  <a:pt x="11" y="285"/>
                </a:lnTo>
                <a:lnTo>
                  <a:pt x="18" y="287"/>
                </a:lnTo>
                <a:lnTo>
                  <a:pt x="267" y="287"/>
                </a:lnTo>
                <a:lnTo>
                  <a:pt x="267" y="287"/>
                </a:lnTo>
                <a:lnTo>
                  <a:pt x="274" y="285"/>
                </a:lnTo>
                <a:lnTo>
                  <a:pt x="279" y="281"/>
                </a:lnTo>
                <a:lnTo>
                  <a:pt x="283" y="276"/>
                </a:lnTo>
                <a:lnTo>
                  <a:pt x="285" y="269"/>
                </a:lnTo>
                <a:lnTo>
                  <a:pt x="285" y="19"/>
                </a:lnTo>
                <a:lnTo>
                  <a:pt x="285" y="19"/>
                </a:lnTo>
                <a:lnTo>
                  <a:pt x="283" y="11"/>
                </a:lnTo>
                <a:lnTo>
                  <a:pt x="279" y="6"/>
                </a:lnTo>
                <a:lnTo>
                  <a:pt x="274" y="2"/>
                </a:lnTo>
                <a:lnTo>
                  <a:pt x="267" y="0"/>
                </a:lnTo>
                <a:lnTo>
                  <a:pt x="267" y="0"/>
                </a:lnTo>
                <a:close/>
                <a:moveTo>
                  <a:pt x="53" y="269"/>
                </a:moveTo>
                <a:lnTo>
                  <a:pt x="18" y="269"/>
                </a:lnTo>
                <a:lnTo>
                  <a:pt x="18" y="233"/>
                </a:lnTo>
                <a:lnTo>
                  <a:pt x="53" y="233"/>
                </a:lnTo>
                <a:lnTo>
                  <a:pt x="53" y="269"/>
                </a:lnTo>
                <a:close/>
                <a:moveTo>
                  <a:pt x="53" y="198"/>
                </a:moveTo>
                <a:lnTo>
                  <a:pt x="18" y="198"/>
                </a:lnTo>
                <a:lnTo>
                  <a:pt x="18" y="162"/>
                </a:lnTo>
                <a:lnTo>
                  <a:pt x="53" y="162"/>
                </a:lnTo>
                <a:lnTo>
                  <a:pt x="53" y="198"/>
                </a:lnTo>
                <a:close/>
                <a:moveTo>
                  <a:pt x="53" y="126"/>
                </a:moveTo>
                <a:lnTo>
                  <a:pt x="18" y="126"/>
                </a:lnTo>
                <a:lnTo>
                  <a:pt x="18" y="91"/>
                </a:lnTo>
                <a:lnTo>
                  <a:pt x="53" y="91"/>
                </a:lnTo>
                <a:lnTo>
                  <a:pt x="53" y="126"/>
                </a:lnTo>
                <a:close/>
                <a:moveTo>
                  <a:pt x="53" y="55"/>
                </a:moveTo>
                <a:lnTo>
                  <a:pt x="18" y="55"/>
                </a:lnTo>
                <a:lnTo>
                  <a:pt x="18" y="19"/>
                </a:lnTo>
                <a:lnTo>
                  <a:pt x="53" y="19"/>
                </a:lnTo>
                <a:lnTo>
                  <a:pt x="53" y="55"/>
                </a:lnTo>
                <a:close/>
                <a:moveTo>
                  <a:pt x="214" y="269"/>
                </a:moveTo>
                <a:lnTo>
                  <a:pt x="71" y="269"/>
                </a:lnTo>
                <a:lnTo>
                  <a:pt x="71" y="180"/>
                </a:lnTo>
                <a:lnTo>
                  <a:pt x="214" y="180"/>
                </a:lnTo>
                <a:lnTo>
                  <a:pt x="214" y="269"/>
                </a:lnTo>
                <a:close/>
                <a:moveTo>
                  <a:pt x="214" y="162"/>
                </a:moveTo>
                <a:lnTo>
                  <a:pt x="71" y="162"/>
                </a:lnTo>
                <a:lnTo>
                  <a:pt x="71" y="19"/>
                </a:lnTo>
                <a:lnTo>
                  <a:pt x="214" y="19"/>
                </a:lnTo>
                <a:lnTo>
                  <a:pt x="214" y="162"/>
                </a:lnTo>
                <a:close/>
                <a:moveTo>
                  <a:pt x="267" y="269"/>
                </a:moveTo>
                <a:lnTo>
                  <a:pt x="232" y="269"/>
                </a:lnTo>
                <a:lnTo>
                  <a:pt x="232" y="233"/>
                </a:lnTo>
                <a:lnTo>
                  <a:pt x="267" y="233"/>
                </a:lnTo>
                <a:lnTo>
                  <a:pt x="267" y="269"/>
                </a:lnTo>
                <a:close/>
                <a:moveTo>
                  <a:pt x="267" y="198"/>
                </a:moveTo>
                <a:lnTo>
                  <a:pt x="232" y="198"/>
                </a:lnTo>
                <a:lnTo>
                  <a:pt x="232" y="162"/>
                </a:lnTo>
                <a:lnTo>
                  <a:pt x="267" y="162"/>
                </a:lnTo>
                <a:lnTo>
                  <a:pt x="267" y="198"/>
                </a:lnTo>
                <a:close/>
                <a:moveTo>
                  <a:pt x="267" y="126"/>
                </a:moveTo>
                <a:lnTo>
                  <a:pt x="232" y="126"/>
                </a:lnTo>
                <a:lnTo>
                  <a:pt x="232" y="91"/>
                </a:lnTo>
                <a:lnTo>
                  <a:pt x="267" y="91"/>
                </a:lnTo>
                <a:lnTo>
                  <a:pt x="267" y="126"/>
                </a:lnTo>
                <a:close/>
                <a:moveTo>
                  <a:pt x="267" y="55"/>
                </a:moveTo>
                <a:lnTo>
                  <a:pt x="232" y="55"/>
                </a:lnTo>
                <a:lnTo>
                  <a:pt x="232" y="19"/>
                </a:lnTo>
                <a:lnTo>
                  <a:pt x="267" y="19"/>
                </a:lnTo>
                <a:lnTo>
                  <a:pt x="267" y="55"/>
                </a:lnTo>
                <a:close/>
              </a:path>
            </a:pathLst>
          </a:custGeom>
          <a:solidFill>
            <a:srgbClr val="F45474"/>
          </a:solidFill>
          <a:ln w="9525">
            <a:noFill/>
            <a:round/>
          </a:ln>
        </p:spPr>
        <p:txBody>
          <a:bodyPr lIns="121920" tIns="60960" rIns="121920" bIns="60960"/>
          <a:lstStyle/>
          <a:p>
            <a:pPr>
              <a:defRPr/>
            </a:pPr>
            <a:endParaRPr lang="en-US" sz="3200">
              <a:solidFill>
                <a:prstClr val="black"/>
              </a:solidFill>
            </a:endParaRPr>
          </a:p>
        </p:txBody>
      </p:sp>
      <p:grpSp>
        <p:nvGrpSpPr>
          <p:cNvPr id="42" name="Group 78"/>
          <p:cNvGrpSpPr/>
          <p:nvPr/>
        </p:nvGrpSpPr>
        <p:grpSpPr>
          <a:xfrm>
            <a:off x="5183979" y="2043697"/>
            <a:ext cx="198288" cy="468685"/>
            <a:chOff x="3405334" y="1535355"/>
            <a:chExt cx="137038" cy="323909"/>
          </a:xfrm>
          <a:solidFill>
            <a:srgbClr val="F45474"/>
          </a:solidFill>
        </p:grpSpPr>
        <p:sp>
          <p:nvSpPr>
            <p:cNvPr id="43" name="Freeform 61"/>
            <p:cNvSpPr/>
            <p:nvPr/>
          </p:nvSpPr>
          <p:spPr bwMode="auto">
            <a:xfrm>
              <a:off x="3444784" y="1535355"/>
              <a:ext cx="56062" cy="56062"/>
            </a:xfrm>
            <a:custGeom>
              <a:avLst/>
              <a:gdLst/>
              <a:ahLst/>
              <a:cxnLst>
                <a:cxn ang="0">
                  <a:pos x="25" y="0"/>
                </a:cxn>
                <a:cxn ang="0">
                  <a:pos x="25" y="0"/>
                </a:cxn>
                <a:cxn ang="0">
                  <a:pos x="36" y="2"/>
                </a:cxn>
                <a:cxn ang="0">
                  <a:pos x="45" y="7"/>
                </a:cxn>
                <a:cxn ang="0">
                  <a:pos x="51" y="16"/>
                </a:cxn>
                <a:cxn ang="0">
                  <a:pos x="53" y="27"/>
                </a:cxn>
                <a:cxn ang="0">
                  <a:pos x="53" y="27"/>
                </a:cxn>
                <a:cxn ang="0">
                  <a:pos x="51" y="36"/>
                </a:cxn>
                <a:cxn ang="0">
                  <a:pos x="45" y="45"/>
                </a:cxn>
                <a:cxn ang="0">
                  <a:pos x="36" y="51"/>
                </a:cxn>
                <a:cxn ang="0">
                  <a:pos x="25" y="52"/>
                </a:cxn>
                <a:cxn ang="0">
                  <a:pos x="25" y="52"/>
                </a:cxn>
                <a:cxn ang="0">
                  <a:pos x="16" y="51"/>
                </a:cxn>
                <a:cxn ang="0">
                  <a:pos x="7" y="45"/>
                </a:cxn>
                <a:cxn ang="0">
                  <a:pos x="2" y="36"/>
                </a:cxn>
                <a:cxn ang="0">
                  <a:pos x="0" y="27"/>
                </a:cxn>
                <a:cxn ang="0">
                  <a:pos x="0" y="27"/>
                </a:cxn>
                <a:cxn ang="0">
                  <a:pos x="2" y="16"/>
                </a:cxn>
                <a:cxn ang="0">
                  <a:pos x="7" y="7"/>
                </a:cxn>
                <a:cxn ang="0">
                  <a:pos x="16" y="2"/>
                </a:cxn>
                <a:cxn ang="0">
                  <a:pos x="25" y="0"/>
                </a:cxn>
                <a:cxn ang="0">
                  <a:pos x="25" y="0"/>
                </a:cxn>
              </a:cxnLst>
              <a:rect l="0" t="0" r="r" b="b"/>
              <a:pathLst>
                <a:path w="53" h="52">
                  <a:moveTo>
                    <a:pt x="25" y="0"/>
                  </a:moveTo>
                  <a:lnTo>
                    <a:pt x="25" y="0"/>
                  </a:lnTo>
                  <a:lnTo>
                    <a:pt x="36" y="2"/>
                  </a:lnTo>
                  <a:lnTo>
                    <a:pt x="45" y="7"/>
                  </a:lnTo>
                  <a:lnTo>
                    <a:pt x="51" y="16"/>
                  </a:lnTo>
                  <a:lnTo>
                    <a:pt x="53" y="27"/>
                  </a:lnTo>
                  <a:lnTo>
                    <a:pt x="53" y="27"/>
                  </a:lnTo>
                  <a:lnTo>
                    <a:pt x="51" y="36"/>
                  </a:lnTo>
                  <a:lnTo>
                    <a:pt x="45" y="45"/>
                  </a:lnTo>
                  <a:lnTo>
                    <a:pt x="36" y="51"/>
                  </a:lnTo>
                  <a:lnTo>
                    <a:pt x="25" y="52"/>
                  </a:lnTo>
                  <a:lnTo>
                    <a:pt x="25" y="52"/>
                  </a:lnTo>
                  <a:lnTo>
                    <a:pt x="16" y="51"/>
                  </a:lnTo>
                  <a:lnTo>
                    <a:pt x="7" y="45"/>
                  </a:lnTo>
                  <a:lnTo>
                    <a:pt x="2" y="36"/>
                  </a:lnTo>
                  <a:lnTo>
                    <a:pt x="0" y="27"/>
                  </a:lnTo>
                  <a:lnTo>
                    <a:pt x="0" y="27"/>
                  </a:lnTo>
                  <a:lnTo>
                    <a:pt x="2" y="16"/>
                  </a:lnTo>
                  <a:lnTo>
                    <a:pt x="7" y="7"/>
                  </a:lnTo>
                  <a:lnTo>
                    <a:pt x="16" y="2"/>
                  </a:lnTo>
                  <a:lnTo>
                    <a:pt x="25" y="0"/>
                  </a:lnTo>
                  <a:lnTo>
                    <a:pt x="25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lIns="121920" tIns="60960" rIns="121920" bIns="60960"/>
            <a:lstStyle/>
            <a:p>
              <a:pPr>
                <a:defRPr/>
              </a:pPr>
              <a:endParaRPr lang="en-US" sz="3200">
                <a:solidFill>
                  <a:prstClr val="black"/>
                </a:solidFill>
              </a:endParaRPr>
            </a:p>
          </p:txBody>
        </p:sp>
        <p:sp>
          <p:nvSpPr>
            <p:cNvPr id="44" name="Freeform 62"/>
            <p:cNvSpPr/>
            <p:nvPr/>
          </p:nvSpPr>
          <p:spPr bwMode="auto">
            <a:xfrm>
              <a:off x="3405334" y="1603875"/>
              <a:ext cx="137038" cy="255389"/>
            </a:xfrm>
            <a:custGeom>
              <a:avLst/>
              <a:gdLst/>
              <a:ahLst/>
              <a:cxnLst>
                <a:cxn ang="0">
                  <a:pos x="74" y="0"/>
                </a:cxn>
                <a:cxn ang="0">
                  <a:pos x="54" y="0"/>
                </a:cxn>
                <a:cxn ang="0">
                  <a:pos x="47" y="2"/>
                </a:cxn>
                <a:cxn ang="0">
                  <a:pos x="27" y="11"/>
                </a:cxn>
                <a:cxn ang="0">
                  <a:pos x="11" y="35"/>
                </a:cxn>
                <a:cxn ang="0">
                  <a:pos x="2" y="64"/>
                </a:cxn>
                <a:cxn ang="0">
                  <a:pos x="2" y="94"/>
                </a:cxn>
                <a:cxn ang="0">
                  <a:pos x="4" y="100"/>
                </a:cxn>
                <a:cxn ang="0">
                  <a:pos x="11" y="107"/>
                </a:cxn>
                <a:cxn ang="0">
                  <a:pos x="20" y="107"/>
                </a:cxn>
                <a:cxn ang="0">
                  <a:pos x="27" y="100"/>
                </a:cxn>
                <a:cxn ang="0">
                  <a:pos x="27" y="94"/>
                </a:cxn>
                <a:cxn ang="0">
                  <a:pos x="27" y="69"/>
                </a:cxn>
                <a:cxn ang="0">
                  <a:pos x="35" y="44"/>
                </a:cxn>
                <a:cxn ang="0">
                  <a:pos x="35" y="100"/>
                </a:cxn>
                <a:cxn ang="0">
                  <a:pos x="35" y="102"/>
                </a:cxn>
                <a:cxn ang="0">
                  <a:pos x="35" y="167"/>
                </a:cxn>
                <a:cxn ang="0">
                  <a:pos x="33" y="232"/>
                </a:cxn>
                <a:cxn ang="0">
                  <a:pos x="36" y="243"/>
                </a:cxn>
                <a:cxn ang="0">
                  <a:pos x="47" y="247"/>
                </a:cxn>
                <a:cxn ang="0">
                  <a:pos x="56" y="243"/>
                </a:cxn>
                <a:cxn ang="0">
                  <a:pos x="62" y="232"/>
                </a:cxn>
                <a:cxn ang="0">
                  <a:pos x="64" y="181"/>
                </a:cxn>
                <a:cxn ang="0">
                  <a:pos x="64" y="131"/>
                </a:cxn>
                <a:cxn ang="0">
                  <a:pos x="69" y="131"/>
                </a:cxn>
                <a:cxn ang="0">
                  <a:pos x="71" y="232"/>
                </a:cxn>
                <a:cxn ang="0">
                  <a:pos x="73" y="239"/>
                </a:cxn>
                <a:cxn ang="0">
                  <a:pos x="80" y="247"/>
                </a:cxn>
                <a:cxn ang="0">
                  <a:pos x="91" y="247"/>
                </a:cxn>
                <a:cxn ang="0">
                  <a:pos x="100" y="239"/>
                </a:cxn>
                <a:cxn ang="0">
                  <a:pos x="100" y="232"/>
                </a:cxn>
                <a:cxn ang="0">
                  <a:pos x="98" y="102"/>
                </a:cxn>
                <a:cxn ang="0">
                  <a:pos x="98" y="98"/>
                </a:cxn>
                <a:cxn ang="0">
                  <a:pos x="98" y="42"/>
                </a:cxn>
                <a:cxn ang="0">
                  <a:pos x="103" y="54"/>
                </a:cxn>
                <a:cxn ang="0">
                  <a:pos x="107" y="82"/>
                </a:cxn>
                <a:cxn ang="0">
                  <a:pos x="105" y="94"/>
                </a:cxn>
                <a:cxn ang="0">
                  <a:pos x="109" y="103"/>
                </a:cxn>
                <a:cxn ang="0">
                  <a:pos x="118" y="107"/>
                </a:cxn>
                <a:cxn ang="0">
                  <a:pos x="127" y="103"/>
                </a:cxn>
                <a:cxn ang="0">
                  <a:pos x="132" y="94"/>
                </a:cxn>
                <a:cxn ang="0">
                  <a:pos x="132" y="80"/>
                </a:cxn>
                <a:cxn ang="0">
                  <a:pos x="127" y="49"/>
                </a:cxn>
                <a:cxn ang="0">
                  <a:pos x="114" y="22"/>
                </a:cxn>
                <a:cxn ang="0">
                  <a:pos x="98" y="7"/>
                </a:cxn>
                <a:cxn ang="0">
                  <a:pos x="84" y="2"/>
                </a:cxn>
                <a:cxn ang="0">
                  <a:pos x="74" y="0"/>
                </a:cxn>
              </a:cxnLst>
              <a:rect l="0" t="0" r="r" b="b"/>
              <a:pathLst>
                <a:path w="132" h="247">
                  <a:moveTo>
                    <a:pt x="74" y="0"/>
                  </a:moveTo>
                  <a:lnTo>
                    <a:pt x="74" y="0"/>
                  </a:lnTo>
                  <a:lnTo>
                    <a:pt x="65" y="0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47" y="2"/>
                  </a:lnTo>
                  <a:lnTo>
                    <a:pt x="40" y="4"/>
                  </a:lnTo>
                  <a:lnTo>
                    <a:pt x="27" y="11"/>
                  </a:lnTo>
                  <a:lnTo>
                    <a:pt x="18" y="22"/>
                  </a:lnTo>
                  <a:lnTo>
                    <a:pt x="11" y="35"/>
                  </a:lnTo>
                  <a:lnTo>
                    <a:pt x="6" y="49"/>
                  </a:lnTo>
                  <a:lnTo>
                    <a:pt x="2" y="64"/>
                  </a:lnTo>
                  <a:lnTo>
                    <a:pt x="0" y="80"/>
                  </a:lnTo>
                  <a:lnTo>
                    <a:pt x="2" y="94"/>
                  </a:lnTo>
                  <a:lnTo>
                    <a:pt x="2" y="94"/>
                  </a:lnTo>
                  <a:lnTo>
                    <a:pt x="4" y="100"/>
                  </a:lnTo>
                  <a:lnTo>
                    <a:pt x="6" y="103"/>
                  </a:lnTo>
                  <a:lnTo>
                    <a:pt x="11" y="107"/>
                  </a:lnTo>
                  <a:lnTo>
                    <a:pt x="16" y="107"/>
                  </a:lnTo>
                  <a:lnTo>
                    <a:pt x="20" y="107"/>
                  </a:lnTo>
                  <a:lnTo>
                    <a:pt x="24" y="103"/>
                  </a:lnTo>
                  <a:lnTo>
                    <a:pt x="27" y="100"/>
                  </a:lnTo>
                  <a:lnTo>
                    <a:pt x="27" y="94"/>
                  </a:lnTo>
                  <a:lnTo>
                    <a:pt x="27" y="94"/>
                  </a:lnTo>
                  <a:lnTo>
                    <a:pt x="27" y="83"/>
                  </a:lnTo>
                  <a:lnTo>
                    <a:pt x="27" y="69"/>
                  </a:lnTo>
                  <a:lnTo>
                    <a:pt x="29" y="56"/>
                  </a:lnTo>
                  <a:lnTo>
                    <a:pt x="35" y="44"/>
                  </a:lnTo>
                  <a:lnTo>
                    <a:pt x="35" y="44"/>
                  </a:lnTo>
                  <a:lnTo>
                    <a:pt x="35" y="100"/>
                  </a:lnTo>
                  <a:lnTo>
                    <a:pt x="35" y="102"/>
                  </a:lnTo>
                  <a:lnTo>
                    <a:pt x="35" y="102"/>
                  </a:lnTo>
                  <a:lnTo>
                    <a:pt x="35" y="102"/>
                  </a:lnTo>
                  <a:lnTo>
                    <a:pt x="35" y="167"/>
                  </a:lnTo>
                  <a:lnTo>
                    <a:pt x="33" y="232"/>
                  </a:lnTo>
                  <a:lnTo>
                    <a:pt x="33" y="232"/>
                  </a:lnTo>
                  <a:lnTo>
                    <a:pt x="33" y="239"/>
                  </a:lnTo>
                  <a:lnTo>
                    <a:pt x="36" y="243"/>
                  </a:lnTo>
                  <a:lnTo>
                    <a:pt x="42" y="247"/>
                  </a:lnTo>
                  <a:lnTo>
                    <a:pt x="47" y="247"/>
                  </a:lnTo>
                  <a:lnTo>
                    <a:pt x="53" y="247"/>
                  </a:lnTo>
                  <a:lnTo>
                    <a:pt x="56" y="243"/>
                  </a:lnTo>
                  <a:lnTo>
                    <a:pt x="60" y="239"/>
                  </a:lnTo>
                  <a:lnTo>
                    <a:pt x="62" y="232"/>
                  </a:lnTo>
                  <a:lnTo>
                    <a:pt x="62" y="232"/>
                  </a:lnTo>
                  <a:lnTo>
                    <a:pt x="64" y="181"/>
                  </a:lnTo>
                  <a:lnTo>
                    <a:pt x="64" y="131"/>
                  </a:lnTo>
                  <a:lnTo>
                    <a:pt x="64" y="131"/>
                  </a:lnTo>
                  <a:lnTo>
                    <a:pt x="69" y="131"/>
                  </a:lnTo>
                  <a:lnTo>
                    <a:pt x="69" y="131"/>
                  </a:lnTo>
                  <a:lnTo>
                    <a:pt x="69" y="181"/>
                  </a:lnTo>
                  <a:lnTo>
                    <a:pt x="71" y="232"/>
                  </a:lnTo>
                  <a:lnTo>
                    <a:pt x="71" y="232"/>
                  </a:lnTo>
                  <a:lnTo>
                    <a:pt x="73" y="239"/>
                  </a:lnTo>
                  <a:lnTo>
                    <a:pt x="76" y="243"/>
                  </a:lnTo>
                  <a:lnTo>
                    <a:pt x="80" y="247"/>
                  </a:lnTo>
                  <a:lnTo>
                    <a:pt x="85" y="247"/>
                  </a:lnTo>
                  <a:lnTo>
                    <a:pt x="91" y="247"/>
                  </a:lnTo>
                  <a:lnTo>
                    <a:pt x="96" y="243"/>
                  </a:lnTo>
                  <a:lnTo>
                    <a:pt x="100" y="239"/>
                  </a:lnTo>
                  <a:lnTo>
                    <a:pt x="100" y="232"/>
                  </a:lnTo>
                  <a:lnTo>
                    <a:pt x="100" y="232"/>
                  </a:lnTo>
                  <a:lnTo>
                    <a:pt x="98" y="167"/>
                  </a:lnTo>
                  <a:lnTo>
                    <a:pt x="98" y="102"/>
                  </a:lnTo>
                  <a:lnTo>
                    <a:pt x="98" y="102"/>
                  </a:lnTo>
                  <a:lnTo>
                    <a:pt x="98" y="98"/>
                  </a:lnTo>
                  <a:lnTo>
                    <a:pt x="98" y="98"/>
                  </a:lnTo>
                  <a:lnTo>
                    <a:pt x="98" y="42"/>
                  </a:lnTo>
                  <a:lnTo>
                    <a:pt x="98" y="42"/>
                  </a:lnTo>
                  <a:lnTo>
                    <a:pt x="103" y="54"/>
                  </a:lnTo>
                  <a:lnTo>
                    <a:pt x="105" y="67"/>
                  </a:lnTo>
                  <a:lnTo>
                    <a:pt x="107" y="82"/>
                  </a:lnTo>
                  <a:lnTo>
                    <a:pt x="105" y="94"/>
                  </a:lnTo>
                  <a:lnTo>
                    <a:pt x="105" y="94"/>
                  </a:lnTo>
                  <a:lnTo>
                    <a:pt x="105" y="100"/>
                  </a:lnTo>
                  <a:lnTo>
                    <a:pt x="109" y="103"/>
                  </a:lnTo>
                  <a:lnTo>
                    <a:pt x="113" y="107"/>
                  </a:lnTo>
                  <a:lnTo>
                    <a:pt x="118" y="107"/>
                  </a:lnTo>
                  <a:lnTo>
                    <a:pt x="122" y="107"/>
                  </a:lnTo>
                  <a:lnTo>
                    <a:pt x="127" y="103"/>
                  </a:lnTo>
                  <a:lnTo>
                    <a:pt x="131" y="100"/>
                  </a:lnTo>
                  <a:lnTo>
                    <a:pt x="132" y="94"/>
                  </a:lnTo>
                  <a:lnTo>
                    <a:pt x="132" y="94"/>
                  </a:lnTo>
                  <a:lnTo>
                    <a:pt x="132" y="80"/>
                  </a:lnTo>
                  <a:lnTo>
                    <a:pt x="131" y="64"/>
                  </a:lnTo>
                  <a:lnTo>
                    <a:pt x="127" y="49"/>
                  </a:lnTo>
                  <a:lnTo>
                    <a:pt x="122" y="35"/>
                  </a:lnTo>
                  <a:lnTo>
                    <a:pt x="114" y="22"/>
                  </a:lnTo>
                  <a:lnTo>
                    <a:pt x="103" y="11"/>
                  </a:lnTo>
                  <a:lnTo>
                    <a:pt x="98" y="7"/>
                  </a:lnTo>
                  <a:lnTo>
                    <a:pt x="91" y="4"/>
                  </a:lnTo>
                  <a:lnTo>
                    <a:pt x="84" y="2"/>
                  </a:lnTo>
                  <a:lnTo>
                    <a:pt x="74" y="0"/>
                  </a:lnTo>
                  <a:lnTo>
                    <a:pt x="74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lIns="121920" tIns="60960" rIns="121920" bIns="60960"/>
            <a:lstStyle/>
            <a:p>
              <a:pPr>
                <a:defRPr/>
              </a:pPr>
              <a:endParaRPr lang="en-US" sz="3200">
                <a:solidFill>
                  <a:prstClr val="black"/>
                </a:solidFill>
              </a:endParaRPr>
            </a:p>
          </p:txBody>
        </p:sp>
      </p:grpSp>
      <p:sp>
        <p:nvSpPr>
          <p:cNvPr id="45" name="Freeform 63"/>
          <p:cNvSpPr>
            <a:spLocks noEditPoints="1"/>
          </p:cNvSpPr>
          <p:nvPr/>
        </p:nvSpPr>
        <p:spPr bwMode="auto">
          <a:xfrm>
            <a:off x="6303963" y="2071386"/>
            <a:ext cx="484187" cy="414338"/>
          </a:xfrm>
          <a:custGeom>
            <a:avLst/>
            <a:gdLst/>
            <a:ahLst/>
            <a:cxnLst>
              <a:cxn ang="0">
                <a:pos x="15" y="2"/>
              </a:cxn>
              <a:cxn ang="0">
                <a:pos x="0" y="4"/>
              </a:cxn>
              <a:cxn ang="0">
                <a:pos x="0" y="62"/>
              </a:cxn>
              <a:cxn ang="0">
                <a:pos x="9" y="71"/>
              </a:cxn>
              <a:cxn ang="0">
                <a:pos x="53" y="45"/>
              </a:cxn>
              <a:cxn ang="0">
                <a:pos x="58" y="31"/>
              </a:cxn>
              <a:cxn ang="0">
                <a:pos x="307" y="11"/>
              </a:cxn>
              <a:cxn ang="0">
                <a:pos x="95" y="11"/>
              </a:cxn>
              <a:cxn ang="0">
                <a:pos x="85" y="27"/>
              </a:cxn>
              <a:cxn ang="0">
                <a:pos x="85" y="51"/>
              </a:cxn>
              <a:cxn ang="0">
                <a:pos x="102" y="62"/>
              </a:cxn>
              <a:cxn ang="0">
                <a:pos x="314" y="60"/>
              </a:cxn>
              <a:cxn ang="0">
                <a:pos x="323" y="43"/>
              </a:cxn>
              <a:cxn ang="0">
                <a:pos x="323" y="20"/>
              </a:cxn>
              <a:cxn ang="0">
                <a:pos x="307" y="11"/>
              </a:cxn>
              <a:cxn ang="0">
                <a:pos x="53" y="147"/>
              </a:cxn>
              <a:cxn ang="0">
                <a:pos x="60" y="138"/>
              </a:cxn>
              <a:cxn ang="0">
                <a:pos x="15" y="112"/>
              </a:cxn>
              <a:cxn ang="0">
                <a:pos x="4" y="111"/>
              </a:cxn>
              <a:cxn ang="0">
                <a:pos x="0" y="163"/>
              </a:cxn>
              <a:cxn ang="0">
                <a:pos x="4" y="172"/>
              </a:cxn>
              <a:cxn ang="0">
                <a:pos x="15" y="172"/>
              </a:cxn>
              <a:cxn ang="0">
                <a:pos x="102" y="112"/>
              </a:cxn>
              <a:cxn ang="0">
                <a:pos x="85" y="123"/>
              </a:cxn>
              <a:cxn ang="0">
                <a:pos x="85" y="147"/>
              </a:cxn>
              <a:cxn ang="0">
                <a:pos x="95" y="163"/>
              </a:cxn>
              <a:cxn ang="0">
                <a:pos x="307" y="163"/>
              </a:cxn>
              <a:cxn ang="0">
                <a:pos x="323" y="154"/>
              </a:cxn>
              <a:cxn ang="0">
                <a:pos x="323" y="129"/>
              </a:cxn>
              <a:cxn ang="0">
                <a:pos x="314" y="114"/>
              </a:cxn>
              <a:cxn ang="0">
                <a:pos x="53" y="232"/>
              </a:cxn>
              <a:cxn ang="0">
                <a:pos x="9" y="205"/>
              </a:cxn>
              <a:cxn ang="0">
                <a:pos x="0" y="214"/>
              </a:cxn>
              <a:cxn ang="0">
                <a:pos x="0" y="272"/>
              </a:cxn>
              <a:cxn ang="0">
                <a:pos x="15" y="274"/>
              </a:cxn>
              <a:cxn ang="0">
                <a:pos x="58" y="245"/>
              </a:cxn>
              <a:cxn ang="0">
                <a:pos x="53" y="232"/>
              </a:cxn>
              <a:cxn ang="0">
                <a:pos x="102" y="214"/>
              </a:cxn>
              <a:cxn ang="0">
                <a:pos x="91" y="219"/>
              </a:cxn>
              <a:cxn ang="0">
                <a:pos x="85" y="248"/>
              </a:cxn>
              <a:cxn ang="0">
                <a:pos x="91" y="261"/>
              </a:cxn>
              <a:cxn ang="0">
                <a:pos x="307" y="266"/>
              </a:cxn>
              <a:cxn ang="0">
                <a:pos x="319" y="261"/>
              </a:cxn>
              <a:cxn ang="0">
                <a:pos x="323" y="232"/>
              </a:cxn>
              <a:cxn ang="0">
                <a:pos x="319" y="219"/>
              </a:cxn>
              <a:cxn ang="0">
                <a:pos x="307" y="214"/>
              </a:cxn>
            </a:cxnLst>
            <a:rect l="0" t="0" r="r" b="b"/>
            <a:pathLst>
              <a:path w="323" h="275">
                <a:moveTo>
                  <a:pt x="53" y="27"/>
                </a:moveTo>
                <a:lnTo>
                  <a:pt x="15" y="2"/>
                </a:lnTo>
                <a:lnTo>
                  <a:pt x="15" y="2"/>
                </a:lnTo>
                <a:lnTo>
                  <a:pt x="9" y="0"/>
                </a:lnTo>
                <a:lnTo>
                  <a:pt x="4" y="0"/>
                </a:lnTo>
                <a:lnTo>
                  <a:pt x="0" y="4"/>
                </a:lnTo>
                <a:lnTo>
                  <a:pt x="0" y="11"/>
                </a:lnTo>
                <a:lnTo>
                  <a:pt x="0" y="62"/>
                </a:lnTo>
                <a:lnTo>
                  <a:pt x="0" y="62"/>
                </a:lnTo>
                <a:lnTo>
                  <a:pt x="0" y="67"/>
                </a:lnTo>
                <a:lnTo>
                  <a:pt x="4" y="71"/>
                </a:lnTo>
                <a:lnTo>
                  <a:pt x="9" y="71"/>
                </a:lnTo>
                <a:lnTo>
                  <a:pt x="15" y="69"/>
                </a:lnTo>
                <a:lnTo>
                  <a:pt x="53" y="45"/>
                </a:lnTo>
                <a:lnTo>
                  <a:pt x="53" y="45"/>
                </a:lnTo>
                <a:lnTo>
                  <a:pt x="58" y="40"/>
                </a:lnTo>
                <a:lnTo>
                  <a:pt x="60" y="36"/>
                </a:lnTo>
                <a:lnTo>
                  <a:pt x="58" y="31"/>
                </a:lnTo>
                <a:lnTo>
                  <a:pt x="53" y="27"/>
                </a:lnTo>
                <a:lnTo>
                  <a:pt x="53" y="27"/>
                </a:lnTo>
                <a:close/>
                <a:moveTo>
                  <a:pt x="307" y="11"/>
                </a:moveTo>
                <a:lnTo>
                  <a:pt x="102" y="11"/>
                </a:lnTo>
                <a:lnTo>
                  <a:pt x="102" y="11"/>
                </a:lnTo>
                <a:lnTo>
                  <a:pt x="95" y="11"/>
                </a:lnTo>
                <a:lnTo>
                  <a:pt x="91" y="14"/>
                </a:lnTo>
                <a:lnTo>
                  <a:pt x="85" y="20"/>
                </a:lnTo>
                <a:lnTo>
                  <a:pt x="85" y="27"/>
                </a:lnTo>
                <a:lnTo>
                  <a:pt x="85" y="43"/>
                </a:lnTo>
                <a:lnTo>
                  <a:pt x="85" y="43"/>
                </a:lnTo>
                <a:lnTo>
                  <a:pt x="85" y="51"/>
                </a:lnTo>
                <a:lnTo>
                  <a:pt x="91" y="56"/>
                </a:lnTo>
                <a:lnTo>
                  <a:pt x="95" y="60"/>
                </a:lnTo>
                <a:lnTo>
                  <a:pt x="102" y="62"/>
                </a:lnTo>
                <a:lnTo>
                  <a:pt x="307" y="62"/>
                </a:lnTo>
                <a:lnTo>
                  <a:pt x="307" y="62"/>
                </a:lnTo>
                <a:lnTo>
                  <a:pt x="314" y="60"/>
                </a:lnTo>
                <a:lnTo>
                  <a:pt x="319" y="56"/>
                </a:lnTo>
                <a:lnTo>
                  <a:pt x="323" y="51"/>
                </a:lnTo>
                <a:lnTo>
                  <a:pt x="323" y="43"/>
                </a:lnTo>
                <a:lnTo>
                  <a:pt x="323" y="27"/>
                </a:lnTo>
                <a:lnTo>
                  <a:pt x="323" y="27"/>
                </a:lnTo>
                <a:lnTo>
                  <a:pt x="323" y="20"/>
                </a:lnTo>
                <a:lnTo>
                  <a:pt x="319" y="14"/>
                </a:lnTo>
                <a:lnTo>
                  <a:pt x="314" y="11"/>
                </a:lnTo>
                <a:lnTo>
                  <a:pt x="307" y="11"/>
                </a:lnTo>
                <a:lnTo>
                  <a:pt x="307" y="11"/>
                </a:lnTo>
                <a:close/>
                <a:moveTo>
                  <a:pt x="15" y="172"/>
                </a:moveTo>
                <a:lnTo>
                  <a:pt x="53" y="147"/>
                </a:lnTo>
                <a:lnTo>
                  <a:pt x="53" y="147"/>
                </a:lnTo>
                <a:lnTo>
                  <a:pt x="58" y="143"/>
                </a:lnTo>
                <a:lnTo>
                  <a:pt x="60" y="138"/>
                </a:lnTo>
                <a:lnTo>
                  <a:pt x="58" y="134"/>
                </a:lnTo>
                <a:lnTo>
                  <a:pt x="53" y="130"/>
                </a:lnTo>
                <a:lnTo>
                  <a:pt x="15" y="112"/>
                </a:lnTo>
                <a:lnTo>
                  <a:pt x="15" y="112"/>
                </a:lnTo>
                <a:lnTo>
                  <a:pt x="9" y="111"/>
                </a:lnTo>
                <a:lnTo>
                  <a:pt x="4" y="111"/>
                </a:lnTo>
                <a:lnTo>
                  <a:pt x="0" y="114"/>
                </a:lnTo>
                <a:lnTo>
                  <a:pt x="0" y="121"/>
                </a:lnTo>
                <a:lnTo>
                  <a:pt x="0" y="163"/>
                </a:lnTo>
                <a:lnTo>
                  <a:pt x="0" y="163"/>
                </a:lnTo>
                <a:lnTo>
                  <a:pt x="0" y="170"/>
                </a:lnTo>
                <a:lnTo>
                  <a:pt x="4" y="172"/>
                </a:lnTo>
                <a:lnTo>
                  <a:pt x="9" y="174"/>
                </a:lnTo>
                <a:lnTo>
                  <a:pt x="15" y="172"/>
                </a:lnTo>
                <a:lnTo>
                  <a:pt x="15" y="172"/>
                </a:lnTo>
                <a:close/>
                <a:moveTo>
                  <a:pt x="307" y="112"/>
                </a:moveTo>
                <a:lnTo>
                  <a:pt x="102" y="112"/>
                </a:lnTo>
                <a:lnTo>
                  <a:pt x="102" y="112"/>
                </a:lnTo>
                <a:lnTo>
                  <a:pt x="95" y="114"/>
                </a:lnTo>
                <a:lnTo>
                  <a:pt x="91" y="118"/>
                </a:lnTo>
                <a:lnTo>
                  <a:pt x="85" y="123"/>
                </a:lnTo>
                <a:lnTo>
                  <a:pt x="85" y="129"/>
                </a:lnTo>
                <a:lnTo>
                  <a:pt x="85" y="147"/>
                </a:lnTo>
                <a:lnTo>
                  <a:pt x="85" y="147"/>
                </a:lnTo>
                <a:lnTo>
                  <a:pt x="85" y="154"/>
                </a:lnTo>
                <a:lnTo>
                  <a:pt x="91" y="159"/>
                </a:lnTo>
                <a:lnTo>
                  <a:pt x="95" y="163"/>
                </a:lnTo>
                <a:lnTo>
                  <a:pt x="102" y="163"/>
                </a:lnTo>
                <a:lnTo>
                  <a:pt x="307" y="163"/>
                </a:lnTo>
                <a:lnTo>
                  <a:pt x="307" y="163"/>
                </a:lnTo>
                <a:lnTo>
                  <a:pt x="314" y="163"/>
                </a:lnTo>
                <a:lnTo>
                  <a:pt x="319" y="159"/>
                </a:lnTo>
                <a:lnTo>
                  <a:pt x="323" y="154"/>
                </a:lnTo>
                <a:lnTo>
                  <a:pt x="323" y="147"/>
                </a:lnTo>
                <a:lnTo>
                  <a:pt x="323" y="129"/>
                </a:lnTo>
                <a:lnTo>
                  <a:pt x="323" y="129"/>
                </a:lnTo>
                <a:lnTo>
                  <a:pt x="323" y="123"/>
                </a:lnTo>
                <a:lnTo>
                  <a:pt x="319" y="118"/>
                </a:lnTo>
                <a:lnTo>
                  <a:pt x="314" y="114"/>
                </a:lnTo>
                <a:lnTo>
                  <a:pt x="307" y="112"/>
                </a:lnTo>
                <a:lnTo>
                  <a:pt x="307" y="112"/>
                </a:lnTo>
                <a:close/>
                <a:moveTo>
                  <a:pt x="53" y="232"/>
                </a:moveTo>
                <a:lnTo>
                  <a:pt x="15" y="207"/>
                </a:lnTo>
                <a:lnTo>
                  <a:pt x="15" y="207"/>
                </a:lnTo>
                <a:lnTo>
                  <a:pt x="9" y="205"/>
                </a:lnTo>
                <a:lnTo>
                  <a:pt x="4" y="205"/>
                </a:lnTo>
                <a:lnTo>
                  <a:pt x="0" y="208"/>
                </a:lnTo>
                <a:lnTo>
                  <a:pt x="0" y="214"/>
                </a:lnTo>
                <a:lnTo>
                  <a:pt x="0" y="266"/>
                </a:lnTo>
                <a:lnTo>
                  <a:pt x="0" y="266"/>
                </a:lnTo>
                <a:lnTo>
                  <a:pt x="0" y="272"/>
                </a:lnTo>
                <a:lnTo>
                  <a:pt x="4" y="275"/>
                </a:lnTo>
                <a:lnTo>
                  <a:pt x="9" y="275"/>
                </a:lnTo>
                <a:lnTo>
                  <a:pt x="15" y="274"/>
                </a:lnTo>
                <a:lnTo>
                  <a:pt x="53" y="250"/>
                </a:lnTo>
                <a:lnTo>
                  <a:pt x="53" y="250"/>
                </a:lnTo>
                <a:lnTo>
                  <a:pt x="58" y="245"/>
                </a:lnTo>
                <a:lnTo>
                  <a:pt x="60" y="241"/>
                </a:lnTo>
                <a:lnTo>
                  <a:pt x="58" y="236"/>
                </a:lnTo>
                <a:lnTo>
                  <a:pt x="53" y="232"/>
                </a:lnTo>
                <a:lnTo>
                  <a:pt x="53" y="232"/>
                </a:lnTo>
                <a:close/>
                <a:moveTo>
                  <a:pt x="307" y="214"/>
                </a:moveTo>
                <a:lnTo>
                  <a:pt x="102" y="214"/>
                </a:lnTo>
                <a:lnTo>
                  <a:pt x="102" y="214"/>
                </a:lnTo>
                <a:lnTo>
                  <a:pt x="95" y="216"/>
                </a:lnTo>
                <a:lnTo>
                  <a:pt x="91" y="219"/>
                </a:lnTo>
                <a:lnTo>
                  <a:pt x="85" y="225"/>
                </a:lnTo>
                <a:lnTo>
                  <a:pt x="85" y="232"/>
                </a:lnTo>
                <a:lnTo>
                  <a:pt x="85" y="248"/>
                </a:lnTo>
                <a:lnTo>
                  <a:pt x="85" y="248"/>
                </a:lnTo>
                <a:lnTo>
                  <a:pt x="85" y="256"/>
                </a:lnTo>
                <a:lnTo>
                  <a:pt x="91" y="261"/>
                </a:lnTo>
                <a:lnTo>
                  <a:pt x="95" y="265"/>
                </a:lnTo>
                <a:lnTo>
                  <a:pt x="102" y="266"/>
                </a:lnTo>
                <a:lnTo>
                  <a:pt x="307" y="266"/>
                </a:lnTo>
                <a:lnTo>
                  <a:pt x="307" y="266"/>
                </a:lnTo>
                <a:lnTo>
                  <a:pt x="314" y="265"/>
                </a:lnTo>
                <a:lnTo>
                  <a:pt x="319" y="261"/>
                </a:lnTo>
                <a:lnTo>
                  <a:pt x="323" y="256"/>
                </a:lnTo>
                <a:lnTo>
                  <a:pt x="323" y="248"/>
                </a:lnTo>
                <a:lnTo>
                  <a:pt x="323" y="232"/>
                </a:lnTo>
                <a:lnTo>
                  <a:pt x="323" y="232"/>
                </a:lnTo>
                <a:lnTo>
                  <a:pt x="323" y="225"/>
                </a:lnTo>
                <a:lnTo>
                  <a:pt x="319" y="219"/>
                </a:lnTo>
                <a:lnTo>
                  <a:pt x="314" y="216"/>
                </a:lnTo>
                <a:lnTo>
                  <a:pt x="307" y="214"/>
                </a:lnTo>
                <a:lnTo>
                  <a:pt x="307" y="214"/>
                </a:lnTo>
                <a:close/>
              </a:path>
            </a:pathLst>
          </a:custGeom>
          <a:solidFill>
            <a:srgbClr val="F45474"/>
          </a:solidFill>
          <a:ln w="9525">
            <a:noFill/>
            <a:round/>
          </a:ln>
        </p:spPr>
        <p:txBody>
          <a:bodyPr lIns="121920" tIns="60960" rIns="121920" bIns="60960"/>
          <a:lstStyle/>
          <a:p>
            <a:pPr>
              <a:defRPr/>
            </a:pPr>
            <a:endParaRPr lang="en-US" sz="3200">
              <a:solidFill>
                <a:prstClr val="black"/>
              </a:solidFill>
            </a:endParaRPr>
          </a:p>
        </p:txBody>
      </p:sp>
      <p:sp>
        <p:nvSpPr>
          <p:cNvPr id="46" name="Freeform 69"/>
          <p:cNvSpPr>
            <a:spLocks noEditPoints="1"/>
          </p:cNvSpPr>
          <p:nvPr/>
        </p:nvSpPr>
        <p:spPr bwMode="auto">
          <a:xfrm>
            <a:off x="1471613" y="1064911"/>
            <a:ext cx="309562" cy="452438"/>
          </a:xfrm>
          <a:custGeom>
            <a:avLst/>
            <a:gdLst/>
            <a:ahLst/>
            <a:cxnLst>
              <a:cxn ang="0">
                <a:pos x="180" y="76"/>
              </a:cxn>
              <a:cxn ang="0">
                <a:pos x="167" y="34"/>
              </a:cxn>
              <a:cxn ang="0">
                <a:pos x="133" y="7"/>
              </a:cxn>
              <a:cxn ang="0">
                <a:pos x="104" y="0"/>
              </a:cxn>
              <a:cxn ang="0">
                <a:pos x="62" y="14"/>
              </a:cxn>
              <a:cxn ang="0">
                <a:pos x="35" y="47"/>
              </a:cxn>
              <a:cxn ang="0">
                <a:pos x="27" y="132"/>
              </a:cxn>
              <a:cxn ang="0">
                <a:pos x="17" y="136"/>
              </a:cxn>
              <a:cxn ang="0">
                <a:pos x="0" y="156"/>
              </a:cxn>
              <a:cxn ang="0">
                <a:pos x="0" y="276"/>
              </a:cxn>
              <a:cxn ang="0">
                <a:pos x="8" y="295"/>
              </a:cxn>
              <a:cxn ang="0">
                <a:pos x="27" y="303"/>
              </a:cxn>
              <a:cxn ang="0">
                <a:pos x="185" y="303"/>
              </a:cxn>
              <a:cxn ang="0">
                <a:pos x="205" y="286"/>
              </a:cxn>
              <a:cxn ang="0">
                <a:pos x="207" y="161"/>
              </a:cxn>
              <a:cxn ang="0">
                <a:pos x="205" y="150"/>
              </a:cxn>
              <a:cxn ang="0">
                <a:pos x="185" y="134"/>
              </a:cxn>
              <a:cxn ang="0">
                <a:pos x="47" y="76"/>
              </a:cxn>
              <a:cxn ang="0">
                <a:pos x="51" y="54"/>
              </a:cxn>
              <a:cxn ang="0">
                <a:pos x="71" y="29"/>
              </a:cxn>
              <a:cxn ang="0">
                <a:pos x="104" y="20"/>
              </a:cxn>
              <a:cxn ang="0">
                <a:pos x="125" y="24"/>
              </a:cxn>
              <a:cxn ang="0">
                <a:pos x="151" y="45"/>
              </a:cxn>
              <a:cxn ang="0">
                <a:pos x="160" y="76"/>
              </a:cxn>
              <a:cxn ang="0">
                <a:pos x="47" y="76"/>
              </a:cxn>
              <a:cxn ang="0">
                <a:pos x="187" y="279"/>
              </a:cxn>
              <a:cxn ang="0">
                <a:pos x="180" y="285"/>
              </a:cxn>
              <a:cxn ang="0">
                <a:pos x="24" y="283"/>
              </a:cxn>
              <a:cxn ang="0">
                <a:pos x="18" y="276"/>
              </a:cxn>
              <a:cxn ang="0">
                <a:pos x="18" y="158"/>
              </a:cxn>
              <a:cxn ang="0">
                <a:pos x="27" y="152"/>
              </a:cxn>
              <a:cxn ang="0">
                <a:pos x="183" y="152"/>
              </a:cxn>
              <a:cxn ang="0">
                <a:pos x="189" y="161"/>
              </a:cxn>
              <a:cxn ang="0">
                <a:pos x="113" y="190"/>
              </a:cxn>
              <a:cxn ang="0">
                <a:pos x="111" y="183"/>
              </a:cxn>
              <a:cxn ang="0">
                <a:pos x="104" y="179"/>
              </a:cxn>
              <a:cxn ang="0">
                <a:pos x="95" y="187"/>
              </a:cxn>
              <a:cxn ang="0">
                <a:pos x="95" y="212"/>
              </a:cxn>
              <a:cxn ang="0">
                <a:pos x="85" y="223"/>
              </a:cxn>
              <a:cxn ang="0">
                <a:pos x="85" y="236"/>
              </a:cxn>
              <a:cxn ang="0">
                <a:pos x="104" y="246"/>
              </a:cxn>
              <a:cxn ang="0">
                <a:pos x="116" y="241"/>
              </a:cxn>
              <a:cxn ang="0">
                <a:pos x="122" y="228"/>
              </a:cxn>
              <a:cxn ang="0">
                <a:pos x="116" y="214"/>
              </a:cxn>
            </a:cxnLst>
            <a:rect l="0" t="0" r="r" b="b"/>
            <a:pathLst>
              <a:path w="207" h="303">
                <a:moveTo>
                  <a:pt x="180" y="132"/>
                </a:moveTo>
                <a:lnTo>
                  <a:pt x="180" y="76"/>
                </a:lnTo>
                <a:lnTo>
                  <a:pt x="180" y="76"/>
                </a:lnTo>
                <a:lnTo>
                  <a:pt x="178" y="62"/>
                </a:lnTo>
                <a:lnTo>
                  <a:pt x="172" y="47"/>
                </a:lnTo>
                <a:lnTo>
                  <a:pt x="167" y="34"/>
                </a:lnTo>
                <a:lnTo>
                  <a:pt x="156" y="24"/>
                </a:lnTo>
                <a:lnTo>
                  <a:pt x="145" y="14"/>
                </a:lnTo>
                <a:lnTo>
                  <a:pt x="133" y="7"/>
                </a:lnTo>
                <a:lnTo>
                  <a:pt x="118" y="2"/>
                </a:lnTo>
                <a:lnTo>
                  <a:pt x="104" y="0"/>
                </a:lnTo>
                <a:lnTo>
                  <a:pt x="104" y="0"/>
                </a:lnTo>
                <a:lnTo>
                  <a:pt x="89" y="2"/>
                </a:lnTo>
                <a:lnTo>
                  <a:pt x="75" y="7"/>
                </a:lnTo>
                <a:lnTo>
                  <a:pt x="62" y="14"/>
                </a:lnTo>
                <a:lnTo>
                  <a:pt x="49" y="24"/>
                </a:lnTo>
                <a:lnTo>
                  <a:pt x="40" y="34"/>
                </a:lnTo>
                <a:lnTo>
                  <a:pt x="35" y="47"/>
                </a:lnTo>
                <a:lnTo>
                  <a:pt x="29" y="62"/>
                </a:lnTo>
                <a:lnTo>
                  <a:pt x="27" y="76"/>
                </a:lnTo>
                <a:lnTo>
                  <a:pt x="27" y="132"/>
                </a:lnTo>
                <a:lnTo>
                  <a:pt x="27" y="132"/>
                </a:lnTo>
                <a:lnTo>
                  <a:pt x="22" y="134"/>
                </a:lnTo>
                <a:lnTo>
                  <a:pt x="17" y="136"/>
                </a:lnTo>
                <a:lnTo>
                  <a:pt x="8" y="141"/>
                </a:lnTo>
                <a:lnTo>
                  <a:pt x="2" y="150"/>
                </a:lnTo>
                <a:lnTo>
                  <a:pt x="0" y="156"/>
                </a:lnTo>
                <a:lnTo>
                  <a:pt x="0" y="161"/>
                </a:lnTo>
                <a:lnTo>
                  <a:pt x="0" y="276"/>
                </a:lnTo>
                <a:lnTo>
                  <a:pt x="0" y="276"/>
                </a:lnTo>
                <a:lnTo>
                  <a:pt x="0" y="281"/>
                </a:lnTo>
                <a:lnTo>
                  <a:pt x="2" y="286"/>
                </a:lnTo>
                <a:lnTo>
                  <a:pt x="8" y="295"/>
                </a:lnTo>
                <a:lnTo>
                  <a:pt x="17" y="301"/>
                </a:lnTo>
                <a:lnTo>
                  <a:pt x="22" y="303"/>
                </a:lnTo>
                <a:lnTo>
                  <a:pt x="27" y="303"/>
                </a:lnTo>
                <a:lnTo>
                  <a:pt x="180" y="303"/>
                </a:lnTo>
                <a:lnTo>
                  <a:pt x="180" y="303"/>
                </a:lnTo>
                <a:lnTo>
                  <a:pt x="185" y="303"/>
                </a:lnTo>
                <a:lnTo>
                  <a:pt x="191" y="301"/>
                </a:lnTo>
                <a:lnTo>
                  <a:pt x="200" y="295"/>
                </a:lnTo>
                <a:lnTo>
                  <a:pt x="205" y="286"/>
                </a:lnTo>
                <a:lnTo>
                  <a:pt x="207" y="281"/>
                </a:lnTo>
                <a:lnTo>
                  <a:pt x="207" y="276"/>
                </a:lnTo>
                <a:lnTo>
                  <a:pt x="207" y="161"/>
                </a:lnTo>
                <a:lnTo>
                  <a:pt x="207" y="161"/>
                </a:lnTo>
                <a:lnTo>
                  <a:pt x="207" y="156"/>
                </a:lnTo>
                <a:lnTo>
                  <a:pt x="205" y="150"/>
                </a:lnTo>
                <a:lnTo>
                  <a:pt x="200" y="141"/>
                </a:lnTo>
                <a:lnTo>
                  <a:pt x="191" y="136"/>
                </a:lnTo>
                <a:lnTo>
                  <a:pt x="185" y="134"/>
                </a:lnTo>
                <a:lnTo>
                  <a:pt x="180" y="132"/>
                </a:lnTo>
                <a:lnTo>
                  <a:pt x="180" y="132"/>
                </a:lnTo>
                <a:close/>
                <a:moveTo>
                  <a:pt x="47" y="76"/>
                </a:moveTo>
                <a:lnTo>
                  <a:pt x="47" y="76"/>
                </a:lnTo>
                <a:lnTo>
                  <a:pt x="47" y="65"/>
                </a:lnTo>
                <a:lnTo>
                  <a:pt x="51" y="54"/>
                </a:lnTo>
                <a:lnTo>
                  <a:pt x="56" y="45"/>
                </a:lnTo>
                <a:lnTo>
                  <a:pt x="64" y="36"/>
                </a:lnTo>
                <a:lnTo>
                  <a:pt x="71" y="29"/>
                </a:lnTo>
                <a:lnTo>
                  <a:pt x="82" y="24"/>
                </a:lnTo>
                <a:lnTo>
                  <a:pt x="93" y="20"/>
                </a:lnTo>
                <a:lnTo>
                  <a:pt x="104" y="20"/>
                </a:lnTo>
                <a:lnTo>
                  <a:pt x="104" y="20"/>
                </a:lnTo>
                <a:lnTo>
                  <a:pt x="114" y="20"/>
                </a:lnTo>
                <a:lnTo>
                  <a:pt x="125" y="24"/>
                </a:lnTo>
                <a:lnTo>
                  <a:pt x="134" y="29"/>
                </a:lnTo>
                <a:lnTo>
                  <a:pt x="143" y="36"/>
                </a:lnTo>
                <a:lnTo>
                  <a:pt x="151" y="45"/>
                </a:lnTo>
                <a:lnTo>
                  <a:pt x="156" y="54"/>
                </a:lnTo>
                <a:lnTo>
                  <a:pt x="160" y="65"/>
                </a:lnTo>
                <a:lnTo>
                  <a:pt x="160" y="76"/>
                </a:lnTo>
                <a:lnTo>
                  <a:pt x="160" y="132"/>
                </a:lnTo>
                <a:lnTo>
                  <a:pt x="47" y="132"/>
                </a:lnTo>
                <a:lnTo>
                  <a:pt x="47" y="76"/>
                </a:lnTo>
                <a:close/>
                <a:moveTo>
                  <a:pt x="189" y="276"/>
                </a:moveTo>
                <a:lnTo>
                  <a:pt x="189" y="276"/>
                </a:lnTo>
                <a:lnTo>
                  <a:pt x="187" y="279"/>
                </a:lnTo>
                <a:lnTo>
                  <a:pt x="185" y="281"/>
                </a:lnTo>
                <a:lnTo>
                  <a:pt x="183" y="283"/>
                </a:lnTo>
                <a:lnTo>
                  <a:pt x="180" y="285"/>
                </a:lnTo>
                <a:lnTo>
                  <a:pt x="27" y="285"/>
                </a:lnTo>
                <a:lnTo>
                  <a:pt x="27" y="285"/>
                </a:lnTo>
                <a:lnTo>
                  <a:pt x="24" y="283"/>
                </a:lnTo>
                <a:lnTo>
                  <a:pt x="22" y="281"/>
                </a:lnTo>
                <a:lnTo>
                  <a:pt x="18" y="279"/>
                </a:lnTo>
                <a:lnTo>
                  <a:pt x="18" y="276"/>
                </a:lnTo>
                <a:lnTo>
                  <a:pt x="18" y="161"/>
                </a:lnTo>
                <a:lnTo>
                  <a:pt x="18" y="161"/>
                </a:lnTo>
                <a:lnTo>
                  <a:pt x="18" y="158"/>
                </a:lnTo>
                <a:lnTo>
                  <a:pt x="22" y="154"/>
                </a:lnTo>
                <a:lnTo>
                  <a:pt x="24" y="152"/>
                </a:lnTo>
                <a:lnTo>
                  <a:pt x="27" y="152"/>
                </a:lnTo>
                <a:lnTo>
                  <a:pt x="180" y="152"/>
                </a:lnTo>
                <a:lnTo>
                  <a:pt x="180" y="152"/>
                </a:lnTo>
                <a:lnTo>
                  <a:pt x="183" y="152"/>
                </a:lnTo>
                <a:lnTo>
                  <a:pt x="185" y="154"/>
                </a:lnTo>
                <a:lnTo>
                  <a:pt x="187" y="158"/>
                </a:lnTo>
                <a:lnTo>
                  <a:pt x="189" y="161"/>
                </a:lnTo>
                <a:lnTo>
                  <a:pt x="189" y="276"/>
                </a:lnTo>
                <a:close/>
                <a:moveTo>
                  <a:pt x="113" y="212"/>
                </a:moveTo>
                <a:lnTo>
                  <a:pt x="113" y="190"/>
                </a:lnTo>
                <a:lnTo>
                  <a:pt x="113" y="190"/>
                </a:lnTo>
                <a:lnTo>
                  <a:pt x="113" y="187"/>
                </a:lnTo>
                <a:lnTo>
                  <a:pt x="111" y="183"/>
                </a:lnTo>
                <a:lnTo>
                  <a:pt x="107" y="181"/>
                </a:lnTo>
                <a:lnTo>
                  <a:pt x="104" y="179"/>
                </a:lnTo>
                <a:lnTo>
                  <a:pt x="104" y="179"/>
                </a:lnTo>
                <a:lnTo>
                  <a:pt x="100" y="181"/>
                </a:lnTo>
                <a:lnTo>
                  <a:pt x="96" y="183"/>
                </a:lnTo>
                <a:lnTo>
                  <a:pt x="95" y="187"/>
                </a:lnTo>
                <a:lnTo>
                  <a:pt x="95" y="190"/>
                </a:lnTo>
                <a:lnTo>
                  <a:pt x="95" y="212"/>
                </a:lnTo>
                <a:lnTo>
                  <a:pt x="95" y="212"/>
                </a:lnTo>
                <a:lnTo>
                  <a:pt x="91" y="214"/>
                </a:lnTo>
                <a:lnTo>
                  <a:pt x="87" y="217"/>
                </a:lnTo>
                <a:lnTo>
                  <a:pt x="85" y="223"/>
                </a:lnTo>
                <a:lnTo>
                  <a:pt x="85" y="228"/>
                </a:lnTo>
                <a:lnTo>
                  <a:pt x="85" y="228"/>
                </a:lnTo>
                <a:lnTo>
                  <a:pt x="85" y="236"/>
                </a:lnTo>
                <a:lnTo>
                  <a:pt x="91" y="241"/>
                </a:lnTo>
                <a:lnTo>
                  <a:pt x="96" y="245"/>
                </a:lnTo>
                <a:lnTo>
                  <a:pt x="104" y="246"/>
                </a:lnTo>
                <a:lnTo>
                  <a:pt x="104" y="246"/>
                </a:lnTo>
                <a:lnTo>
                  <a:pt x="111" y="245"/>
                </a:lnTo>
                <a:lnTo>
                  <a:pt x="116" y="241"/>
                </a:lnTo>
                <a:lnTo>
                  <a:pt x="122" y="236"/>
                </a:lnTo>
                <a:lnTo>
                  <a:pt x="122" y="228"/>
                </a:lnTo>
                <a:lnTo>
                  <a:pt x="122" y="228"/>
                </a:lnTo>
                <a:lnTo>
                  <a:pt x="122" y="223"/>
                </a:lnTo>
                <a:lnTo>
                  <a:pt x="120" y="217"/>
                </a:lnTo>
                <a:lnTo>
                  <a:pt x="116" y="214"/>
                </a:lnTo>
                <a:lnTo>
                  <a:pt x="113" y="212"/>
                </a:lnTo>
                <a:lnTo>
                  <a:pt x="113" y="212"/>
                </a:lnTo>
                <a:close/>
              </a:path>
            </a:pathLst>
          </a:custGeom>
          <a:solidFill>
            <a:srgbClr val="F45474"/>
          </a:solidFill>
          <a:ln w="9525">
            <a:noFill/>
            <a:round/>
          </a:ln>
        </p:spPr>
        <p:txBody>
          <a:bodyPr lIns="121920" tIns="60960" rIns="121920" bIns="60960"/>
          <a:lstStyle/>
          <a:p>
            <a:pPr>
              <a:defRPr/>
            </a:pPr>
            <a:endParaRPr lang="en-US" sz="3200">
              <a:solidFill>
                <a:prstClr val="black"/>
              </a:solidFill>
            </a:endParaRPr>
          </a:p>
        </p:txBody>
      </p:sp>
      <p:sp>
        <p:nvSpPr>
          <p:cNvPr id="47" name="Freeform 70"/>
          <p:cNvSpPr>
            <a:spLocks noEditPoints="1"/>
          </p:cNvSpPr>
          <p:nvPr/>
        </p:nvSpPr>
        <p:spPr bwMode="auto">
          <a:xfrm>
            <a:off x="2603500" y="1064911"/>
            <a:ext cx="457200" cy="452438"/>
          </a:xfrm>
          <a:custGeom>
            <a:avLst/>
            <a:gdLst/>
            <a:ahLst/>
            <a:cxnLst>
              <a:cxn ang="0">
                <a:pos x="150" y="0"/>
              </a:cxn>
              <a:cxn ang="0">
                <a:pos x="119" y="4"/>
              </a:cxn>
              <a:cxn ang="0">
                <a:pos x="92" y="13"/>
              </a:cxn>
              <a:cxn ang="0">
                <a:pos x="67" y="27"/>
              </a:cxn>
              <a:cxn ang="0">
                <a:pos x="43" y="45"/>
              </a:cxn>
              <a:cxn ang="0">
                <a:pos x="25" y="67"/>
              </a:cxn>
              <a:cxn ang="0">
                <a:pos x="11" y="92"/>
              </a:cxn>
              <a:cxn ang="0">
                <a:pos x="2" y="121"/>
              </a:cxn>
              <a:cxn ang="0">
                <a:pos x="0" y="152"/>
              </a:cxn>
              <a:cxn ang="0">
                <a:pos x="0" y="167"/>
              </a:cxn>
              <a:cxn ang="0">
                <a:pos x="5" y="198"/>
              </a:cxn>
              <a:cxn ang="0">
                <a:pos x="18" y="225"/>
              </a:cxn>
              <a:cxn ang="0">
                <a:pos x="34" y="248"/>
              </a:cxn>
              <a:cxn ang="0">
                <a:pos x="54" y="268"/>
              </a:cxn>
              <a:cxn ang="0">
                <a:pos x="78" y="285"/>
              </a:cxn>
              <a:cxn ang="0">
                <a:pos x="105" y="295"/>
              </a:cxn>
              <a:cxn ang="0">
                <a:pos x="136" y="303"/>
              </a:cxn>
              <a:cxn ang="0">
                <a:pos x="150" y="303"/>
              </a:cxn>
              <a:cxn ang="0">
                <a:pos x="181" y="301"/>
              </a:cxn>
              <a:cxn ang="0">
                <a:pos x="210" y="292"/>
              </a:cxn>
              <a:cxn ang="0">
                <a:pos x="235" y="277"/>
              </a:cxn>
              <a:cxn ang="0">
                <a:pos x="257" y="259"/>
              </a:cxn>
              <a:cxn ang="0">
                <a:pos x="275" y="236"/>
              </a:cxn>
              <a:cxn ang="0">
                <a:pos x="290" y="210"/>
              </a:cxn>
              <a:cxn ang="0">
                <a:pos x="299" y="183"/>
              </a:cxn>
              <a:cxn ang="0">
                <a:pos x="302" y="152"/>
              </a:cxn>
              <a:cxn ang="0">
                <a:pos x="301" y="136"/>
              </a:cxn>
              <a:cxn ang="0">
                <a:pos x="295" y="107"/>
              </a:cxn>
              <a:cxn ang="0">
                <a:pos x="283" y="80"/>
              </a:cxn>
              <a:cxn ang="0">
                <a:pos x="268" y="56"/>
              </a:cxn>
              <a:cxn ang="0">
                <a:pos x="246" y="34"/>
              </a:cxn>
              <a:cxn ang="0">
                <a:pos x="223" y="18"/>
              </a:cxn>
              <a:cxn ang="0">
                <a:pos x="196" y="7"/>
              </a:cxn>
              <a:cxn ang="0">
                <a:pos x="167" y="2"/>
              </a:cxn>
              <a:cxn ang="0">
                <a:pos x="150" y="0"/>
              </a:cxn>
              <a:cxn ang="0">
                <a:pos x="94" y="227"/>
              </a:cxn>
              <a:cxn ang="0">
                <a:pos x="94" y="76"/>
              </a:cxn>
              <a:cxn ang="0">
                <a:pos x="132" y="227"/>
              </a:cxn>
              <a:cxn ang="0">
                <a:pos x="170" y="227"/>
              </a:cxn>
              <a:cxn ang="0">
                <a:pos x="170" y="76"/>
              </a:cxn>
              <a:cxn ang="0">
                <a:pos x="206" y="227"/>
              </a:cxn>
            </a:cxnLst>
            <a:rect l="0" t="0" r="r" b="b"/>
            <a:pathLst>
              <a:path w="302" h="303">
                <a:moveTo>
                  <a:pt x="150" y="0"/>
                </a:moveTo>
                <a:lnTo>
                  <a:pt x="150" y="0"/>
                </a:lnTo>
                <a:lnTo>
                  <a:pt x="136" y="2"/>
                </a:lnTo>
                <a:lnTo>
                  <a:pt x="119" y="4"/>
                </a:lnTo>
                <a:lnTo>
                  <a:pt x="105" y="7"/>
                </a:lnTo>
                <a:lnTo>
                  <a:pt x="92" y="13"/>
                </a:lnTo>
                <a:lnTo>
                  <a:pt x="78" y="18"/>
                </a:lnTo>
                <a:lnTo>
                  <a:pt x="67" y="27"/>
                </a:lnTo>
                <a:lnTo>
                  <a:pt x="54" y="34"/>
                </a:lnTo>
                <a:lnTo>
                  <a:pt x="43" y="45"/>
                </a:lnTo>
                <a:lnTo>
                  <a:pt x="34" y="56"/>
                </a:lnTo>
                <a:lnTo>
                  <a:pt x="25" y="67"/>
                </a:lnTo>
                <a:lnTo>
                  <a:pt x="18" y="80"/>
                </a:lnTo>
                <a:lnTo>
                  <a:pt x="11" y="92"/>
                </a:lnTo>
                <a:lnTo>
                  <a:pt x="5" y="107"/>
                </a:lnTo>
                <a:lnTo>
                  <a:pt x="2" y="121"/>
                </a:lnTo>
                <a:lnTo>
                  <a:pt x="0" y="136"/>
                </a:lnTo>
                <a:lnTo>
                  <a:pt x="0" y="152"/>
                </a:lnTo>
                <a:lnTo>
                  <a:pt x="0" y="152"/>
                </a:lnTo>
                <a:lnTo>
                  <a:pt x="0" y="167"/>
                </a:lnTo>
                <a:lnTo>
                  <a:pt x="2" y="183"/>
                </a:lnTo>
                <a:lnTo>
                  <a:pt x="5" y="198"/>
                </a:lnTo>
                <a:lnTo>
                  <a:pt x="11" y="210"/>
                </a:lnTo>
                <a:lnTo>
                  <a:pt x="18" y="225"/>
                </a:lnTo>
                <a:lnTo>
                  <a:pt x="25" y="236"/>
                </a:lnTo>
                <a:lnTo>
                  <a:pt x="34" y="248"/>
                </a:lnTo>
                <a:lnTo>
                  <a:pt x="43" y="259"/>
                </a:lnTo>
                <a:lnTo>
                  <a:pt x="54" y="268"/>
                </a:lnTo>
                <a:lnTo>
                  <a:pt x="67" y="277"/>
                </a:lnTo>
                <a:lnTo>
                  <a:pt x="78" y="285"/>
                </a:lnTo>
                <a:lnTo>
                  <a:pt x="92" y="292"/>
                </a:lnTo>
                <a:lnTo>
                  <a:pt x="105" y="295"/>
                </a:lnTo>
                <a:lnTo>
                  <a:pt x="119" y="301"/>
                </a:lnTo>
                <a:lnTo>
                  <a:pt x="136" y="303"/>
                </a:lnTo>
                <a:lnTo>
                  <a:pt x="150" y="303"/>
                </a:lnTo>
                <a:lnTo>
                  <a:pt x="150" y="303"/>
                </a:lnTo>
                <a:lnTo>
                  <a:pt x="167" y="303"/>
                </a:lnTo>
                <a:lnTo>
                  <a:pt x="181" y="301"/>
                </a:lnTo>
                <a:lnTo>
                  <a:pt x="196" y="295"/>
                </a:lnTo>
                <a:lnTo>
                  <a:pt x="210" y="292"/>
                </a:lnTo>
                <a:lnTo>
                  <a:pt x="223" y="285"/>
                </a:lnTo>
                <a:lnTo>
                  <a:pt x="235" y="277"/>
                </a:lnTo>
                <a:lnTo>
                  <a:pt x="246" y="268"/>
                </a:lnTo>
                <a:lnTo>
                  <a:pt x="257" y="259"/>
                </a:lnTo>
                <a:lnTo>
                  <a:pt x="268" y="248"/>
                </a:lnTo>
                <a:lnTo>
                  <a:pt x="275" y="236"/>
                </a:lnTo>
                <a:lnTo>
                  <a:pt x="283" y="225"/>
                </a:lnTo>
                <a:lnTo>
                  <a:pt x="290" y="210"/>
                </a:lnTo>
                <a:lnTo>
                  <a:pt x="295" y="198"/>
                </a:lnTo>
                <a:lnTo>
                  <a:pt x="299" y="183"/>
                </a:lnTo>
                <a:lnTo>
                  <a:pt x="301" y="167"/>
                </a:lnTo>
                <a:lnTo>
                  <a:pt x="302" y="152"/>
                </a:lnTo>
                <a:lnTo>
                  <a:pt x="302" y="152"/>
                </a:lnTo>
                <a:lnTo>
                  <a:pt x="301" y="136"/>
                </a:lnTo>
                <a:lnTo>
                  <a:pt x="299" y="121"/>
                </a:lnTo>
                <a:lnTo>
                  <a:pt x="295" y="107"/>
                </a:lnTo>
                <a:lnTo>
                  <a:pt x="290" y="92"/>
                </a:lnTo>
                <a:lnTo>
                  <a:pt x="283" y="80"/>
                </a:lnTo>
                <a:lnTo>
                  <a:pt x="275" y="67"/>
                </a:lnTo>
                <a:lnTo>
                  <a:pt x="268" y="56"/>
                </a:lnTo>
                <a:lnTo>
                  <a:pt x="257" y="45"/>
                </a:lnTo>
                <a:lnTo>
                  <a:pt x="246" y="34"/>
                </a:lnTo>
                <a:lnTo>
                  <a:pt x="235" y="27"/>
                </a:lnTo>
                <a:lnTo>
                  <a:pt x="223" y="18"/>
                </a:lnTo>
                <a:lnTo>
                  <a:pt x="210" y="13"/>
                </a:lnTo>
                <a:lnTo>
                  <a:pt x="196" y="7"/>
                </a:lnTo>
                <a:lnTo>
                  <a:pt x="181" y="4"/>
                </a:lnTo>
                <a:lnTo>
                  <a:pt x="167" y="2"/>
                </a:lnTo>
                <a:lnTo>
                  <a:pt x="150" y="0"/>
                </a:lnTo>
                <a:lnTo>
                  <a:pt x="150" y="0"/>
                </a:lnTo>
                <a:close/>
                <a:moveTo>
                  <a:pt x="132" y="227"/>
                </a:moveTo>
                <a:lnTo>
                  <a:pt x="94" y="227"/>
                </a:lnTo>
                <a:lnTo>
                  <a:pt x="94" y="152"/>
                </a:lnTo>
                <a:lnTo>
                  <a:pt x="94" y="76"/>
                </a:lnTo>
                <a:lnTo>
                  <a:pt x="132" y="76"/>
                </a:lnTo>
                <a:lnTo>
                  <a:pt x="132" y="227"/>
                </a:lnTo>
                <a:close/>
                <a:moveTo>
                  <a:pt x="206" y="227"/>
                </a:moveTo>
                <a:lnTo>
                  <a:pt x="170" y="227"/>
                </a:lnTo>
                <a:lnTo>
                  <a:pt x="170" y="152"/>
                </a:lnTo>
                <a:lnTo>
                  <a:pt x="170" y="76"/>
                </a:lnTo>
                <a:lnTo>
                  <a:pt x="206" y="76"/>
                </a:lnTo>
                <a:lnTo>
                  <a:pt x="206" y="227"/>
                </a:lnTo>
                <a:close/>
              </a:path>
            </a:pathLst>
          </a:custGeom>
          <a:solidFill>
            <a:srgbClr val="F45474"/>
          </a:solidFill>
          <a:ln w="9525">
            <a:noFill/>
            <a:round/>
          </a:ln>
        </p:spPr>
        <p:txBody>
          <a:bodyPr lIns="121920" tIns="60960" rIns="121920" bIns="60960"/>
          <a:lstStyle/>
          <a:p>
            <a:pPr>
              <a:defRPr/>
            </a:pPr>
            <a:endParaRPr lang="en-US" sz="3200">
              <a:solidFill>
                <a:prstClr val="black"/>
              </a:solidFill>
            </a:endParaRPr>
          </a:p>
        </p:txBody>
      </p:sp>
      <p:grpSp>
        <p:nvGrpSpPr>
          <p:cNvPr id="48" name="Group 74"/>
          <p:cNvGrpSpPr/>
          <p:nvPr/>
        </p:nvGrpSpPr>
        <p:grpSpPr>
          <a:xfrm>
            <a:off x="5157057" y="1067148"/>
            <a:ext cx="249363" cy="450653"/>
            <a:chOff x="3386647" y="802411"/>
            <a:chExt cx="172336" cy="311450"/>
          </a:xfrm>
          <a:solidFill>
            <a:srgbClr val="F45474"/>
          </a:solidFill>
        </p:grpSpPr>
        <p:sp>
          <p:nvSpPr>
            <p:cNvPr id="49" name="Freeform 71"/>
            <p:cNvSpPr/>
            <p:nvPr/>
          </p:nvSpPr>
          <p:spPr bwMode="auto">
            <a:xfrm>
              <a:off x="3459319" y="802411"/>
              <a:ext cx="51909" cy="51909"/>
            </a:xfrm>
            <a:custGeom>
              <a:avLst/>
              <a:gdLst/>
              <a:ahLst/>
              <a:cxnLst>
                <a:cxn ang="0">
                  <a:pos x="25" y="0"/>
                </a:cxn>
                <a:cxn ang="0">
                  <a:pos x="25" y="0"/>
                </a:cxn>
                <a:cxn ang="0">
                  <a:pos x="34" y="2"/>
                </a:cxn>
                <a:cxn ang="0">
                  <a:pos x="43" y="7"/>
                </a:cxn>
                <a:cxn ang="0">
                  <a:pos x="49" y="16"/>
                </a:cxn>
                <a:cxn ang="0">
                  <a:pos x="50" y="25"/>
                </a:cxn>
                <a:cxn ang="0">
                  <a:pos x="50" y="25"/>
                </a:cxn>
                <a:cxn ang="0">
                  <a:pos x="49" y="36"/>
                </a:cxn>
                <a:cxn ang="0">
                  <a:pos x="43" y="43"/>
                </a:cxn>
                <a:cxn ang="0">
                  <a:pos x="34" y="49"/>
                </a:cxn>
                <a:cxn ang="0">
                  <a:pos x="25" y="51"/>
                </a:cxn>
                <a:cxn ang="0">
                  <a:pos x="25" y="51"/>
                </a:cxn>
                <a:cxn ang="0">
                  <a:pos x="16" y="49"/>
                </a:cxn>
                <a:cxn ang="0">
                  <a:pos x="7" y="43"/>
                </a:cxn>
                <a:cxn ang="0">
                  <a:pos x="1" y="36"/>
                </a:cxn>
                <a:cxn ang="0">
                  <a:pos x="0" y="25"/>
                </a:cxn>
                <a:cxn ang="0">
                  <a:pos x="0" y="25"/>
                </a:cxn>
                <a:cxn ang="0">
                  <a:pos x="1" y="16"/>
                </a:cxn>
                <a:cxn ang="0">
                  <a:pos x="7" y="7"/>
                </a:cxn>
                <a:cxn ang="0">
                  <a:pos x="16" y="2"/>
                </a:cxn>
                <a:cxn ang="0">
                  <a:pos x="25" y="0"/>
                </a:cxn>
                <a:cxn ang="0">
                  <a:pos x="25" y="0"/>
                </a:cxn>
              </a:cxnLst>
              <a:rect l="0" t="0" r="r" b="b"/>
              <a:pathLst>
                <a:path w="50" h="51">
                  <a:moveTo>
                    <a:pt x="25" y="0"/>
                  </a:moveTo>
                  <a:lnTo>
                    <a:pt x="25" y="0"/>
                  </a:lnTo>
                  <a:lnTo>
                    <a:pt x="34" y="2"/>
                  </a:lnTo>
                  <a:lnTo>
                    <a:pt x="43" y="7"/>
                  </a:lnTo>
                  <a:lnTo>
                    <a:pt x="49" y="16"/>
                  </a:lnTo>
                  <a:lnTo>
                    <a:pt x="50" y="25"/>
                  </a:lnTo>
                  <a:lnTo>
                    <a:pt x="50" y="25"/>
                  </a:lnTo>
                  <a:lnTo>
                    <a:pt x="49" y="36"/>
                  </a:lnTo>
                  <a:lnTo>
                    <a:pt x="43" y="43"/>
                  </a:lnTo>
                  <a:lnTo>
                    <a:pt x="34" y="49"/>
                  </a:lnTo>
                  <a:lnTo>
                    <a:pt x="25" y="51"/>
                  </a:lnTo>
                  <a:lnTo>
                    <a:pt x="25" y="51"/>
                  </a:lnTo>
                  <a:lnTo>
                    <a:pt x="16" y="49"/>
                  </a:lnTo>
                  <a:lnTo>
                    <a:pt x="7" y="43"/>
                  </a:lnTo>
                  <a:lnTo>
                    <a:pt x="1" y="36"/>
                  </a:lnTo>
                  <a:lnTo>
                    <a:pt x="0" y="25"/>
                  </a:lnTo>
                  <a:lnTo>
                    <a:pt x="0" y="25"/>
                  </a:lnTo>
                  <a:lnTo>
                    <a:pt x="1" y="16"/>
                  </a:lnTo>
                  <a:lnTo>
                    <a:pt x="7" y="7"/>
                  </a:lnTo>
                  <a:lnTo>
                    <a:pt x="16" y="2"/>
                  </a:lnTo>
                  <a:lnTo>
                    <a:pt x="25" y="0"/>
                  </a:lnTo>
                  <a:lnTo>
                    <a:pt x="25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lIns="121920" tIns="60960" rIns="121920" bIns="60960"/>
            <a:lstStyle/>
            <a:p>
              <a:pPr>
                <a:defRPr/>
              </a:pPr>
              <a:endParaRPr lang="en-US" sz="3200">
                <a:solidFill>
                  <a:prstClr val="black"/>
                </a:solidFill>
              </a:endParaRPr>
            </a:p>
          </p:txBody>
        </p:sp>
        <p:sp>
          <p:nvSpPr>
            <p:cNvPr id="50" name="Freeform 72"/>
            <p:cNvSpPr>
              <a:spLocks noEditPoints="1"/>
            </p:cNvSpPr>
            <p:nvPr/>
          </p:nvSpPr>
          <p:spPr bwMode="auto">
            <a:xfrm>
              <a:off x="3386647" y="802411"/>
              <a:ext cx="172336" cy="311450"/>
            </a:xfrm>
            <a:custGeom>
              <a:avLst/>
              <a:gdLst/>
              <a:ahLst/>
              <a:cxnLst>
                <a:cxn ang="0">
                  <a:pos x="158" y="94"/>
                </a:cxn>
                <a:cxn ang="0">
                  <a:pos x="141" y="69"/>
                </a:cxn>
                <a:cxn ang="0">
                  <a:pos x="134" y="63"/>
                </a:cxn>
                <a:cxn ang="0">
                  <a:pos x="130" y="60"/>
                </a:cxn>
                <a:cxn ang="0">
                  <a:pos x="123" y="58"/>
                </a:cxn>
                <a:cxn ang="0">
                  <a:pos x="100" y="54"/>
                </a:cxn>
                <a:cxn ang="0">
                  <a:pos x="67" y="58"/>
                </a:cxn>
                <a:cxn ang="0">
                  <a:pos x="63" y="58"/>
                </a:cxn>
                <a:cxn ang="0">
                  <a:pos x="61" y="58"/>
                </a:cxn>
                <a:cxn ang="0">
                  <a:pos x="61" y="58"/>
                </a:cxn>
                <a:cxn ang="0">
                  <a:pos x="34" y="56"/>
                </a:cxn>
                <a:cxn ang="0">
                  <a:pos x="27" y="40"/>
                </a:cxn>
                <a:cxn ang="0">
                  <a:pos x="23" y="23"/>
                </a:cxn>
                <a:cxn ang="0">
                  <a:pos x="20" y="2"/>
                </a:cxn>
                <a:cxn ang="0">
                  <a:pos x="14" y="0"/>
                </a:cxn>
                <a:cxn ang="0">
                  <a:pos x="12" y="2"/>
                </a:cxn>
                <a:cxn ang="0">
                  <a:pos x="14" y="14"/>
                </a:cxn>
                <a:cxn ang="0">
                  <a:pos x="9" y="14"/>
                </a:cxn>
                <a:cxn ang="0">
                  <a:pos x="2" y="22"/>
                </a:cxn>
                <a:cxn ang="0">
                  <a:pos x="0" y="29"/>
                </a:cxn>
                <a:cxn ang="0">
                  <a:pos x="11" y="60"/>
                </a:cxn>
                <a:cxn ang="0">
                  <a:pos x="14" y="70"/>
                </a:cxn>
                <a:cxn ang="0">
                  <a:pos x="22" y="76"/>
                </a:cxn>
                <a:cxn ang="0">
                  <a:pos x="40" y="81"/>
                </a:cxn>
                <a:cxn ang="0">
                  <a:pos x="60" y="83"/>
                </a:cxn>
                <a:cxn ang="0">
                  <a:pos x="60" y="92"/>
                </a:cxn>
                <a:cxn ang="0">
                  <a:pos x="60" y="286"/>
                </a:cxn>
                <a:cxn ang="0">
                  <a:pos x="61" y="292"/>
                </a:cxn>
                <a:cxn ang="0">
                  <a:pos x="69" y="299"/>
                </a:cxn>
                <a:cxn ang="0">
                  <a:pos x="74" y="301"/>
                </a:cxn>
                <a:cxn ang="0">
                  <a:pos x="85" y="295"/>
                </a:cxn>
                <a:cxn ang="0">
                  <a:pos x="89" y="286"/>
                </a:cxn>
                <a:cxn ang="0">
                  <a:pos x="89" y="185"/>
                </a:cxn>
                <a:cxn ang="0">
                  <a:pos x="90" y="179"/>
                </a:cxn>
                <a:cxn ang="0">
                  <a:pos x="94" y="179"/>
                </a:cxn>
                <a:cxn ang="0">
                  <a:pos x="100" y="181"/>
                </a:cxn>
                <a:cxn ang="0">
                  <a:pos x="100" y="286"/>
                </a:cxn>
                <a:cxn ang="0">
                  <a:pos x="101" y="292"/>
                </a:cxn>
                <a:cxn ang="0">
                  <a:pos x="109" y="299"/>
                </a:cxn>
                <a:cxn ang="0">
                  <a:pos x="114" y="301"/>
                </a:cxn>
                <a:cxn ang="0">
                  <a:pos x="125" y="295"/>
                </a:cxn>
                <a:cxn ang="0">
                  <a:pos x="129" y="286"/>
                </a:cxn>
                <a:cxn ang="0">
                  <a:pos x="129" y="174"/>
                </a:cxn>
                <a:cxn ang="0">
                  <a:pos x="136" y="167"/>
                </a:cxn>
                <a:cxn ang="0">
                  <a:pos x="150" y="152"/>
                </a:cxn>
                <a:cxn ang="0">
                  <a:pos x="156" y="143"/>
                </a:cxn>
                <a:cxn ang="0">
                  <a:pos x="163" y="125"/>
                </a:cxn>
                <a:cxn ang="0">
                  <a:pos x="165" y="119"/>
                </a:cxn>
                <a:cxn ang="0">
                  <a:pos x="161" y="107"/>
                </a:cxn>
                <a:cxn ang="0">
                  <a:pos x="158" y="94"/>
                </a:cxn>
                <a:cxn ang="0">
                  <a:pos x="139" y="119"/>
                </a:cxn>
                <a:cxn ang="0">
                  <a:pos x="134" y="130"/>
                </a:cxn>
                <a:cxn ang="0">
                  <a:pos x="129" y="92"/>
                </a:cxn>
                <a:cxn ang="0">
                  <a:pos x="136" y="105"/>
                </a:cxn>
                <a:cxn ang="0">
                  <a:pos x="141" y="118"/>
                </a:cxn>
                <a:cxn ang="0">
                  <a:pos x="139" y="119"/>
                </a:cxn>
                <a:cxn ang="0">
                  <a:pos x="141" y="118"/>
                </a:cxn>
              </a:cxnLst>
              <a:rect l="0" t="0" r="r" b="b"/>
              <a:pathLst>
                <a:path w="165" h="301">
                  <a:moveTo>
                    <a:pt x="158" y="94"/>
                  </a:moveTo>
                  <a:lnTo>
                    <a:pt x="158" y="94"/>
                  </a:lnTo>
                  <a:lnTo>
                    <a:pt x="147" y="78"/>
                  </a:lnTo>
                  <a:lnTo>
                    <a:pt x="141" y="69"/>
                  </a:lnTo>
                  <a:lnTo>
                    <a:pt x="134" y="63"/>
                  </a:lnTo>
                  <a:lnTo>
                    <a:pt x="134" y="63"/>
                  </a:lnTo>
                  <a:lnTo>
                    <a:pt x="130" y="61"/>
                  </a:lnTo>
                  <a:lnTo>
                    <a:pt x="130" y="60"/>
                  </a:lnTo>
                  <a:lnTo>
                    <a:pt x="130" y="60"/>
                  </a:lnTo>
                  <a:lnTo>
                    <a:pt x="123" y="58"/>
                  </a:lnTo>
                  <a:lnTo>
                    <a:pt x="116" y="56"/>
                  </a:lnTo>
                  <a:lnTo>
                    <a:pt x="100" y="54"/>
                  </a:lnTo>
                  <a:lnTo>
                    <a:pt x="81" y="56"/>
                  </a:lnTo>
                  <a:lnTo>
                    <a:pt x="67" y="58"/>
                  </a:lnTo>
                  <a:lnTo>
                    <a:pt x="67" y="58"/>
                  </a:lnTo>
                  <a:lnTo>
                    <a:pt x="63" y="58"/>
                  </a:lnTo>
                  <a:lnTo>
                    <a:pt x="61" y="58"/>
                  </a:lnTo>
                  <a:lnTo>
                    <a:pt x="61" y="58"/>
                  </a:lnTo>
                  <a:lnTo>
                    <a:pt x="61" y="58"/>
                  </a:lnTo>
                  <a:lnTo>
                    <a:pt x="61" y="58"/>
                  </a:lnTo>
                  <a:lnTo>
                    <a:pt x="47" y="58"/>
                  </a:lnTo>
                  <a:lnTo>
                    <a:pt x="34" y="56"/>
                  </a:lnTo>
                  <a:lnTo>
                    <a:pt x="34" y="56"/>
                  </a:lnTo>
                  <a:lnTo>
                    <a:pt x="27" y="40"/>
                  </a:lnTo>
                  <a:lnTo>
                    <a:pt x="23" y="25"/>
                  </a:lnTo>
                  <a:lnTo>
                    <a:pt x="23" y="23"/>
                  </a:lnTo>
                  <a:lnTo>
                    <a:pt x="20" y="2"/>
                  </a:lnTo>
                  <a:lnTo>
                    <a:pt x="20" y="2"/>
                  </a:lnTo>
                  <a:lnTo>
                    <a:pt x="18" y="0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2" y="2"/>
                  </a:lnTo>
                  <a:lnTo>
                    <a:pt x="12" y="3"/>
                  </a:lnTo>
                  <a:lnTo>
                    <a:pt x="14" y="14"/>
                  </a:lnTo>
                  <a:lnTo>
                    <a:pt x="14" y="14"/>
                  </a:lnTo>
                  <a:lnTo>
                    <a:pt x="9" y="14"/>
                  </a:lnTo>
                  <a:lnTo>
                    <a:pt x="3" y="18"/>
                  </a:lnTo>
                  <a:lnTo>
                    <a:pt x="2" y="22"/>
                  </a:lnTo>
                  <a:lnTo>
                    <a:pt x="0" y="29"/>
                  </a:lnTo>
                  <a:lnTo>
                    <a:pt x="0" y="29"/>
                  </a:lnTo>
                  <a:lnTo>
                    <a:pt x="3" y="45"/>
                  </a:lnTo>
                  <a:lnTo>
                    <a:pt x="11" y="60"/>
                  </a:lnTo>
                  <a:lnTo>
                    <a:pt x="11" y="60"/>
                  </a:lnTo>
                  <a:lnTo>
                    <a:pt x="14" y="70"/>
                  </a:lnTo>
                  <a:lnTo>
                    <a:pt x="16" y="74"/>
                  </a:lnTo>
                  <a:lnTo>
                    <a:pt x="22" y="76"/>
                  </a:lnTo>
                  <a:lnTo>
                    <a:pt x="22" y="76"/>
                  </a:lnTo>
                  <a:lnTo>
                    <a:pt x="40" y="81"/>
                  </a:lnTo>
                  <a:lnTo>
                    <a:pt x="49" y="83"/>
                  </a:lnTo>
                  <a:lnTo>
                    <a:pt x="60" y="83"/>
                  </a:lnTo>
                  <a:lnTo>
                    <a:pt x="60" y="92"/>
                  </a:lnTo>
                  <a:lnTo>
                    <a:pt x="60" y="92"/>
                  </a:lnTo>
                  <a:lnTo>
                    <a:pt x="60" y="181"/>
                  </a:lnTo>
                  <a:lnTo>
                    <a:pt x="60" y="286"/>
                  </a:lnTo>
                  <a:lnTo>
                    <a:pt x="60" y="286"/>
                  </a:lnTo>
                  <a:lnTo>
                    <a:pt x="61" y="292"/>
                  </a:lnTo>
                  <a:lnTo>
                    <a:pt x="63" y="295"/>
                  </a:lnTo>
                  <a:lnTo>
                    <a:pt x="69" y="299"/>
                  </a:lnTo>
                  <a:lnTo>
                    <a:pt x="74" y="301"/>
                  </a:lnTo>
                  <a:lnTo>
                    <a:pt x="74" y="301"/>
                  </a:lnTo>
                  <a:lnTo>
                    <a:pt x="80" y="299"/>
                  </a:lnTo>
                  <a:lnTo>
                    <a:pt x="85" y="295"/>
                  </a:lnTo>
                  <a:lnTo>
                    <a:pt x="89" y="292"/>
                  </a:lnTo>
                  <a:lnTo>
                    <a:pt x="89" y="286"/>
                  </a:lnTo>
                  <a:lnTo>
                    <a:pt x="89" y="185"/>
                  </a:lnTo>
                  <a:lnTo>
                    <a:pt x="89" y="185"/>
                  </a:lnTo>
                  <a:lnTo>
                    <a:pt x="90" y="181"/>
                  </a:lnTo>
                  <a:lnTo>
                    <a:pt x="90" y="179"/>
                  </a:lnTo>
                  <a:lnTo>
                    <a:pt x="94" y="179"/>
                  </a:lnTo>
                  <a:lnTo>
                    <a:pt x="94" y="179"/>
                  </a:lnTo>
                  <a:lnTo>
                    <a:pt x="98" y="179"/>
                  </a:lnTo>
                  <a:lnTo>
                    <a:pt x="100" y="181"/>
                  </a:lnTo>
                  <a:lnTo>
                    <a:pt x="100" y="185"/>
                  </a:lnTo>
                  <a:lnTo>
                    <a:pt x="100" y="286"/>
                  </a:lnTo>
                  <a:lnTo>
                    <a:pt x="100" y="286"/>
                  </a:lnTo>
                  <a:lnTo>
                    <a:pt x="101" y="292"/>
                  </a:lnTo>
                  <a:lnTo>
                    <a:pt x="103" y="295"/>
                  </a:lnTo>
                  <a:lnTo>
                    <a:pt x="109" y="299"/>
                  </a:lnTo>
                  <a:lnTo>
                    <a:pt x="114" y="301"/>
                  </a:lnTo>
                  <a:lnTo>
                    <a:pt x="114" y="301"/>
                  </a:lnTo>
                  <a:lnTo>
                    <a:pt x="119" y="299"/>
                  </a:lnTo>
                  <a:lnTo>
                    <a:pt x="125" y="295"/>
                  </a:lnTo>
                  <a:lnTo>
                    <a:pt x="127" y="292"/>
                  </a:lnTo>
                  <a:lnTo>
                    <a:pt x="129" y="286"/>
                  </a:lnTo>
                  <a:lnTo>
                    <a:pt x="129" y="188"/>
                  </a:lnTo>
                  <a:lnTo>
                    <a:pt x="129" y="174"/>
                  </a:lnTo>
                  <a:lnTo>
                    <a:pt x="129" y="174"/>
                  </a:lnTo>
                  <a:lnTo>
                    <a:pt x="136" y="167"/>
                  </a:lnTo>
                  <a:lnTo>
                    <a:pt x="143" y="159"/>
                  </a:lnTo>
                  <a:lnTo>
                    <a:pt x="150" y="152"/>
                  </a:lnTo>
                  <a:lnTo>
                    <a:pt x="156" y="143"/>
                  </a:lnTo>
                  <a:lnTo>
                    <a:pt x="156" y="143"/>
                  </a:lnTo>
                  <a:lnTo>
                    <a:pt x="161" y="130"/>
                  </a:lnTo>
                  <a:lnTo>
                    <a:pt x="163" y="125"/>
                  </a:lnTo>
                  <a:lnTo>
                    <a:pt x="165" y="119"/>
                  </a:lnTo>
                  <a:lnTo>
                    <a:pt x="165" y="119"/>
                  </a:lnTo>
                  <a:lnTo>
                    <a:pt x="165" y="112"/>
                  </a:lnTo>
                  <a:lnTo>
                    <a:pt x="161" y="107"/>
                  </a:lnTo>
                  <a:lnTo>
                    <a:pt x="158" y="94"/>
                  </a:lnTo>
                  <a:lnTo>
                    <a:pt x="158" y="94"/>
                  </a:lnTo>
                  <a:close/>
                  <a:moveTo>
                    <a:pt x="139" y="119"/>
                  </a:moveTo>
                  <a:lnTo>
                    <a:pt x="139" y="119"/>
                  </a:lnTo>
                  <a:lnTo>
                    <a:pt x="134" y="130"/>
                  </a:lnTo>
                  <a:lnTo>
                    <a:pt x="134" y="130"/>
                  </a:lnTo>
                  <a:lnTo>
                    <a:pt x="129" y="141"/>
                  </a:lnTo>
                  <a:lnTo>
                    <a:pt x="129" y="92"/>
                  </a:lnTo>
                  <a:lnTo>
                    <a:pt x="129" y="92"/>
                  </a:lnTo>
                  <a:lnTo>
                    <a:pt x="136" y="105"/>
                  </a:lnTo>
                  <a:lnTo>
                    <a:pt x="141" y="118"/>
                  </a:lnTo>
                  <a:lnTo>
                    <a:pt x="141" y="118"/>
                  </a:lnTo>
                  <a:lnTo>
                    <a:pt x="139" y="119"/>
                  </a:lnTo>
                  <a:lnTo>
                    <a:pt x="139" y="119"/>
                  </a:lnTo>
                  <a:close/>
                  <a:moveTo>
                    <a:pt x="141" y="118"/>
                  </a:moveTo>
                  <a:lnTo>
                    <a:pt x="141" y="11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lIns="121920" tIns="60960" rIns="121920" bIns="60960"/>
            <a:lstStyle/>
            <a:p>
              <a:pPr>
                <a:defRPr/>
              </a:pPr>
              <a:endParaRPr lang="en-US" sz="3200">
                <a:solidFill>
                  <a:prstClr val="black"/>
                </a:solidFill>
              </a:endParaRPr>
            </a:p>
          </p:txBody>
        </p:sp>
        <p:sp>
          <p:nvSpPr>
            <p:cNvPr id="51" name="Freeform 73"/>
            <p:cNvSpPr/>
            <p:nvPr/>
          </p:nvSpPr>
          <p:spPr bwMode="auto">
            <a:xfrm>
              <a:off x="3386647" y="802411"/>
              <a:ext cx="172336" cy="311450"/>
            </a:xfrm>
            <a:custGeom>
              <a:avLst/>
              <a:gdLst/>
              <a:ahLst/>
              <a:cxnLst>
                <a:cxn ang="0">
                  <a:pos x="158" y="94"/>
                </a:cxn>
                <a:cxn ang="0">
                  <a:pos x="141" y="69"/>
                </a:cxn>
                <a:cxn ang="0">
                  <a:pos x="134" y="63"/>
                </a:cxn>
                <a:cxn ang="0">
                  <a:pos x="130" y="60"/>
                </a:cxn>
                <a:cxn ang="0">
                  <a:pos x="123" y="58"/>
                </a:cxn>
                <a:cxn ang="0">
                  <a:pos x="100" y="54"/>
                </a:cxn>
                <a:cxn ang="0">
                  <a:pos x="67" y="58"/>
                </a:cxn>
                <a:cxn ang="0">
                  <a:pos x="63" y="58"/>
                </a:cxn>
                <a:cxn ang="0">
                  <a:pos x="61" y="58"/>
                </a:cxn>
                <a:cxn ang="0">
                  <a:pos x="61" y="58"/>
                </a:cxn>
                <a:cxn ang="0">
                  <a:pos x="34" y="56"/>
                </a:cxn>
                <a:cxn ang="0">
                  <a:pos x="27" y="40"/>
                </a:cxn>
                <a:cxn ang="0">
                  <a:pos x="23" y="23"/>
                </a:cxn>
                <a:cxn ang="0">
                  <a:pos x="20" y="2"/>
                </a:cxn>
                <a:cxn ang="0">
                  <a:pos x="14" y="0"/>
                </a:cxn>
                <a:cxn ang="0">
                  <a:pos x="12" y="2"/>
                </a:cxn>
                <a:cxn ang="0">
                  <a:pos x="14" y="14"/>
                </a:cxn>
                <a:cxn ang="0">
                  <a:pos x="9" y="14"/>
                </a:cxn>
                <a:cxn ang="0">
                  <a:pos x="2" y="22"/>
                </a:cxn>
                <a:cxn ang="0">
                  <a:pos x="0" y="29"/>
                </a:cxn>
                <a:cxn ang="0">
                  <a:pos x="11" y="60"/>
                </a:cxn>
                <a:cxn ang="0">
                  <a:pos x="14" y="70"/>
                </a:cxn>
                <a:cxn ang="0">
                  <a:pos x="22" y="76"/>
                </a:cxn>
                <a:cxn ang="0">
                  <a:pos x="40" y="81"/>
                </a:cxn>
                <a:cxn ang="0">
                  <a:pos x="60" y="83"/>
                </a:cxn>
                <a:cxn ang="0">
                  <a:pos x="60" y="92"/>
                </a:cxn>
                <a:cxn ang="0">
                  <a:pos x="60" y="286"/>
                </a:cxn>
                <a:cxn ang="0">
                  <a:pos x="61" y="292"/>
                </a:cxn>
                <a:cxn ang="0">
                  <a:pos x="69" y="299"/>
                </a:cxn>
                <a:cxn ang="0">
                  <a:pos x="74" y="301"/>
                </a:cxn>
                <a:cxn ang="0">
                  <a:pos x="85" y="295"/>
                </a:cxn>
                <a:cxn ang="0">
                  <a:pos x="89" y="286"/>
                </a:cxn>
                <a:cxn ang="0">
                  <a:pos x="89" y="185"/>
                </a:cxn>
                <a:cxn ang="0">
                  <a:pos x="90" y="179"/>
                </a:cxn>
                <a:cxn ang="0">
                  <a:pos x="94" y="179"/>
                </a:cxn>
                <a:cxn ang="0">
                  <a:pos x="100" y="181"/>
                </a:cxn>
                <a:cxn ang="0">
                  <a:pos x="100" y="286"/>
                </a:cxn>
                <a:cxn ang="0">
                  <a:pos x="101" y="292"/>
                </a:cxn>
                <a:cxn ang="0">
                  <a:pos x="109" y="299"/>
                </a:cxn>
                <a:cxn ang="0">
                  <a:pos x="114" y="301"/>
                </a:cxn>
                <a:cxn ang="0">
                  <a:pos x="125" y="295"/>
                </a:cxn>
                <a:cxn ang="0">
                  <a:pos x="129" y="286"/>
                </a:cxn>
                <a:cxn ang="0">
                  <a:pos x="129" y="174"/>
                </a:cxn>
                <a:cxn ang="0">
                  <a:pos x="136" y="167"/>
                </a:cxn>
                <a:cxn ang="0">
                  <a:pos x="150" y="152"/>
                </a:cxn>
                <a:cxn ang="0">
                  <a:pos x="156" y="143"/>
                </a:cxn>
                <a:cxn ang="0">
                  <a:pos x="163" y="125"/>
                </a:cxn>
                <a:cxn ang="0">
                  <a:pos x="165" y="119"/>
                </a:cxn>
                <a:cxn ang="0">
                  <a:pos x="161" y="107"/>
                </a:cxn>
                <a:cxn ang="0">
                  <a:pos x="158" y="94"/>
                </a:cxn>
              </a:cxnLst>
              <a:rect l="0" t="0" r="r" b="b"/>
              <a:pathLst>
                <a:path w="165" h="301">
                  <a:moveTo>
                    <a:pt x="158" y="94"/>
                  </a:moveTo>
                  <a:lnTo>
                    <a:pt x="158" y="94"/>
                  </a:lnTo>
                  <a:lnTo>
                    <a:pt x="147" y="78"/>
                  </a:lnTo>
                  <a:lnTo>
                    <a:pt x="141" y="69"/>
                  </a:lnTo>
                  <a:lnTo>
                    <a:pt x="134" y="63"/>
                  </a:lnTo>
                  <a:lnTo>
                    <a:pt x="134" y="63"/>
                  </a:lnTo>
                  <a:lnTo>
                    <a:pt x="130" y="61"/>
                  </a:lnTo>
                  <a:lnTo>
                    <a:pt x="130" y="60"/>
                  </a:lnTo>
                  <a:lnTo>
                    <a:pt x="130" y="60"/>
                  </a:lnTo>
                  <a:lnTo>
                    <a:pt x="123" y="58"/>
                  </a:lnTo>
                  <a:lnTo>
                    <a:pt x="116" y="56"/>
                  </a:lnTo>
                  <a:lnTo>
                    <a:pt x="100" y="54"/>
                  </a:lnTo>
                  <a:lnTo>
                    <a:pt x="81" y="56"/>
                  </a:lnTo>
                  <a:lnTo>
                    <a:pt x="67" y="58"/>
                  </a:lnTo>
                  <a:lnTo>
                    <a:pt x="67" y="58"/>
                  </a:lnTo>
                  <a:lnTo>
                    <a:pt x="63" y="58"/>
                  </a:lnTo>
                  <a:lnTo>
                    <a:pt x="61" y="58"/>
                  </a:lnTo>
                  <a:lnTo>
                    <a:pt x="61" y="58"/>
                  </a:lnTo>
                  <a:lnTo>
                    <a:pt x="61" y="58"/>
                  </a:lnTo>
                  <a:lnTo>
                    <a:pt x="61" y="58"/>
                  </a:lnTo>
                  <a:lnTo>
                    <a:pt x="47" y="58"/>
                  </a:lnTo>
                  <a:lnTo>
                    <a:pt x="34" y="56"/>
                  </a:lnTo>
                  <a:lnTo>
                    <a:pt x="34" y="56"/>
                  </a:lnTo>
                  <a:lnTo>
                    <a:pt x="27" y="40"/>
                  </a:lnTo>
                  <a:lnTo>
                    <a:pt x="23" y="25"/>
                  </a:lnTo>
                  <a:lnTo>
                    <a:pt x="23" y="23"/>
                  </a:lnTo>
                  <a:lnTo>
                    <a:pt x="20" y="2"/>
                  </a:lnTo>
                  <a:lnTo>
                    <a:pt x="20" y="2"/>
                  </a:lnTo>
                  <a:lnTo>
                    <a:pt x="18" y="0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2" y="2"/>
                  </a:lnTo>
                  <a:lnTo>
                    <a:pt x="12" y="3"/>
                  </a:lnTo>
                  <a:lnTo>
                    <a:pt x="14" y="14"/>
                  </a:lnTo>
                  <a:lnTo>
                    <a:pt x="14" y="14"/>
                  </a:lnTo>
                  <a:lnTo>
                    <a:pt x="9" y="14"/>
                  </a:lnTo>
                  <a:lnTo>
                    <a:pt x="3" y="18"/>
                  </a:lnTo>
                  <a:lnTo>
                    <a:pt x="2" y="22"/>
                  </a:lnTo>
                  <a:lnTo>
                    <a:pt x="0" y="29"/>
                  </a:lnTo>
                  <a:lnTo>
                    <a:pt x="0" y="29"/>
                  </a:lnTo>
                  <a:lnTo>
                    <a:pt x="3" y="45"/>
                  </a:lnTo>
                  <a:lnTo>
                    <a:pt x="11" y="60"/>
                  </a:lnTo>
                  <a:lnTo>
                    <a:pt x="11" y="60"/>
                  </a:lnTo>
                  <a:lnTo>
                    <a:pt x="14" y="70"/>
                  </a:lnTo>
                  <a:lnTo>
                    <a:pt x="16" y="74"/>
                  </a:lnTo>
                  <a:lnTo>
                    <a:pt x="22" y="76"/>
                  </a:lnTo>
                  <a:lnTo>
                    <a:pt x="22" y="76"/>
                  </a:lnTo>
                  <a:lnTo>
                    <a:pt x="40" y="81"/>
                  </a:lnTo>
                  <a:lnTo>
                    <a:pt x="49" y="83"/>
                  </a:lnTo>
                  <a:lnTo>
                    <a:pt x="60" y="83"/>
                  </a:lnTo>
                  <a:lnTo>
                    <a:pt x="60" y="92"/>
                  </a:lnTo>
                  <a:lnTo>
                    <a:pt x="60" y="92"/>
                  </a:lnTo>
                  <a:lnTo>
                    <a:pt x="60" y="181"/>
                  </a:lnTo>
                  <a:lnTo>
                    <a:pt x="60" y="286"/>
                  </a:lnTo>
                  <a:lnTo>
                    <a:pt x="60" y="286"/>
                  </a:lnTo>
                  <a:lnTo>
                    <a:pt x="61" y="292"/>
                  </a:lnTo>
                  <a:lnTo>
                    <a:pt x="63" y="295"/>
                  </a:lnTo>
                  <a:lnTo>
                    <a:pt x="69" y="299"/>
                  </a:lnTo>
                  <a:lnTo>
                    <a:pt x="74" y="301"/>
                  </a:lnTo>
                  <a:lnTo>
                    <a:pt x="74" y="301"/>
                  </a:lnTo>
                  <a:lnTo>
                    <a:pt x="80" y="299"/>
                  </a:lnTo>
                  <a:lnTo>
                    <a:pt x="85" y="295"/>
                  </a:lnTo>
                  <a:lnTo>
                    <a:pt x="89" y="292"/>
                  </a:lnTo>
                  <a:lnTo>
                    <a:pt x="89" y="286"/>
                  </a:lnTo>
                  <a:lnTo>
                    <a:pt x="89" y="185"/>
                  </a:lnTo>
                  <a:lnTo>
                    <a:pt x="89" y="185"/>
                  </a:lnTo>
                  <a:lnTo>
                    <a:pt x="90" y="181"/>
                  </a:lnTo>
                  <a:lnTo>
                    <a:pt x="90" y="179"/>
                  </a:lnTo>
                  <a:lnTo>
                    <a:pt x="94" y="179"/>
                  </a:lnTo>
                  <a:lnTo>
                    <a:pt x="94" y="179"/>
                  </a:lnTo>
                  <a:lnTo>
                    <a:pt x="98" y="179"/>
                  </a:lnTo>
                  <a:lnTo>
                    <a:pt x="100" y="181"/>
                  </a:lnTo>
                  <a:lnTo>
                    <a:pt x="100" y="185"/>
                  </a:lnTo>
                  <a:lnTo>
                    <a:pt x="100" y="286"/>
                  </a:lnTo>
                  <a:lnTo>
                    <a:pt x="100" y="286"/>
                  </a:lnTo>
                  <a:lnTo>
                    <a:pt x="101" y="292"/>
                  </a:lnTo>
                  <a:lnTo>
                    <a:pt x="103" y="295"/>
                  </a:lnTo>
                  <a:lnTo>
                    <a:pt x="109" y="299"/>
                  </a:lnTo>
                  <a:lnTo>
                    <a:pt x="114" y="301"/>
                  </a:lnTo>
                  <a:lnTo>
                    <a:pt x="114" y="301"/>
                  </a:lnTo>
                  <a:lnTo>
                    <a:pt x="119" y="299"/>
                  </a:lnTo>
                  <a:lnTo>
                    <a:pt x="125" y="295"/>
                  </a:lnTo>
                  <a:lnTo>
                    <a:pt x="127" y="292"/>
                  </a:lnTo>
                  <a:lnTo>
                    <a:pt x="129" y="286"/>
                  </a:lnTo>
                  <a:lnTo>
                    <a:pt x="129" y="188"/>
                  </a:lnTo>
                  <a:lnTo>
                    <a:pt x="129" y="174"/>
                  </a:lnTo>
                  <a:lnTo>
                    <a:pt x="129" y="174"/>
                  </a:lnTo>
                  <a:lnTo>
                    <a:pt x="136" y="167"/>
                  </a:lnTo>
                  <a:lnTo>
                    <a:pt x="143" y="159"/>
                  </a:lnTo>
                  <a:lnTo>
                    <a:pt x="150" y="152"/>
                  </a:lnTo>
                  <a:lnTo>
                    <a:pt x="156" y="143"/>
                  </a:lnTo>
                  <a:lnTo>
                    <a:pt x="156" y="143"/>
                  </a:lnTo>
                  <a:lnTo>
                    <a:pt x="161" y="130"/>
                  </a:lnTo>
                  <a:lnTo>
                    <a:pt x="163" y="125"/>
                  </a:lnTo>
                  <a:lnTo>
                    <a:pt x="165" y="119"/>
                  </a:lnTo>
                  <a:lnTo>
                    <a:pt x="165" y="119"/>
                  </a:lnTo>
                  <a:lnTo>
                    <a:pt x="165" y="112"/>
                  </a:lnTo>
                  <a:lnTo>
                    <a:pt x="161" y="107"/>
                  </a:lnTo>
                  <a:lnTo>
                    <a:pt x="158" y="94"/>
                  </a:lnTo>
                  <a:lnTo>
                    <a:pt x="158" y="9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lIns="121920" tIns="60960" rIns="121920" bIns="60960"/>
            <a:lstStyle/>
            <a:p>
              <a:pPr>
                <a:defRPr/>
              </a:pPr>
              <a:endParaRPr lang="en-US" sz="3200">
                <a:solidFill>
                  <a:prstClr val="black"/>
                </a:solidFill>
              </a:endParaRPr>
            </a:p>
          </p:txBody>
        </p:sp>
        <p:sp>
          <p:nvSpPr>
            <p:cNvPr id="52" name="Freeform 74"/>
            <p:cNvSpPr/>
            <p:nvPr/>
          </p:nvSpPr>
          <p:spPr bwMode="auto">
            <a:xfrm>
              <a:off x="3521609" y="897922"/>
              <a:ext cx="12458" cy="51909"/>
            </a:xfrm>
            <a:custGeom>
              <a:avLst/>
              <a:gdLst/>
              <a:ahLst/>
              <a:cxnLst>
                <a:cxn ang="0">
                  <a:pos x="10" y="27"/>
                </a:cxn>
                <a:cxn ang="0">
                  <a:pos x="10" y="27"/>
                </a:cxn>
                <a:cxn ang="0">
                  <a:pos x="5" y="38"/>
                </a:cxn>
                <a:cxn ang="0">
                  <a:pos x="5" y="38"/>
                </a:cxn>
                <a:cxn ang="0">
                  <a:pos x="0" y="49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7" y="13"/>
                </a:cxn>
                <a:cxn ang="0">
                  <a:pos x="12" y="26"/>
                </a:cxn>
                <a:cxn ang="0">
                  <a:pos x="12" y="26"/>
                </a:cxn>
                <a:cxn ang="0">
                  <a:pos x="10" y="27"/>
                </a:cxn>
                <a:cxn ang="0">
                  <a:pos x="10" y="27"/>
                </a:cxn>
              </a:cxnLst>
              <a:rect l="0" t="0" r="r" b="b"/>
              <a:pathLst>
                <a:path w="12" h="49">
                  <a:moveTo>
                    <a:pt x="10" y="27"/>
                  </a:moveTo>
                  <a:lnTo>
                    <a:pt x="10" y="27"/>
                  </a:lnTo>
                  <a:lnTo>
                    <a:pt x="5" y="38"/>
                  </a:lnTo>
                  <a:lnTo>
                    <a:pt x="5" y="38"/>
                  </a:lnTo>
                  <a:lnTo>
                    <a:pt x="0" y="49"/>
                  </a:lnTo>
                  <a:lnTo>
                    <a:pt x="0" y="0"/>
                  </a:lnTo>
                  <a:lnTo>
                    <a:pt x="0" y="0"/>
                  </a:lnTo>
                  <a:lnTo>
                    <a:pt x="7" y="13"/>
                  </a:lnTo>
                  <a:lnTo>
                    <a:pt x="12" y="26"/>
                  </a:lnTo>
                  <a:lnTo>
                    <a:pt x="12" y="26"/>
                  </a:lnTo>
                  <a:lnTo>
                    <a:pt x="10" y="27"/>
                  </a:lnTo>
                  <a:lnTo>
                    <a:pt x="10" y="27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lIns="121920" tIns="60960" rIns="121920" bIns="60960"/>
            <a:lstStyle/>
            <a:p>
              <a:pPr>
                <a:defRPr/>
              </a:pPr>
              <a:endParaRPr lang="en-US" sz="3200">
                <a:solidFill>
                  <a:prstClr val="black"/>
                </a:solidFill>
              </a:endParaRPr>
            </a:p>
          </p:txBody>
        </p:sp>
        <p:sp>
          <p:nvSpPr>
            <p:cNvPr id="53" name="Line 75"/>
            <p:cNvSpPr>
              <a:spLocks noChangeShapeType="1"/>
            </p:cNvSpPr>
            <p:nvPr/>
          </p:nvSpPr>
          <p:spPr bwMode="auto">
            <a:xfrm>
              <a:off x="3534067" y="924914"/>
              <a:ext cx="2077" cy="2077"/>
            </a:xfrm>
            <a:prstGeom prst="line">
              <a:avLst/>
            </a:prstGeom>
            <a:grpFill/>
            <a:ln w="9525">
              <a:noFill/>
              <a:round/>
            </a:ln>
          </p:spPr>
          <p:txBody>
            <a:bodyPr lIns="121920" tIns="60960" rIns="121920" bIns="60960"/>
            <a:lstStyle/>
            <a:p>
              <a:pPr>
                <a:defRPr/>
              </a:pPr>
              <a:endParaRPr lang="en-US" sz="3200">
                <a:solidFill>
                  <a:prstClr val="black"/>
                </a:solidFill>
              </a:endParaRPr>
            </a:p>
          </p:txBody>
        </p:sp>
      </p:grpSp>
      <p:grpSp>
        <p:nvGrpSpPr>
          <p:cNvPr id="54" name="Group 75"/>
          <p:cNvGrpSpPr/>
          <p:nvPr/>
        </p:nvGrpSpPr>
        <p:grpSpPr>
          <a:xfrm>
            <a:off x="6309928" y="1061138"/>
            <a:ext cx="474691" cy="462672"/>
            <a:chOff x="4080141" y="798258"/>
            <a:chExt cx="328062" cy="319755"/>
          </a:xfrm>
          <a:solidFill>
            <a:srgbClr val="F45474"/>
          </a:solidFill>
        </p:grpSpPr>
        <p:sp>
          <p:nvSpPr>
            <p:cNvPr id="55" name="Freeform 76"/>
            <p:cNvSpPr/>
            <p:nvPr/>
          </p:nvSpPr>
          <p:spPr bwMode="auto">
            <a:xfrm>
              <a:off x="4080141" y="823174"/>
              <a:ext cx="294839" cy="294839"/>
            </a:xfrm>
            <a:custGeom>
              <a:avLst/>
              <a:gdLst/>
              <a:ahLst/>
              <a:cxnLst>
                <a:cxn ang="0">
                  <a:pos x="141" y="141"/>
                </a:cxn>
                <a:cxn ang="0">
                  <a:pos x="284" y="141"/>
                </a:cxn>
                <a:cxn ang="0">
                  <a:pos x="284" y="141"/>
                </a:cxn>
                <a:cxn ang="0">
                  <a:pos x="283" y="156"/>
                </a:cxn>
                <a:cxn ang="0">
                  <a:pos x="281" y="170"/>
                </a:cxn>
                <a:cxn ang="0">
                  <a:pos x="277" y="185"/>
                </a:cxn>
                <a:cxn ang="0">
                  <a:pos x="274" y="197"/>
                </a:cxn>
                <a:cxn ang="0">
                  <a:pos x="266" y="210"/>
                </a:cxn>
                <a:cxn ang="0">
                  <a:pos x="259" y="221"/>
                </a:cxn>
                <a:cxn ang="0">
                  <a:pos x="252" y="232"/>
                </a:cxn>
                <a:cxn ang="0">
                  <a:pos x="243" y="243"/>
                </a:cxn>
                <a:cxn ang="0">
                  <a:pos x="232" y="252"/>
                </a:cxn>
                <a:cxn ang="0">
                  <a:pos x="221" y="259"/>
                </a:cxn>
                <a:cxn ang="0">
                  <a:pos x="210" y="266"/>
                </a:cxn>
                <a:cxn ang="0">
                  <a:pos x="197" y="273"/>
                </a:cxn>
                <a:cxn ang="0">
                  <a:pos x="185" y="277"/>
                </a:cxn>
                <a:cxn ang="0">
                  <a:pos x="170" y="281"/>
                </a:cxn>
                <a:cxn ang="0">
                  <a:pos x="156" y="283"/>
                </a:cxn>
                <a:cxn ang="0">
                  <a:pos x="141" y="284"/>
                </a:cxn>
                <a:cxn ang="0">
                  <a:pos x="141" y="284"/>
                </a:cxn>
                <a:cxn ang="0">
                  <a:pos x="127" y="283"/>
                </a:cxn>
                <a:cxn ang="0">
                  <a:pos x="112" y="281"/>
                </a:cxn>
                <a:cxn ang="0">
                  <a:pos x="100" y="277"/>
                </a:cxn>
                <a:cxn ang="0">
                  <a:pos x="87" y="273"/>
                </a:cxn>
                <a:cxn ang="0">
                  <a:pos x="74" y="266"/>
                </a:cxn>
                <a:cxn ang="0">
                  <a:pos x="62" y="259"/>
                </a:cxn>
                <a:cxn ang="0">
                  <a:pos x="51" y="252"/>
                </a:cxn>
                <a:cxn ang="0">
                  <a:pos x="42" y="243"/>
                </a:cxn>
                <a:cxn ang="0">
                  <a:pos x="33" y="232"/>
                </a:cxn>
                <a:cxn ang="0">
                  <a:pos x="23" y="221"/>
                </a:cxn>
                <a:cxn ang="0">
                  <a:pos x="16" y="210"/>
                </a:cxn>
                <a:cxn ang="0">
                  <a:pos x="11" y="197"/>
                </a:cxn>
                <a:cxn ang="0">
                  <a:pos x="5" y="185"/>
                </a:cxn>
                <a:cxn ang="0">
                  <a:pos x="2" y="170"/>
                </a:cxn>
                <a:cxn ang="0">
                  <a:pos x="0" y="156"/>
                </a:cxn>
                <a:cxn ang="0">
                  <a:pos x="0" y="141"/>
                </a:cxn>
                <a:cxn ang="0">
                  <a:pos x="0" y="141"/>
                </a:cxn>
                <a:cxn ang="0">
                  <a:pos x="0" y="127"/>
                </a:cxn>
                <a:cxn ang="0">
                  <a:pos x="2" y="114"/>
                </a:cxn>
                <a:cxn ang="0">
                  <a:pos x="5" y="99"/>
                </a:cxn>
                <a:cxn ang="0">
                  <a:pos x="11" y="87"/>
                </a:cxn>
                <a:cxn ang="0">
                  <a:pos x="16" y="74"/>
                </a:cxn>
                <a:cxn ang="0">
                  <a:pos x="23" y="63"/>
                </a:cxn>
                <a:cxn ang="0">
                  <a:pos x="33" y="52"/>
                </a:cxn>
                <a:cxn ang="0">
                  <a:pos x="42" y="41"/>
                </a:cxn>
                <a:cxn ang="0">
                  <a:pos x="51" y="32"/>
                </a:cxn>
                <a:cxn ang="0">
                  <a:pos x="62" y="23"/>
                </a:cxn>
                <a:cxn ang="0">
                  <a:pos x="74" y="16"/>
                </a:cxn>
                <a:cxn ang="0">
                  <a:pos x="87" y="11"/>
                </a:cxn>
                <a:cxn ang="0">
                  <a:pos x="100" y="7"/>
                </a:cxn>
                <a:cxn ang="0">
                  <a:pos x="112" y="3"/>
                </a:cxn>
                <a:cxn ang="0">
                  <a:pos x="127" y="0"/>
                </a:cxn>
                <a:cxn ang="0">
                  <a:pos x="141" y="0"/>
                </a:cxn>
                <a:cxn ang="0">
                  <a:pos x="141" y="141"/>
                </a:cxn>
              </a:cxnLst>
              <a:rect l="0" t="0" r="r" b="b"/>
              <a:pathLst>
                <a:path w="284" h="284">
                  <a:moveTo>
                    <a:pt x="141" y="141"/>
                  </a:moveTo>
                  <a:lnTo>
                    <a:pt x="284" y="141"/>
                  </a:lnTo>
                  <a:lnTo>
                    <a:pt x="284" y="141"/>
                  </a:lnTo>
                  <a:lnTo>
                    <a:pt x="283" y="156"/>
                  </a:lnTo>
                  <a:lnTo>
                    <a:pt x="281" y="170"/>
                  </a:lnTo>
                  <a:lnTo>
                    <a:pt x="277" y="185"/>
                  </a:lnTo>
                  <a:lnTo>
                    <a:pt x="274" y="197"/>
                  </a:lnTo>
                  <a:lnTo>
                    <a:pt x="266" y="210"/>
                  </a:lnTo>
                  <a:lnTo>
                    <a:pt x="259" y="221"/>
                  </a:lnTo>
                  <a:lnTo>
                    <a:pt x="252" y="232"/>
                  </a:lnTo>
                  <a:lnTo>
                    <a:pt x="243" y="243"/>
                  </a:lnTo>
                  <a:lnTo>
                    <a:pt x="232" y="252"/>
                  </a:lnTo>
                  <a:lnTo>
                    <a:pt x="221" y="259"/>
                  </a:lnTo>
                  <a:lnTo>
                    <a:pt x="210" y="266"/>
                  </a:lnTo>
                  <a:lnTo>
                    <a:pt x="197" y="273"/>
                  </a:lnTo>
                  <a:lnTo>
                    <a:pt x="185" y="277"/>
                  </a:lnTo>
                  <a:lnTo>
                    <a:pt x="170" y="281"/>
                  </a:lnTo>
                  <a:lnTo>
                    <a:pt x="156" y="283"/>
                  </a:lnTo>
                  <a:lnTo>
                    <a:pt x="141" y="284"/>
                  </a:lnTo>
                  <a:lnTo>
                    <a:pt x="141" y="284"/>
                  </a:lnTo>
                  <a:lnTo>
                    <a:pt x="127" y="283"/>
                  </a:lnTo>
                  <a:lnTo>
                    <a:pt x="112" y="281"/>
                  </a:lnTo>
                  <a:lnTo>
                    <a:pt x="100" y="277"/>
                  </a:lnTo>
                  <a:lnTo>
                    <a:pt x="87" y="273"/>
                  </a:lnTo>
                  <a:lnTo>
                    <a:pt x="74" y="266"/>
                  </a:lnTo>
                  <a:lnTo>
                    <a:pt x="62" y="259"/>
                  </a:lnTo>
                  <a:lnTo>
                    <a:pt x="51" y="252"/>
                  </a:lnTo>
                  <a:lnTo>
                    <a:pt x="42" y="243"/>
                  </a:lnTo>
                  <a:lnTo>
                    <a:pt x="33" y="232"/>
                  </a:lnTo>
                  <a:lnTo>
                    <a:pt x="23" y="221"/>
                  </a:lnTo>
                  <a:lnTo>
                    <a:pt x="16" y="210"/>
                  </a:lnTo>
                  <a:lnTo>
                    <a:pt x="11" y="197"/>
                  </a:lnTo>
                  <a:lnTo>
                    <a:pt x="5" y="185"/>
                  </a:lnTo>
                  <a:lnTo>
                    <a:pt x="2" y="170"/>
                  </a:lnTo>
                  <a:lnTo>
                    <a:pt x="0" y="156"/>
                  </a:lnTo>
                  <a:lnTo>
                    <a:pt x="0" y="141"/>
                  </a:lnTo>
                  <a:lnTo>
                    <a:pt x="0" y="141"/>
                  </a:lnTo>
                  <a:lnTo>
                    <a:pt x="0" y="127"/>
                  </a:lnTo>
                  <a:lnTo>
                    <a:pt x="2" y="114"/>
                  </a:lnTo>
                  <a:lnTo>
                    <a:pt x="5" y="99"/>
                  </a:lnTo>
                  <a:lnTo>
                    <a:pt x="11" y="87"/>
                  </a:lnTo>
                  <a:lnTo>
                    <a:pt x="16" y="74"/>
                  </a:lnTo>
                  <a:lnTo>
                    <a:pt x="23" y="63"/>
                  </a:lnTo>
                  <a:lnTo>
                    <a:pt x="33" y="52"/>
                  </a:lnTo>
                  <a:lnTo>
                    <a:pt x="42" y="41"/>
                  </a:lnTo>
                  <a:lnTo>
                    <a:pt x="51" y="32"/>
                  </a:lnTo>
                  <a:lnTo>
                    <a:pt x="62" y="23"/>
                  </a:lnTo>
                  <a:lnTo>
                    <a:pt x="74" y="16"/>
                  </a:lnTo>
                  <a:lnTo>
                    <a:pt x="87" y="11"/>
                  </a:lnTo>
                  <a:lnTo>
                    <a:pt x="100" y="7"/>
                  </a:lnTo>
                  <a:lnTo>
                    <a:pt x="112" y="3"/>
                  </a:lnTo>
                  <a:lnTo>
                    <a:pt x="127" y="0"/>
                  </a:lnTo>
                  <a:lnTo>
                    <a:pt x="141" y="0"/>
                  </a:lnTo>
                  <a:lnTo>
                    <a:pt x="141" y="141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lIns="121920" tIns="60960" rIns="121920" bIns="60960"/>
            <a:lstStyle/>
            <a:p>
              <a:pPr>
                <a:defRPr/>
              </a:pPr>
              <a:endParaRPr lang="en-US" sz="3200">
                <a:solidFill>
                  <a:prstClr val="black"/>
                </a:solidFill>
              </a:endParaRPr>
            </a:p>
          </p:txBody>
        </p:sp>
        <p:sp>
          <p:nvSpPr>
            <p:cNvPr id="56" name="Freeform 77"/>
            <p:cNvSpPr/>
            <p:nvPr/>
          </p:nvSpPr>
          <p:spPr bwMode="auto">
            <a:xfrm>
              <a:off x="4260783" y="798258"/>
              <a:ext cx="147420" cy="147420"/>
            </a:xfrm>
            <a:custGeom>
              <a:avLst/>
              <a:gdLst/>
              <a:ahLst/>
              <a:cxnLst>
                <a:cxn ang="0">
                  <a:pos x="0" y="142"/>
                </a:cxn>
                <a:cxn ang="0">
                  <a:pos x="141" y="142"/>
                </a:cxn>
                <a:cxn ang="0">
                  <a:pos x="141" y="142"/>
                </a:cxn>
                <a:cxn ang="0">
                  <a:pos x="141" y="127"/>
                </a:cxn>
                <a:cxn ang="0">
                  <a:pos x="139" y="113"/>
                </a:cxn>
                <a:cxn ang="0">
                  <a:pos x="136" y="100"/>
                </a:cxn>
                <a:cxn ang="0">
                  <a:pos x="130" y="87"/>
                </a:cxn>
                <a:cxn ang="0">
                  <a:pos x="125" y="74"/>
                </a:cxn>
                <a:cxn ang="0">
                  <a:pos x="118" y="62"/>
                </a:cxn>
                <a:cxn ang="0">
                  <a:pos x="109" y="51"/>
                </a:cxn>
                <a:cxn ang="0">
                  <a:pos x="100" y="42"/>
                </a:cxn>
                <a:cxn ang="0">
                  <a:pos x="91" y="33"/>
                </a:cxn>
                <a:cxn ang="0">
                  <a:pos x="80" y="24"/>
                </a:cxn>
                <a:cxn ang="0">
                  <a:pos x="67" y="16"/>
                </a:cxn>
                <a:cxn ang="0">
                  <a:pos x="54" y="11"/>
                </a:cxn>
                <a:cxn ang="0">
                  <a:pos x="42" y="6"/>
                </a:cxn>
                <a:cxn ang="0">
                  <a:pos x="29" y="2"/>
                </a:cxn>
                <a:cxn ang="0">
                  <a:pos x="14" y="0"/>
                </a:cxn>
                <a:cxn ang="0">
                  <a:pos x="0" y="0"/>
                </a:cxn>
                <a:cxn ang="0">
                  <a:pos x="0" y="142"/>
                </a:cxn>
              </a:cxnLst>
              <a:rect l="0" t="0" r="r" b="b"/>
              <a:pathLst>
                <a:path w="141" h="142">
                  <a:moveTo>
                    <a:pt x="0" y="142"/>
                  </a:moveTo>
                  <a:lnTo>
                    <a:pt x="141" y="142"/>
                  </a:lnTo>
                  <a:lnTo>
                    <a:pt x="141" y="142"/>
                  </a:lnTo>
                  <a:lnTo>
                    <a:pt x="141" y="127"/>
                  </a:lnTo>
                  <a:lnTo>
                    <a:pt x="139" y="113"/>
                  </a:lnTo>
                  <a:lnTo>
                    <a:pt x="136" y="100"/>
                  </a:lnTo>
                  <a:lnTo>
                    <a:pt x="130" y="87"/>
                  </a:lnTo>
                  <a:lnTo>
                    <a:pt x="125" y="74"/>
                  </a:lnTo>
                  <a:lnTo>
                    <a:pt x="118" y="62"/>
                  </a:lnTo>
                  <a:lnTo>
                    <a:pt x="109" y="51"/>
                  </a:lnTo>
                  <a:lnTo>
                    <a:pt x="100" y="42"/>
                  </a:lnTo>
                  <a:lnTo>
                    <a:pt x="91" y="33"/>
                  </a:lnTo>
                  <a:lnTo>
                    <a:pt x="80" y="24"/>
                  </a:lnTo>
                  <a:lnTo>
                    <a:pt x="67" y="16"/>
                  </a:lnTo>
                  <a:lnTo>
                    <a:pt x="54" y="11"/>
                  </a:lnTo>
                  <a:lnTo>
                    <a:pt x="42" y="6"/>
                  </a:lnTo>
                  <a:lnTo>
                    <a:pt x="29" y="2"/>
                  </a:lnTo>
                  <a:lnTo>
                    <a:pt x="14" y="0"/>
                  </a:lnTo>
                  <a:lnTo>
                    <a:pt x="0" y="0"/>
                  </a:lnTo>
                  <a:lnTo>
                    <a:pt x="0" y="14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lIns="121920" tIns="60960" rIns="121920" bIns="60960"/>
            <a:lstStyle/>
            <a:p>
              <a:pPr>
                <a:defRPr/>
              </a:pPr>
              <a:endParaRPr lang="en-US" sz="3200">
                <a:solidFill>
                  <a:prstClr val="black"/>
                </a:solidFill>
              </a:endParaRPr>
            </a:p>
          </p:txBody>
        </p:sp>
      </p:grpSp>
      <p:grpSp>
        <p:nvGrpSpPr>
          <p:cNvPr id="57" name="Group 73"/>
          <p:cNvGrpSpPr/>
          <p:nvPr/>
        </p:nvGrpSpPr>
        <p:grpSpPr>
          <a:xfrm>
            <a:off x="3812500" y="1064261"/>
            <a:ext cx="513747" cy="453656"/>
            <a:chOff x="2549886" y="800334"/>
            <a:chExt cx="355053" cy="313526"/>
          </a:xfrm>
          <a:solidFill>
            <a:srgbClr val="F45474"/>
          </a:solidFill>
        </p:grpSpPr>
        <p:sp>
          <p:nvSpPr>
            <p:cNvPr id="58" name="Freeform 88"/>
            <p:cNvSpPr/>
            <p:nvPr/>
          </p:nvSpPr>
          <p:spPr bwMode="auto">
            <a:xfrm>
              <a:off x="2653702" y="1055723"/>
              <a:ext cx="58137" cy="58137"/>
            </a:xfrm>
            <a:custGeom>
              <a:avLst/>
              <a:gdLst/>
              <a:ahLst/>
              <a:cxnLst>
                <a:cxn ang="0">
                  <a:pos x="27" y="0"/>
                </a:cxn>
                <a:cxn ang="0">
                  <a:pos x="27" y="0"/>
                </a:cxn>
                <a:cxn ang="0">
                  <a:pos x="34" y="0"/>
                </a:cxn>
                <a:cxn ang="0">
                  <a:pos x="40" y="2"/>
                </a:cxn>
                <a:cxn ang="0">
                  <a:pos x="49" y="10"/>
                </a:cxn>
                <a:cxn ang="0">
                  <a:pos x="54" y="19"/>
                </a:cxn>
                <a:cxn ang="0">
                  <a:pos x="56" y="24"/>
                </a:cxn>
                <a:cxn ang="0">
                  <a:pos x="56" y="30"/>
                </a:cxn>
                <a:cxn ang="0">
                  <a:pos x="56" y="30"/>
                </a:cxn>
                <a:cxn ang="0">
                  <a:pos x="56" y="35"/>
                </a:cxn>
                <a:cxn ang="0">
                  <a:pos x="54" y="40"/>
                </a:cxn>
                <a:cxn ang="0">
                  <a:pos x="49" y="49"/>
                </a:cxn>
                <a:cxn ang="0">
                  <a:pos x="40" y="55"/>
                </a:cxn>
                <a:cxn ang="0">
                  <a:pos x="34" y="57"/>
                </a:cxn>
                <a:cxn ang="0">
                  <a:pos x="27" y="57"/>
                </a:cxn>
                <a:cxn ang="0">
                  <a:pos x="27" y="57"/>
                </a:cxn>
                <a:cxn ang="0">
                  <a:pos x="22" y="57"/>
                </a:cxn>
                <a:cxn ang="0">
                  <a:pos x="16" y="55"/>
                </a:cxn>
                <a:cxn ang="0">
                  <a:pos x="7" y="49"/>
                </a:cxn>
                <a:cxn ang="0">
                  <a:pos x="2" y="40"/>
                </a:cxn>
                <a:cxn ang="0">
                  <a:pos x="0" y="35"/>
                </a:cxn>
                <a:cxn ang="0">
                  <a:pos x="0" y="30"/>
                </a:cxn>
                <a:cxn ang="0">
                  <a:pos x="0" y="30"/>
                </a:cxn>
                <a:cxn ang="0">
                  <a:pos x="0" y="24"/>
                </a:cxn>
                <a:cxn ang="0">
                  <a:pos x="2" y="19"/>
                </a:cxn>
                <a:cxn ang="0">
                  <a:pos x="7" y="10"/>
                </a:cxn>
                <a:cxn ang="0">
                  <a:pos x="16" y="2"/>
                </a:cxn>
                <a:cxn ang="0">
                  <a:pos x="22" y="0"/>
                </a:cxn>
                <a:cxn ang="0">
                  <a:pos x="27" y="0"/>
                </a:cxn>
                <a:cxn ang="0">
                  <a:pos x="27" y="0"/>
                </a:cxn>
              </a:cxnLst>
              <a:rect l="0" t="0" r="r" b="b"/>
              <a:pathLst>
                <a:path w="56" h="57">
                  <a:moveTo>
                    <a:pt x="27" y="0"/>
                  </a:moveTo>
                  <a:lnTo>
                    <a:pt x="27" y="0"/>
                  </a:lnTo>
                  <a:lnTo>
                    <a:pt x="34" y="0"/>
                  </a:lnTo>
                  <a:lnTo>
                    <a:pt x="40" y="2"/>
                  </a:lnTo>
                  <a:lnTo>
                    <a:pt x="49" y="10"/>
                  </a:lnTo>
                  <a:lnTo>
                    <a:pt x="54" y="19"/>
                  </a:lnTo>
                  <a:lnTo>
                    <a:pt x="56" y="24"/>
                  </a:lnTo>
                  <a:lnTo>
                    <a:pt x="56" y="30"/>
                  </a:lnTo>
                  <a:lnTo>
                    <a:pt x="56" y="30"/>
                  </a:lnTo>
                  <a:lnTo>
                    <a:pt x="56" y="35"/>
                  </a:lnTo>
                  <a:lnTo>
                    <a:pt x="54" y="40"/>
                  </a:lnTo>
                  <a:lnTo>
                    <a:pt x="49" y="49"/>
                  </a:lnTo>
                  <a:lnTo>
                    <a:pt x="40" y="55"/>
                  </a:lnTo>
                  <a:lnTo>
                    <a:pt x="34" y="57"/>
                  </a:lnTo>
                  <a:lnTo>
                    <a:pt x="27" y="57"/>
                  </a:lnTo>
                  <a:lnTo>
                    <a:pt x="27" y="57"/>
                  </a:lnTo>
                  <a:lnTo>
                    <a:pt x="22" y="57"/>
                  </a:lnTo>
                  <a:lnTo>
                    <a:pt x="16" y="55"/>
                  </a:lnTo>
                  <a:lnTo>
                    <a:pt x="7" y="49"/>
                  </a:lnTo>
                  <a:lnTo>
                    <a:pt x="2" y="40"/>
                  </a:lnTo>
                  <a:lnTo>
                    <a:pt x="0" y="35"/>
                  </a:lnTo>
                  <a:lnTo>
                    <a:pt x="0" y="30"/>
                  </a:lnTo>
                  <a:lnTo>
                    <a:pt x="0" y="30"/>
                  </a:lnTo>
                  <a:lnTo>
                    <a:pt x="0" y="24"/>
                  </a:lnTo>
                  <a:lnTo>
                    <a:pt x="2" y="19"/>
                  </a:lnTo>
                  <a:lnTo>
                    <a:pt x="7" y="10"/>
                  </a:lnTo>
                  <a:lnTo>
                    <a:pt x="16" y="2"/>
                  </a:lnTo>
                  <a:lnTo>
                    <a:pt x="22" y="0"/>
                  </a:lnTo>
                  <a:lnTo>
                    <a:pt x="27" y="0"/>
                  </a:lnTo>
                  <a:lnTo>
                    <a:pt x="27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lIns="121920" tIns="60960" rIns="121920" bIns="60960"/>
            <a:lstStyle/>
            <a:p>
              <a:pPr>
                <a:defRPr/>
              </a:pPr>
              <a:endParaRPr lang="en-US" sz="3200">
                <a:solidFill>
                  <a:prstClr val="black"/>
                </a:solidFill>
              </a:endParaRPr>
            </a:p>
          </p:txBody>
        </p:sp>
        <p:sp>
          <p:nvSpPr>
            <p:cNvPr id="59" name="Freeform 89"/>
            <p:cNvSpPr/>
            <p:nvPr/>
          </p:nvSpPr>
          <p:spPr bwMode="auto">
            <a:xfrm>
              <a:off x="2782435" y="1055723"/>
              <a:ext cx="60214" cy="58137"/>
            </a:xfrm>
            <a:custGeom>
              <a:avLst/>
              <a:gdLst/>
              <a:ahLst/>
              <a:cxnLst>
                <a:cxn ang="0">
                  <a:pos x="29" y="0"/>
                </a:cxn>
                <a:cxn ang="0">
                  <a:pos x="29" y="0"/>
                </a:cxn>
                <a:cxn ang="0">
                  <a:pos x="35" y="0"/>
                </a:cxn>
                <a:cxn ang="0">
                  <a:pos x="40" y="2"/>
                </a:cxn>
                <a:cxn ang="0">
                  <a:pos x="49" y="10"/>
                </a:cxn>
                <a:cxn ang="0">
                  <a:pos x="55" y="19"/>
                </a:cxn>
                <a:cxn ang="0">
                  <a:pos x="56" y="24"/>
                </a:cxn>
                <a:cxn ang="0">
                  <a:pos x="58" y="30"/>
                </a:cxn>
                <a:cxn ang="0">
                  <a:pos x="58" y="30"/>
                </a:cxn>
                <a:cxn ang="0">
                  <a:pos x="56" y="35"/>
                </a:cxn>
                <a:cxn ang="0">
                  <a:pos x="55" y="40"/>
                </a:cxn>
                <a:cxn ang="0">
                  <a:pos x="49" y="49"/>
                </a:cxn>
                <a:cxn ang="0">
                  <a:pos x="40" y="55"/>
                </a:cxn>
                <a:cxn ang="0">
                  <a:pos x="35" y="57"/>
                </a:cxn>
                <a:cxn ang="0">
                  <a:pos x="29" y="57"/>
                </a:cxn>
                <a:cxn ang="0">
                  <a:pos x="29" y="57"/>
                </a:cxn>
                <a:cxn ang="0">
                  <a:pos x="24" y="57"/>
                </a:cxn>
                <a:cxn ang="0">
                  <a:pos x="18" y="55"/>
                </a:cxn>
                <a:cxn ang="0">
                  <a:pos x="9" y="49"/>
                </a:cxn>
                <a:cxn ang="0">
                  <a:pos x="4" y="40"/>
                </a:cxn>
                <a:cxn ang="0">
                  <a:pos x="2" y="35"/>
                </a:cxn>
                <a:cxn ang="0">
                  <a:pos x="0" y="30"/>
                </a:cxn>
                <a:cxn ang="0">
                  <a:pos x="0" y="30"/>
                </a:cxn>
                <a:cxn ang="0">
                  <a:pos x="2" y="24"/>
                </a:cxn>
                <a:cxn ang="0">
                  <a:pos x="4" y="19"/>
                </a:cxn>
                <a:cxn ang="0">
                  <a:pos x="9" y="10"/>
                </a:cxn>
                <a:cxn ang="0">
                  <a:pos x="18" y="2"/>
                </a:cxn>
                <a:cxn ang="0">
                  <a:pos x="24" y="0"/>
                </a:cxn>
                <a:cxn ang="0">
                  <a:pos x="29" y="0"/>
                </a:cxn>
                <a:cxn ang="0">
                  <a:pos x="29" y="0"/>
                </a:cxn>
              </a:cxnLst>
              <a:rect l="0" t="0" r="r" b="b"/>
              <a:pathLst>
                <a:path w="58" h="57">
                  <a:moveTo>
                    <a:pt x="29" y="0"/>
                  </a:moveTo>
                  <a:lnTo>
                    <a:pt x="29" y="0"/>
                  </a:lnTo>
                  <a:lnTo>
                    <a:pt x="35" y="0"/>
                  </a:lnTo>
                  <a:lnTo>
                    <a:pt x="40" y="2"/>
                  </a:lnTo>
                  <a:lnTo>
                    <a:pt x="49" y="10"/>
                  </a:lnTo>
                  <a:lnTo>
                    <a:pt x="55" y="19"/>
                  </a:lnTo>
                  <a:lnTo>
                    <a:pt x="56" y="24"/>
                  </a:lnTo>
                  <a:lnTo>
                    <a:pt x="58" y="30"/>
                  </a:lnTo>
                  <a:lnTo>
                    <a:pt x="58" y="30"/>
                  </a:lnTo>
                  <a:lnTo>
                    <a:pt x="56" y="35"/>
                  </a:lnTo>
                  <a:lnTo>
                    <a:pt x="55" y="40"/>
                  </a:lnTo>
                  <a:lnTo>
                    <a:pt x="49" y="49"/>
                  </a:lnTo>
                  <a:lnTo>
                    <a:pt x="40" y="55"/>
                  </a:lnTo>
                  <a:lnTo>
                    <a:pt x="35" y="57"/>
                  </a:lnTo>
                  <a:lnTo>
                    <a:pt x="29" y="57"/>
                  </a:lnTo>
                  <a:lnTo>
                    <a:pt x="29" y="57"/>
                  </a:lnTo>
                  <a:lnTo>
                    <a:pt x="24" y="57"/>
                  </a:lnTo>
                  <a:lnTo>
                    <a:pt x="18" y="55"/>
                  </a:lnTo>
                  <a:lnTo>
                    <a:pt x="9" y="49"/>
                  </a:lnTo>
                  <a:lnTo>
                    <a:pt x="4" y="40"/>
                  </a:lnTo>
                  <a:lnTo>
                    <a:pt x="2" y="35"/>
                  </a:lnTo>
                  <a:lnTo>
                    <a:pt x="0" y="30"/>
                  </a:lnTo>
                  <a:lnTo>
                    <a:pt x="0" y="30"/>
                  </a:lnTo>
                  <a:lnTo>
                    <a:pt x="2" y="24"/>
                  </a:lnTo>
                  <a:lnTo>
                    <a:pt x="4" y="19"/>
                  </a:lnTo>
                  <a:lnTo>
                    <a:pt x="9" y="10"/>
                  </a:lnTo>
                  <a:lnTo>
                    <a:pt x="18" y="2"/>
                  </a:lnTo>
                  <a:lnTo>
                    <a:pt x="24" y="0"/>
                  </a:lnTo>
                  <a:lnTo>
                    <a:pt x="29" y="0"/>
                  </a:lnTo>
                  <a:lnTo>
                    <a:pt x="29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lIns="121920" tIns="60960" rIns="121920" bIns="60960"/>
            <a:lstStyle/>
            <a:p>
              <a:pPr>
                <a:defRPr/>
              </a:pPr>
              <a:endParaRPr lang="en-US" sz="3200">
                <a:solidFill>
                  <a:prstClr val="black"/>
                </a:solidFill>
              </a:endParaRPr>
            </a:p>
          </p:txBody>
        </p:sp>
        <p:sp>
          <p:nvSpPr>
            <p:cNvPr id="60" name="Freeform 90"/>
            <p:cNvSpPr/>
            <p:nvPr/>
          </p:nvSpPr>
          <p:spPr bwMode="auto">
            <a:xfrm>
              <a:off x="2549886" y="800334"/>
              <a:ext cx="355053" cy="247084"/>
            </a:xfrm>
            <a:custGeom>
              <a:avLst/>
              <a:gdLst/>
              <a:ahLst/>
              <a:cxnLst>
                <a:cxn ang="0">
                  <a:pos x="325" y="91"/>
                </a:cxn>
                <a:cxn ang="0">
                  <a:pos x="149" y="91"/>
                </a:cxn>
                <a:cxn ang="0">
                  <a:pos x="140" y="98"/>
                </a:cxn>
                <a:cxn ang="0">
                  <a:pos x="138" y="105"/>
                </a:cxn>
                <a:cxn ang="0">
                  <a:pos x="143" y="116"/>
                </a:cxn>
                <a:cxn ang="0">
                  <a:pos x="307" y="120"/>
                </a:cxn>
                <a:cxn ang="0">
                  <a:pos x="297" y="149"/>
                </a:cxn>
                <a:cxn ang="0">
                  <a:pos x="143" y="149"/>
                </a:cxn>
                <a:cxn ang="0">
                  <a:pos x="134" y="156"/>
                </a:cxn>
                <a:cxn ang="0">
                  <a:pos x="132" y="161"/>
                </a:cxn>
                <a:cxn ang="0">
                  <a:pos x="138" y="172"/>
                </a:cxn>
                <a:cxn ang="0">
                  <a:pos x="290" y="176"/>
                </a:cxn>
                <a:cxn ang="0">
                  <a:pos x="281" y="203"/>
                </a:cxn>
                <a:cxn ang="0">
                  <a:pos x="111" y="120"/>
                </a:cxn>
                <a:cxn ang="0">
                  <a:pos x="107" y="91"/>
                </a:cxn>
                <a:cxn ang="0">
                  <a:pos x="103" y="53"/>
                </a:cxn>
                <a:cxn ang="0">
                  <a:pos x="96" y="45"/>
                </a:cxn>
                <a:cxn ang="0">
                  <a:pos x="53" y="20"/>
                </a:cxn>
                <a:cxn ang="0">
                  <a:pos x="15" y="2"/>
                </a:cxn>
                <a:cxn ang="0">
                  <a:pos x="6" y="2"/>
                </a:cxn>
                <a:cxn ang="0">
                  <a:pos x="0" y="11"/>
                </a:cxn>
                <a:cxn ang="0">
                  <a:pos x="2" y="22"/>
                </a:cxn>
                <a:cxn ang="0">
                  <a:pos x="15" y="34"/>
                </a:cxn>
                <a:cxn ang="0">
                  <a:pos x="62" y="56"/>
                </a:cxn>
                <a:cxn ang="0">
                  <a:pos x="71" y="63"/>
                </a:cxn>
                <a:cxn ang="0">
                  <a:pos x="73" y="71"/>
                </a:cxn>
                <a:cxn ang="0">
                  <a:pos x="93" y="217"/>
                </a:cxn>
                <a:cxn ang="0">
                  <a:pos x="94" y="227"/>
                </a:cxn>
                <a:cxn ang="0">
                  <a:pos x="100" y="234"/>
                </a:cxn>
                <a:cxn ang="0">
                  <a:pos x="111" y="237"/>
                </a:cxn>
                <a:cxn ang="0">
                  <a:pos x="288" y="237"/>
                </a:cxn>
                <a:cxn ang="0">
                  <a:pos x="292" y="236"/>
                </a:cxn>
                <a:cxn ang="0">
                  <a:pos x="303" y="230"/>
                </a:cxn>
                <a:cxn ang="0">
                  <a:pos x="305" y="221"/>
                </a:cxn>
                <a:cxn ang="0">
                  <a:pos x="341" y="118"/>
                </a:cxn>
                <a:cxn ang="0">
                  <a:pos x="343" y="103"/>
                </a:cxn>
                <a:cxn ang="0">
                  <a:pos x="337" y="94"/>
                </a:cxn>
                <a:cxn ang="0">
                  <a:pos x="325" y="91"/>
                </a:cxn>
              </a:cxnLst>
              <a:rect l="0" t="0" r="r" b="b"/>
              <a:pathLst>
                <a:path w="343" h="237">
                  <a:moveTo>
                    <a:pt x="325" y="91"/>
                  </a:moveTo>
                  <a:lnTo>
                    <a:pt x="325" y="91"/>
                  </a:lnTo>
                  <a:lnTo>
                    <a:pt x="149" y="91"/>
                  </a:lnTo>
                  <a:lnTo>
                    <a:pt x="149" y="91"/>
                  </a:lnTo>
                  <a:lnTo>
                    <a:pt x="143" y="92"/>
                  </a:lnTo>
                  <a:lnTo>
                    <a:pt x="140" y="98"/>
                  </a:lnTo>
                  <a:lnTo>
                    <a:pt x="138" y="105"/>
                  </a:lnTo>
                  <a:lnTo>
                    <a:pt x="138" y="105"/>
                  </a:lnTo>
                  <a:lnTo>
                    <a:pt x="140" y="111"/>
                  </a:lnTo>
                  <a:lnTo>
                    <a:pt x="143" y="116"/>
                  </a:lnTo>
                  <a:lnTo>
                    <a:pt x="149" y="120"/>
                  </a:lnTo>
                  <a:lnTo>
                    <a:pt x="307" y="120"/>
                  </a:lnTo>
                  <a:lnTo>
                    <a:pt x="297" y="149"/>
                  </a:lnTo>
                  <a:lnTo>
                    <a:pt x="297" y="149"/>
                  </a:lnTo>
                  <a:lnTo>
                    <a:pt x="143" y="149"/>
                  </a:lnTo>
                  <a:lnTo>
                    <a:pt x="143" y="149"/>
                  </a:lnTo>
                  <a:lnTo>
                    <a:pt x="138" y="152"/>
                  </a:lnTo>
                  <a:lnTo>
                    <a:pt x="134" y="156"/>
                  </a:lnTo>
                  <a:lnTo>
                    <a:pt x="132" y="161"/>
                  </a:lnTo>
                  <a:lnTo>
                    <a:pt x="132" y="161"/>
                  </a:lnTo>
                  <a:lnTo>
                    <a:pt x="134" y="169"/>
                  </a:lnTo>
                  <a:lnTo>
                    <a:pt x="138" y="172"/>
                  </a:lnTo>
                  <a:lnTo>
                    <a:pt x="143" y="176"/>
                  </a:lnTo>
                  <a:lnTo>
                    <a:pt x="290" y="176"/>
                  </a:lnTo>
                  <a:lnTo>
                    <a:pt x="290" y="176"/>
                  </a:lnTo>
                  <a:lnTo>
                    <a:pt x="281" y="203"/>
                  </a:lnTo>
                  <a:lnTo>
                    <a:pt x="122" y="203"/>
                  </a:lnTo>
                  <a:lnTo>
                    <a:pt x="111" y="120"/>
                  </a:lnTo>
                  <a:lnTo>
                    <a:pt x="107" y="91"/>
                  </a:lnTo>
                  <a:lnTo>
                    <a:pt x="107" y="91"/>
                  </a:lnTo>
                  <a:lnTo>
                    <a:pt x="103" y="53"/>
                  </a:lnTo>
                  <a:lnTo>
                    <a:pt x="103" y="53"/>
                  </a:lnTo>
                  <a:lnTo>
                    <a:pt x="102" y="49"/>
                  </a:lnTo>
                  <a:lnTo>
                    <a:pt x="96" y="45"/>
                  </a:lnTo>
                  <a:lnTo>
                    <a:pt x="80" y="33"/>
                  </a:lnTo>
                  <a:lnTo>
                    <a:pt x="53" y="20"/>
                  </a:lnTo>
                  <a:lnTo>
                    <a:pt x="15" y="2"/>
                  </a:lnTo>
                  <a:lnTo>
                    <a:pt x="15" y="2"/>
                  </a:lnTo>
                  <a:lnTo>
                    <a:pt x="9" y="0"/>
                  </a:lnTo>
                  <a:lnTo>
                    <a:pt x="6" y="2"/>
                  </a:lnTo>
                  <a:lnTo>
                    <a:pt x="2" y="5"/>
                  </a:lnTo>
                  <a:lnTo>
                    <a:pt x="0" y="11"/>
                  </a:lnTo>
                  <a:lnTo>
                    <a:pt x="0" y="16"/>
                  </a:lnTo>
                  <a:lnTo>
                    <a:pt x="2" y="22"/>
                  </a:lnTo>
                  <a:lnTo>
                    <a:pt x="7" y="29"/>
                  </a:lnTo>
                  <a:lnTo>
                    <a:pt x="15" y="34"/>
                  </a:lnTo>
                  <a:lnTo>
                    <a:pt x="62" y="56"/>
                  </a:lnTo>
                  <a:lnTo>
                    <a:pt x="62" y="56"/>
                  </a:lnTo>
                  <a:lnTo>
                    <a:pt x="67" y="60"/>
                  </a:lnTo>
                  <a:lnTo>
                    <a:pt x="71" y="63"/>
                  </a:lnTo>
                  <a:lnTo>
                    <a:pt x="73" y="71"/>
                  </a:lnTo>
                  <a:lnTo>
                    <a:pt x="73" y="71"/>
                  </a:lnTo>
                  <a:lnTo>
                    <a:pt x="93" y="217"/>
                  </a:lnTo>
                  <a:lnTo>
                    <a:pt x="93" y="217"/>
                  </a:lnTo>
                  <a:lnTo>
                    <a:pt x="93" y="221"/>
                  </a:lnTo>
                  <a:lnTo>
                    <a:pt x="94" y="227"/>
                  </a:lnTo>
                  <a:lnTo>
                    <a:pt x="98" y="230"/>
                  </a:lnTo>
                  <a:lnTo>
                    <a:pt x="100" y="234"/>
                  </a:lnTo>
                  <a:lnTo>
                    <a:pt x="105" y="236"/>
                  </a:lnTo>
                  <a:lnTo>
                    <a:pt x="111" y="237"/>
                  </a:lnTo>
                  <a:lnTo>
                    <a:pt x="111" y="237"/>
                  </a:lnTo>
                  <a:lnTo>
                    <a:pt x="288" y="237"/>
                  </a:lnTo>
                  <a:lnTo>
                    <a:pt x="288" y="237"/>
                  </a:lnTo>
                  <a:lnTo>
                    <a:pt x="292" y="236"/>
                  </a:lnTo>
                  <a:lnTo>
                    <a:pt x="297" y="234"/>
                  </a:lnTo>
                  <a:lnTo>
                    <a:pt x="303" y="230"/>
                  </a:lnTo>
                  <a:lnTo>
                    <a:pt x="305" y="225"/>
                  </a:lnTo>
                  <a:lnTo>
                    <a:pt x="305" y="221"/>
                  </a:lnTo>
                  <a:lnTo>
                    <a:pt x="341" y="118"/>
                  </a:lnTo>
                  <a:lnTo>
                    <a:pt x="341" y="118"/>
                  </a:lnTo>
                  <a:lnTo>
                    <a:pt x="341" y="114"/>
                  </a:lnTo>
                  <a:lnTo>
                    <a:pt x="343" y="103"/>
                  </a:lnTo>
                  <a:lnTo>
                    <a:pt x="341" y="100"/>
                  </a:lnTo>
                  <a:lnTo>
                    <a:pt x="337" y="94"/>
                  </a:lnTo>
                  <a:lnTo>
                    <a:pt x="334" y="92"/>
                  </a:lnTo>
                  <a:lnTo>
                    <a:pt x="325" y="91"/>
                  </a:lnTo>
                  <a:lnTo>
                    <a:pt x="325" y="91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lIns="121920" tIns="60960" rIns="121920" bIns="60960"/>
            <a:lstStyle/>
            <a:p>
              <a:pPr>
                <a:defRPr/>
              </a:pPr>
              <a:endParaRPr lang="en-US" sz="3200">
                <a:solidFill>
                  <a:prstClr val="black"/>
                </a:solidFill>
              </a:endParaRPr>
            </a:p>
          </p:txBody>
        </p:sp>
      </p:grpSp>
      <p:grpSp>
        <p:nvGrpSpPr>
          <p:cNvPr id="61" name="Group 81"/>
          <p:cNvGrpSpPr/>
          <p:nvPr/>
        </p:nvGrpSpPr>
        <p:grpSpPr>
          <a:xfrm>
            <a:off x="7503651" y="3067022"/>
            <a:ext cx="465677" cy="423619"/>
            <a:chOff x="4821392" y="2301522"/>
            <a:chExt cx="321831" cy="292764"/>
          </a:xfrm>
          <a:solidFill>
            <a:srgbClr val="F45474"/>
          </a:solidFill>
        </p:grpSpPr>
        <p:sp>
          <p:nvSpPr>
            <p:cNvPr id="62" name="Freeform 91"/>
            <p:cNvSpPr/>
            <p:nvPr/>
          </p:nvSpPr>
          <p:spPr bwMode="auto">
            <a:xfrm>
              <a:off x="4856689" y="2301522"/>
              <a:ext cx="147420" cy="126657"/>
            </a:xfrm>
            <a:custGeom>
              <a:avLst/>
              <a:gdLst/>
              <a:ahLst/>
              <a:cxnLst>
                <a:cxn ang="0">
                  <a:pos x="141" y="14"/>
                </a:cxn>
                <a:cxn ang="0">
                  <a:pos x="141" y="14"/>
                </a:cxn>
                <a:cxn ang="0">
                  <a:pos x="137" y="43"/>
                </a:cxn>
                <a:cxn ang="0">
                  <a:pos x="130" y="70"/>
                </a:cxn>
                <a:cxn ang="0">
                  <a:pos x="123" y="96"/>
                </a:cxn>
                <a:cxn ang="0">
                  <a:pos x="116" y="121"/>
                </a:cxn>
                <a:cxn ang="0">
                  <a:pos x="116" y="121"/>
                </a:cxn>
                <a:cxn ang="0">
                  <a:pos x="88" y="112"/>
                </a:cxn>
                <a:cxn ang="0">
                  <a:pos x="74" y="110"/>
                </a:cxn>
                <a:cxn ang="0">
                  <a:pos x="59" y="108"/>
                </a:cxn>
                <a:cxn ang="0">
                  <a:pos x="45" y="107"/>
                </a:cxn>
                <a:cxn ang="0">
                  <a:pos x="30" y="108"/>
                </a:cxn>
                <a:cxn ang="0">
                  <a:pos x="14" y="110"/>
                </a:cxn>
                <a:cxn ang="0">
                  <a:pos x="0" y="114"/>
                </a:cxn>
                <a:cxn ang="0">
                  <a:pos x="0" y="114"/>
                </a:cxn>
                <a:cxn ang="0">
                  <a:pos x="14" y="65"/>
                </a:cxn>
                <a:cxn ang="0">
                  <a:pos x="27" y="14"/>
                </a:cxn>
                <a:cxn ang="0">
                  <a:pos x="27" y="14"/>
                </a:cxn>
                <a:cxn ang="0">
                  <a:pos x="39" y="7"/>
                </a:cxn>
                <a:cxn ang="0">
                  <a:pos x="52" y="3"/>
                </a:cxn>
                <a:cxn ang="0">
                  <a:pos x="67" y="0"/>
                </a:cxn>
                <a:cxn ang="0">
                  <a:pos x="83" y="0"/>
                </a:cxn>
                <a:cxn ang="0">
                  <a:pos x="99" y="1"/>
                </a:cxn>
                <a:cxn ang="0">
                  <a:pos x="114" y="5"/>
                </a:cxn>
                <a:cxn ang="0">
                  <a:pos x="128" y="9"/>
                </a:cxn>
                <a:cxn ang="0">
                  <a:pos x="141" y="14"/>
                </a:cxn>
                <a:cxn ang="0">
                  <a:pos x="141" y="14"/>
                </a:cxn>
              </a:cxnLst>
              <a:rect l="0" t="0" r="r" b="b"/>
              <a:pathLst>
                <a:path w="141" h="121">
                  <a:moveTo>
                    <a:pt x="141" y="14"/>
                  </a:moveTo>
                  <a:lnTo>
                    <a:pt x="141" y="14"/>
                  </a:lnTo>
                  <a:lnTo>
                    <a:pt x="137" y="43"/>
                  </a:lnTo>
                  <a:lnTo>
                    <a:pt x="130" y="70"/>
                  </a:lnTo>
                  <a:lnTo>
                    <a:pt x="123" y="96"/>
                  </a:lnTo>
                  <a:lnTo>
                    <a:pt x="116" y="121"/>
                  </a:lnTo>
                  <a:lnTo>
                    <a:pt x="116" y="121"/>
                  </a:lnTo>
                  <a:lnTo>
                    <a:pt x="88" y="112"/>
                  </a:lnTo>
                  <a:lnTo>
                    <a:pt x="74" y="110"/>
                  </a:lnTo>
                  <a:lnTo>
                    <a:pt x="59" y="108"/>
                  </a:lnTo>
                  <a:lnTo>
                    <a:pt x="45" y="107"/>
                  </a:lnTo>
                  <a:lnTo>
                    <a:pt x="30" y="108"/>
                  </a:lnTo>
                  <a:lnTo>
                    <a:pt x="14" y="110"/>
                  </a:lnTo>
                  <a:lnTo>
                    <a:pt x="0" y="114"/>
                  </a:lnTo>
                  <a:lnTo>
                    <a:pt x="0" y="114"/>
                  </a:lnTo>
                  <a:lnTo>
                    <a:pt x="14" y="65"/>
                  </a:lnTo>
                  <a:lnTo>
                    <a:pt x="27" y="14"/>
                  </a:lnTo>
                  <a:lnTo>
                    <a:pt x="27" y="14"/>
                  </a:lnTo>
                  <a:lnTo>
                    <a:pt x="39" y="7"/>
                  </a:lnTo>
                  <a:lnTo>
                    <a:pt x="52" y="3"/>
                  </a:lnTo>
                  <a:lnTo>
                    <a:pt x="67" y="0"/>
                  </a:lnTo>
                  <a:lnTo>
                    <a:pt x="83" y="0"/>
                  </a:lnTo>
                  <a:lnTo>
                    <a:pt x="99" y="1"/>
                  </a:lnTo>
                  <a:lnTo>
                    <a:pt x="114" y="5"/>
                  </a:lnTo>
                  <a:lnTo>
                    <a:pt x="128" y="9"/>
                  </a:lnTo>
                  <a:lnTo>
                    <a:pt x="141" y="14"/>
                  </a:lnTo>
                  <a:lnTo>
                    <a:pt x="141" y="1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lIns="121920" tIns="60960" rIns="121920" bIns="60960"/>
            <a:lstStyle/>
            <a:p>
              <a:pPr>
                <a:defRPr/>
              </a:pPr>
              <a:endParaRPr lang="en-US" sz="3200">
                <a:solidFill>
                  <a:prstClr val="black"/>
                </a:solidFill>
              </a:endParaRPr>
            </a:p>
          </p:txBody>
        </p:sp>
        <p:sp>
          <p:nvSpPr>
            <p:cNvPr id="63" name="Freeform 92"/>
            <p:cNvSpPr/>
            <p:nvPr/>
          </p:nvSpPr>
          <p:spPr bwMode="auto">
            <a:xfrm>
              <a:off x="4993727" y="2338896"/>
              <a:ext cx="149496" cy="124580"/>
            </a:xfrm>
            <a:custGeom>
              <a:avLst/>
              <a:gdLst/>
              <a:ahLst/>
              <a:cxnLst>
                <a:cxn ang="0">
                  <a:pos x="31" y="0"/>
                </a:cxn>
                <a:cxn ang="0">
                  <a:pos x="31" y="0"/>
                </a:cxn>
                <a:cxn ang="0">
                  <a:pos x="42" y="6"/>
                </a:cxn>
                <a:cxn ang="0">
                  <a:pos x="56" y="9"/>
                </a:cxn>
                <a:cxn ang="0">
                  <a:pos x="69" y="13"/>
                </a:cxn>
                <a:cxn ang="0">
                  <a:pos x="85" y="15"/>
                </a:cxn>
                <a:cxn ang="0">
                  <a:pos x="100" y="15"/>
                </a:cxn>
                <a:cxn ang="0">
                  <a:pos x="116" y="13"/>
                </a:cxn>
                <a:cxn ang="0">
                  <a:pos x="131" y="11"/>
                </a:cxn>
                <a:cxn ang="0">
                  <a:pos x="145" y="7"/>
                </a:cxn>
                <a:cxn ang="0">
                  <a:pos x="145" y="7"/>
                </a:cxn>
                <a:cxn ang="0">
                  <a:pos x="138" y="33"/>
                </a:cxn>
                <a:cxn ang="0">
                  <a:pos x="131" y="60"/>
                </a:cxn>
                <a:cxn ang="0">
                  <a:pos x="123" y="85"/>
                </a:cxn>
                <a:cxn ang="0">
                  <a:pos x="114" y="111"/>
                </a:cxn>
                <a:cxn ang="0">
                  <a:pos x="114" y="111"/>
                </a:cxn>
                <a:cxn ang="0">
                  <a:pos x="102" y="116"/>
                </a:cxn>
                <a:cxn ang="0">
                  <a:pos x="87" y="120"/>
                </a:cxn>
                <a:cxn ang="0">
                  <a:pos x="71" y="122"/>
                </a:cxn>
                <a:cxn ang="0">
                  <a:pos x="54" y="122"/>
                </a:cxn>
                <a:cxn ang="0">
                  <a:pos x="38" y="120"/>
                </a:cxn>
                <a:cxn ang="0">
                  <a:pos x="24" y="116"/>
                </a:cxn>
                <a:cxn ang="0">
                  <a:pos x="11" y="111"/>
                </a:cxn>
                <a:cxn ang="0">
                  <a:pos x="0" y="103"/>
                </a:cxn>
                <a:cxn ang="0">
                  <a:pos x="0" y="103"/>
                </a:cxn>
                <a:cxn ang="0">
                  <a:pos x="15" y="51"/>
                </a:cxn>
                <a:cxn ang="0">
                  <a:pos x="31" y="0"/>
                </a:cxn>
                <a:cxn ang="0">
                  <a:pos x="31" y="0"/>
                </a:cxn>
              </a:cxnLst>
              <a:rect l="0" t="0" r="r" b="b"/>
              <a:pathLst>
                <a:path w="145" h="122">
                  <a:moveTo>
                    <a:pt x="31" y="0"/>
                  </a:moveTo>
                  <a:lnTo>
                    <a:pt x="31" y="0"/>
                  </a:lnTo>
                  <a:lnTo>
                    <a:pt x="42" y="6"/>
                  </a:lnTo>
                  <a:lnTo>
                    <a:pt x="56" y="9"/>
                  </a:lnTo>
                  <a:lnTo>
                    <a:pt x="69" y="13"/>
                  </a:lnTo>
                  <a:lnTo>
                    <a:pt x="85" y="15"/>
                  </a:lnTo>
                  <a:lnTo>
                    <a:pt x="100" y="15"/>
                  </a:lnTo>
                  <a:lnTo>
                    <a:pt x="116" y="13"/>
                  </a:lnTo>
                  <a:lnTo>
                    <a:pt x="131" y="11"/>
                  </a:lnTo>
                  <a:lnTo>
                    <a:pt x="145" y="7"/>
                  </a:lnTo>
                  <a:lnTo>
                    <a:pt x="145" y="7"/>
                  </a:lnTo>
                  <a:lnTo>
                    <a:pt x="138" y="33"/>
                  </a:lnTo>
                  <a:lnTo>
                    <a:pt x="131" y="60"/>
                  </a:lnTo>
                  <a:lnTo>
                    <a:pt x="123" y="85"/>
                  </a:lnTo>
                  <a:lnTo>
                    <a:pt x="114" y="111"/>
                  </a:lnTo>
                  <a:lnTo>
                    <a:pt x="114" y="111"/>
                  </a:lnTo>
                  <a:lnTo>
                    <a:pt x="102" y="116"/>
                  </a:lnTo>
                  <a:lnTo>
                    <a:pt x="87" y="120"/>
                  </a:lnTo>
                  <a:lnTo>
                    <a:pt x="71" y="122"/>
                  </a:lnTo>
                  <a:lnTo>
                    <a:pt x="54" y="122"/>
                  </a:lnTo>
                  <a:lnTo>
                    <a:pt x="38" y="120"/>
                  </a:lnTo>
                  <a:lnTo>
                    <a:pt x="24" y="116"/>
                  </a:lnTo>
                  <a:lnTo>
                    <a:pt x="11" y="111"/>
                  </a:lnTo>
                  <a:lnTo>
                    <a:pt x="0" y="103"/>
                  </a:lnTo>
                  <a:lnTo>
                    <a:pt x="0" y="103"/>
                  </a:lnTo>
                  <a:lnTo>
                    <a:pt x="15" y="51"/>
                  </a:lnTo>
                  <a:lnTo>
                    <a:pt x="31" y="0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lIns="121920" tIns="60960" rIns="121920" bIns="60960"/>
            <a:lstStyle/>
            <a:p>
              <a:pPr>
                <a:defRPr/>
              </a:pPr>
              <a:endParaRPr lang="en-US" sz="3200">
                <a:solidFill>
                  <a:prstClr val="black"/>
                </a:solidFill>
              </a:endParaRPr>
            </a:p>
          </p:txBody>
        </p:sp>
        <p:sp>
          <p:nvSpPr>
            <p:cNvPr id="64" name="Freeform 93"/>
            <p:cNvSpPr/>
            <p:nvPr/>
          </p:nvSpPr>
          <p:spPr bwMode="auto">
            <a:xfrm>
              <a:off x="4821392" y="2432330"/>
              <a:ext cx="147420" cy="128733"/>
            </a:xfrm>
            <a:custGeom>
              <a:avLst/>
              <a:gdLst/>
              <a:ahLst/>
              <a:cxnLst>
                <a:cxn ang="0">
                  <a:pos x="141" y="16"/>
                </a:cxn>
                <a:cxn ang="0">
                  <a:pos x="141" y="16"/>
                </a:cxn>
                <a:cxn ang="0">
                  <a:pos x="136" y="43"/>
                </a:cxn>
                <a:cxn ang="0">
                  <a:pos x="129" y="69"/>
                </a:cxn>
                <a:cxn ang="0">
                  <a:pos x="122" y="94"/>
                </a:cxn>
                <a:cxn ang="0">
                  <a:pos x="116" y="123"/>
                </a:cxn>
                <a:cxn ang="0">
                  <a:pos x="116" y="123"/>
                </a:cxn>
                <a:cxn ang="0">
                  <a:pos x="89" y="112"/>
                </a:cxn>
                <a:cxn ang="0">
                  <a:pos x="74" y="109"/>
                </a:cxn>
                <a:cxn ang="0">
                  <a:pos x="60" y="107"/>
                </a:cxn>
                <a:cxn ang="0">
                  <a:pos x="45" y="105"/>
                </a:cxn>
                <a:cxn ang="0">
                  <a:pos x="29" y="107"/>
                </a:cxn>
                <a:cxn ang="0">
                  <a:pos x="15" y="109"/>
                </a:cxn>
                <a:cxn ang="0">
                  <a:pos x="0" y="116"/>
                </a:cxn>
                <a:cxn ang="0">
                  <a:pos x="0" y="116"/>
                </a:cxn>
                <a:cxn ang="0">
                  <a:pos x="6" y="87"/>
                </a:cxn>
                <a:cxn ang="0">
                  <a:pos x="13" y="61"/>
                </a:cxn>
                <a:cxn ang="0">
                  <a:pos x="27" y="12"/>
                </a:cxn>
                <a:cxn ang="0">
                  <a:pos x="27" y="12"/>
                </a:cxn>
                <a:cxn ang="0">
                  <a:pos x="40" y="5"/>
                </a:cxn>
                <a:cxn ang="0">
                  <a:pos x="54" y="2"/>
                </a:cxn>
                <a:cxn ang="0">
                  <a:pos x="69" y="0"/>
                </a:cxn>
                <a:cxn ang="0">
                  <a:pos x="85" y="0"/>
                </a:cxn>
                <a:cxn ang="0">
                  <a:pos x="102" y="2"/>
                </a:cxn>
                <a:cxn ang="0">
                  <a:pos x="118" y="5"/>
                </a:cxn>
                <a:cxn ang="0">
                  <a:pos x="131" y="11"/>
                </a:cxn>
                <a:cxn ang="0">
                  <a:pos x="141" y="16"/>
                </a:cxn>
                <a:cxn ang="0">
                  <a:pos x="141" y="16"/>
                </a:cxn>
              </a:cxnLst>
              <a:rect l="0" t="0" r="r" b="b"/>
              <a:pathLst>
                <a:path w="141" h="123">
                  <a:moveTo>
                    <a:pt x="141" y="16"/>
                  </a:moveTo>
                  <a:lnTo>
                    <a:pt x="141" y="16"/>
                  </a:lnTo>
                  <a:lnTo>
                    <a:pt x="136" y="43"/>
                  </a:lnTo>
                  <a:lnTo>
                    <a:pt x="129" y="69"/>
                  </a:lnTo>
                  <a:lnTo>
                    <a:pt x="122" y="94"/>
                  </a:lnTo>
                  <a:lnTo>
                    <a:pt x="116" y="123"/>
                  </a:lnTo>
                  <a:lnTo>
                    <a:pt x="116" y="123"/>
                  </a:lnTo>
                  <a:lnTo>
                    <a:pt x="89" y="112"/>
                  </a:lnTo>
                  <a:lnTo>
                    <a:pt x="74" y="109"/>
                  </a:lnTo>
                  <a:lnTo>
                    <a:pt x="60" y="107"/>
                  </a:lnTo>
                  <a:lnTo>
                    <a:pt x="45" y="105"/>
                  </a:lnTo>
                  <a:lnTo>
                    <a:pt x="29" y="107"/>
                  </a:lnTo>
                  <a:lnTo>
                    <a:pt x="15" y="109"/>
                  </a:lnTo>
                  <a:lnTo>
                    <a:pt x="0" y="116"/>
                  </a:lnTo>
                  <a:lnTo>
                    <a:pt x="0" y="116"/>
                  </a:lnTo>
                  <a:lnTo>
                    <a:pt x="6" y="87"/>
                  </a:lnTo>
                  <a:lnTo>
                    <a:pt x="13" y="61"/>
                  </a:lnTo>
                  <a:lnTo>
                    <a:pt x="27" y="12"/>
                  </a:lnTo>
                  <a:lnTo>
                    <a:pt x="27" y="12"/>
                  </a:lnTo>
                  <a:lnTo>
                    <a:pt x="40" y="5"/>
                  </a:lnTo>
                  <a:lnTo>
                    <a:pt x="54" y="2"/>
                  </a:lnTo>
                  <a:lnTo>
                    <a:pt x="69" y="0"/>
                  </a:lnTo>
                  <a:lnTo>
                    <a:pt x="85" y="0"/>
                  </a:lnTo>
                  <a:lnTo>
                    <a:pt x="102" y="2"/>
                  </a:lnTo>
                  <a:lnTo>
                    <a:pt x="118" y="5"/>
                  </a:lnTo>
                  <a:lnTo>
                    <a:pt x="131" y="11"/>
                  </a:lnTo>
                  <a:lnTo>
                    <a:pt x="141" y="16"/>
                  </a:lnTo>
                  <a:lnTo>
                    <a:pt x="141" y="1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lIns="121920" tIns="60960" rIns="121920" bIns="60960"/>
            <a:lstStyle/>
            <a:p>
              <a:pPr>
                <a:defRPr/>
              </a:pPr>
              <a:endParaRPr lang="en-US" sz="3200">
                <a:solidFill>
                  <a:prstClr val="black"/>
                </a:solidFill>
              </a:endParaRPr>
            </a:p>
          </p:txBody>
        </p:sp>
        <p:sp>
          <p:nvSpPr>
            <p:cNvPr id="65" name="Freeform 94"/>
            <p:cNvSpPr/>
            <p:nvPr/>
          </p:nvSpPr>
          <p:spPr bwMode="auto">
            <a:xfrm>
              <a:off x="4956353" y="2463476"/>
              <a:ext cx="151573" cy="130810"/>
            </a:xfrm>
            <a:custGeom>
              <a:avLst/>
              <a:gdLst/>
              <a:ahLst/>
              <a:cxnLst>
                <a:cxn ang="0">
                  <a:pos x="30" y="0"/>
                </a:cxn>
                <a:cxn ang="0">
                  <a:pos x="30" y="0"/>
                </a:cxn>
                <a:cxn ang="0">
                  <a:pos x="41" y="7"/>
                </a:cxn>
                <a:cxn ang="0">
                  <a:pos x="56" y="12"/>
                </a:cxn>
                <a:cxn ang="0">
                  <a:pos x="70" y="16"/>
                </a:cxn>
                <a:cxn ang="0">
                  <a:pos x="85" y="16"/>
                </a:cxn>
                <a:cxn ang="0">
                  <a:pos x="99" y="16"/>
                </a:cxn>
                <a:cxn ang="0">
                  <a:pos x="116" y="16"/>
                </a:cxn>
                <a:cxn ang="0">
                  <a:pos x="130" y="12"/>
                </a:cxn>
                <a:cxn ang="0">
                  <a:pos x="145" y="7"/>
                </a:cxn>
                <a:cxn ang="0">
                  <a:pos x="145" y="7"/>
                </a:cxn>
                <a:cxn ang="0">
                  <a:pos x="130" y="59"/>
                </a:cxn>
                <a:cxn ang="0">
                  <a:pos x="114" y="110"/>
                </a:cxn>
                <a:cxn ang="0">
                  <a:pos x="114" y="110"/>
                </a:cxn>
                <a:cxn ang="0">
                  <a:pos x="101" y="117"/>
                </a:cxn>
                <a:cxn ang="0">
                  <a:pos x="88" y="121"/>
                </a:cxn>
                <a:cxn ang="0">
                  <a:pos x="72" y="125"/>
                </a:cxn>
                <a:cxn ang="0">
                  <a:pos x="56" y="125"/>
                </a:cxn>
                <a:cxn ang="0">
                  <a:pos x="39" y="123"/>
                </a:cxn>
                <a:cxn ang="0">
                  <a:pos x="25" y="119"/>
                </a:cxn>
                <a:cxn ang="0">
                  <a:pos x="10" y="114"/>
                </a:cxn>
                <a:cxn ang="0">
                  <a:pos x="0" y="107"/>
                </a:cxn>
                <a:cxn ang="0">
                  <a:pos x="0" y="107"/>
                </a:cxn>
                <a:cxn ang="0">
                  <a:pos x="5" y="79"/>
                </a:cxn>
                <a:cxn ang="0">
                  <a:pos x="12" y="52"/>
                </a:cxn>
                <a:cxn ang="0">
                  <a:pos x="21" y="25"/>
                </a:cxn>
                <a:cxn ang="0">
                  <a:pos x="30" y="0"/>
                </a:cxn>
                <a:cxn ang="0">
                  <a:pos x="30" y="0"/>
                </a:cxn>
              </a:cxnLst>
              <a:rect l="0" t="0" r="r" b="b"/>
              <a:pathLst>
                <a:path w="145" h="125">
                  <a:moveTo>
                    <a:pt x="30" y="0"/>
                  </a:moveTo>
                  <a:lnTo>
                    <a:pt x="30" y="0"/>
                  </a:lnTo>
                  <a:lnTo>
                    <a:pt x="41" y="7"/>
                  </a:lnTo>
                  <a:lnTo>
                    <a:pt x="56" y="12"/>
                  </a:lnTo>
                  <a:lnTo>
                    <a:pt x="70" y="16"/>
                  </a:lnTo>
                  <a:lnTo>
                    <a:pt x="85" y="16"/>
                  </a:lnTo>
                  <a:lnTo>
                    <a:pt x="99" y="16"/>
                  </a:lnTo>
                  <a:lnTo>
                    <a:pt x="116" y="16"/>
                  </a:lnTo>
                  <a:lnTo>
                    <a:pt x="130" y="12"/>
                  </a:lnTo>
                  <a:lnTo>
                    <a:pt x="145" y="7"/>
                  </a:lnTo>
                  <a:lnTo>
                    <a:pt x="145" y="7"/>
                  </a:lnTo>
                  <a:lnTo>
                    <a:pt x="130" y="59"/>
                  </a:lnTo>
                  <a:lnTo>
                    <a:pt x="114" y="110"/>
                  </a:lnTo>
                  <a:lnTo>
                    <a:pt x="114" y="110"/>
                  </a:lnTo>
                  <a:lnTo>
                    <a:pt x="101" y="117"/>
                  </a:lnTo>
                  <a:lnTo>
                    <a:pt x="88" y="121"/>
                  </a:lnTo>
                  <a:lnTo>
                    <a:pt x="72" y="125"/>
                  </a:lnTo>
                  <a:lnTo>
                    <a:pt x="56" y="125"/>
                  </a:lnTo>
                  <a:lnTo>
                    <a:pt x="39" y="123"/>
                  </a:lnTo>
                  <a:lnTo>
                    <a:pt x="25" y="119"/>
                  </a:lnTo>
                  <a:lnTo>
                    <a:pt x="10" y="114"/>
                  </a:lnTo>
                  <a:lnTo>
                    <a:pt x="0" y="107"/>
                  </a:lnTo>
                  <a:lnTo>
                    <a:pt x="0" y="107"/>
                  </a:lnTo>
                  <a:lnTo>
                    <a:pt x="5" y="79"/>
                  </a:lnTo>
                  <a:lnTo>
                    <a:pt x="12" y="52"/>
                  </a:lnTo>
                  <a:lnTo>
                    <a:pt x="21" y="25"/>
                  </a:lnTo>
                  <a:lnTo>
                    <a:pt x="30" y="0"/>
                  </a:lnTo>
                  <a:lnTo>
                    <a:pt x="30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lIns="121920" tIns="60960" rIns="121920" bIns="60960"/>
            <a:lstStyle/>
            <a:p>
              <a:pPr>
                <a:defRPr/>
              </a:pPr>
              <a:endParaRPr lang="en-US" sz="3200">
                <a:solidFill>
                  <a:prstClr val="black"/>
                </a:solidFill>
              </a:endParaRPr>
            </a:p>
          </p:txBody>
        </p:sp>
      </p:grpSp>
      <p:sp>
        <p:nvSpPr>
          <p:cNvPr id="66" name="Freeform 95"/>
          <p:cNvSpPr>
            <a:spLocks noEditPoints="1"/>
          </p:cNvSpPr>
          <p:nvPr/>
        </p:nvSpPr>
        <p:spPr bwMode="auto">
          <a:xfrm>
            <a:off x="2555875" y="2084086"/>
            <a:ext cx="492125" cy="434975"/>
          </a:xfrm>
          <a:custGeom>
            <a:avLst/>
            <a:gdLst/>
            <a:ahLst/>
            <a:cxnLst>
              <a:cxn ang="0">
                <a:pos x="296" y="7"/>
              </a:cxn>
              <a:cxn ang="0">
                <a:pos x="285" y="5"/>
              </a:cxn>
              <a:cxn ang="0">
                <a:pos x="279" y="11"/>
              </a:cxn>
              <a:cxn ang="0">
                <a:pos x="276" y="16"/>
              </a:cxn>
              <a:cxn ang="0">
                <a:pos x="196" y="94"/>
              </a:cxn>
              <a:cxn ang="0">
                <a:pos x="192" y="112"/>
              </a:cxn>
              <a:cxn ang="0">
                <a:pos x="200" y="121"/>
              </a:cxn>
              <a:cxn ang="0">
                <a:pos x="129" y="83"/>
              </a:cxn>
              <a:cxn ang="0">
                <a:pos x="131" y="58"/>
              </a:cxn>
              <a:cxn ang="0">
                <a:pos x="124" y="33"/>
              </a:cxn>
              <a:cxn ang="0">
                <a:pos x="113" y="18"/>
              </a:cxn>
              <a:cxn ang="0">
                <a:pos x="91" y="4"/>
              </a:cxn>
              <a:cxn ang="0">
                <a:pos x="66" y="0"/>
              </a:cxn>
              <a:cxn ang="0">
                <a:pos x="86" y="40"/>
              </a:cxn>
              <a:cxn ang="0">
                <a:pos x="2" y="49"/>
              </a:cxn>
              <a:cxn ang="0">
                <a:pos x="0" y="65"/>
              </a:cxn>
              <a:cxn ang="0">
                <a:pos x="4" y="91"/>
              </a:cxn>
              <a:cxn ang="0">
                <a:pos x="18" y="112"/>
              </a:cxn>
              <a:cxn ang="0">
                <a:pos x="35" y="123"/>
              </a:cxn>
              <a:cxn ang="0">
                <a:pos x="60" y="131"/>
              </a:cxn>
              <a:cxn ang="0">
                <a:pos x="86" y="129"/>
              </a:cxn>
              <a:cxn ang="0">
                <a:pos x="89" y="234"/>
              </a:cxn>
              <a:cxn ang="0">
                <a:pos x="47" y="281"/>
              </a:cxn>
              <a:cxn ang="0">
                <a:pos x="104" y="248"/>
              </a:cxn>
              <a:cxn ang="0">
                <a:pos x="240" y="281"/>
              </a:cxn>
              <a:cxn ang="0">
                <a:pos x="250" y="288"/>
              </a:cxn>
              <a:cxn ang="0">
                <a:pos x="261" y="290"/>
              </a:cxn>
              <a:cxn ang="0">
                <a:pos x="278" y="285"/>
              </a:cxn>
              <a:cxn ang="0">
                <a:pos x="287" y="277"/>
              </a:cxn>
              <a:cxn ang="0">
                <a:pos x="292" y="259"/>
              </a:cxn>
              <a:cxn ang="0">
                <a:pos x="287" y="243"/>
              </a:cxn>
              <a:cxn ang="0">
                <a:pos x="212" y="134"/>
              </a:cxn>
              <a:cxn ang="0">
                <a:pos x="229" y="136"/>
              </a:cxn>
              <a:cxn ang="0">
                <a:pos x="314" y="60"/>
              </a:cxn>
              <a:cxn ang="0">
                <a:pos x="316" y="56"/>
              </a:cxn>
              <a:cxn ang="0">
                <a:pos x="321" y="53"/>
              </a:cxn>
              <a:cxn ang="0">
                <a:pos x="328" y="47"/>
              </a:cxn>
              <a:cxn ang="0">
                <a:pos x="325" y="36"/>
              </a:cxn>
              <a:cxn ang="0">
                <a:pos x="263" y="252"/>
              </a:cxn>
              <a:cxn ang="0">
                <a:pos x="276" y="259"/>
              </a:cxn>
              <a:cxn ang="0">
                <a:pos x="276" y="268"/>
              </a:cxn>
              <a:cxn ang="0">
                <a:pos x="263" y="276"/>
              </a:cxn>
              <a:cxn ang="0">
                <a:pos x="256" y="272"/>
              </a:cxn>
              <a:cxn ang="0">
                <a:pos x="252" y="265"/>
              </a:cxn>
              <a:cxn ang="0">
                <a:pos x="260" y="254"/>
              </a:cxn>
              <a:cxn ang="0">
                <a:pos x="221" y="98"/>
              </a:cxn>
              <a:cxn ang="0">
                <a:pos x="278" y="42"/>
              </a:cxn>
              <a:cxn ang="0">
                <a:pos x="234" y="111"/>
              </a:cxn>
              <a:cxn ang="0">
                <a:pos x="240" y="116"/>
              </a:cxn>
            </a:cxnLst>
            <a:rect l="0" t="0" r="r" b="b"/>
            <a:pathLst>
              <a:path w="328" h="290">
                <a:moveTo>
                  <a:pt x="325" y="36"/>
                </a:moveTo>
                <a:lnTo>
                  <a:pt x="296" y="7"/>
                </a:lnTo>
                <a:lnTo>
                  <a:pt x="296" y="7"/>
                </a:lnTo>
                <a:lnTo>
                  <a:pt x="292" y="5"/>
                </a:lnTo>
                <a:lnTo>
                  <a:pt x="289" y="4"/>
                </a:lnTo>
                <a:lnTo>
                  <a:pt x="285" y="5"/>
                </a:lnTo>
                <a:lnTo>
                  <a:pt x="281" y="7"/>
                </a:lnTo>
                <a:lnTo>
                  <a:pt x="281" y="7"/>
                </a:lnTo>
                <a:lnTo>
                  <a:pt x="279" y="11"/>
                </a:lnTo>
                <a:lnTo>
                  <a:pt x="279" y="16"/>
                </a:lnTo>
                <a:lnTo>
                  <a:pt x="279" y="16"/>
                </a:lnTo>
                <a:lnTo>
                  <a:pt x="276" y="16"/>
                </a:lnTo>
                <a:lnTo>
                  <a:pt x="272" y="18"/>
                </a:lnTo>
                <a:lnTo>
                  <a:pt x="272" y="18"/>
                </a:lnTo>
                <a:lnTo>
                  <a:pt x="196" y="94"/>
                </a:lnTo>
                <a:lnTo>
                  <a:pt x="196" y="94"/>
                </a:lnTo>
                <a:lnTo>
                  <a:pt x="196" y="103"/>
                </a:lnTo>
                <a:lnTo>
                  <a:pt x="192" y="112"/>
                </a:lnTo>
                <a:lnTo>
                  <a:pt x="200" y="121"/>
                </a:lnTo>
                <a:lnTo>
                  <a:pt x="200" y="121"/>
                </a:lnTo>
                <a:lnTo>
                  <a:pt x="200" y="121"/>
                </a:lnTo>
                <a:lnTo>
                  <a:pt x="183" y="138"/>
                </a:lnTo>
                <a:lnTo>
                  <a:pt x="129" y="83"/>
                </a:lnTo>
                <a:lnTo>
                  <a:pt x="129" y="83"/>
                </a:lnTo>
                <a:lnTo>
                  <a:pt x="131" y="74"/>
                </a:lnTo>
                <a:lnTo>
                  <a:pt x="131" y="67"/>
                </a:lnTo>
                <a:lnTo>
                  <a:pt x="131" y="58"/>
                </a:lnTo>
                <a:lnTo>
                  <a:pt x="129" y="49"/>
                </a:lnTo>
                <a:lnTo>
                  <a:pt x="127" y="42"/>
                </a:lnTo>
                <a:lnTo>
                  <a:pt x="124" y="33"/>
                </a:lnTo>
                <a:lnTo>
                  <a:pt x="118" y="25"/>
                </a:lnTo>
                <a:lnTo>
                  <a:pt x="113" y="18"/>
                </a:lnTo>
                <a:lnTo>
                  <a:pt x="113" y="18"/>
                </a:lnTo>
                <a:lnTo>
                  <a:pt x="105" y="13"/>
                </a:lnTo>
                <a:lnTo>
                  <a:pt x="98" y="9"/>
                </a:lnTo>
                <a:lnTo>
                  <a:pt x="91" y="4"/>
                </a:lnTo>
                <a:lnTo>
                  <a:pt x="82" y="2"/>
                </a:lnTo>
                <a:lnTo>
                  <a:pt x="73" y="0"/>
                </a:lnTo>
                <a:lnTo>
                  <a:pt x="66" y="0"/>
                </a:lnTo>
                <a:lnTo>
                  <a:pt x="57" y="0"/>
                </a:lnTo>
                <a:lnTo>
                  <a:pt x="47" y="2"/>
                </a:lnTo>
                <a:lnTo>
                  <a:pt x="86" y="40"/>
                </a:lnTo>
                <a:lnTo>
                  <a:pt x="76" y="76"/>
                </a:lnTo>
                <a:lnTo>
                  <a:pt x="38" y="85"/>
                </a:lnTo>
                <a:lnTo>
                  <a:pt x="2" y="49"/>
                </a:lnTo>
                <a:lnTo>
                  <a:pt x="2" y="49"/>
                </a:lnTo>
                <a:lnTo>
                  <a:pt x="0" y="56"/>
                </a:lnTo>
                <a:lnTo>
                  <a:pt x="0" y="65"/>
                </a:lnTo>
                <a:lnTo>
                  <a:pt x="0" y="74"/>
                </a:lnTo>
                <a:lnTo>
                  <a:pt x="2" y="82"/>
                </a:lnTo>
                <a:lnTo>
                  <a:pt x="4" y="91"/>
                </a:lnTo>
                <a:lnTo>
                  <a:pt x="8" y="98"/>
                </a:lnTo>
                <a:lnTo>
                  <a:pt x="13" y="105"/>
                </a:lnTo>
                <a:lnTo>
                  <a:pt x="18" y="112"/>
                </a:lnTo>
                <a:lnTo>
                  <a:pt x="18" y="112"/>
                </a:lnTo>
                <a:lnTo>
                  <a:pt x="26" y="118"/>
                </a:lnTo>
                <a:lnTo>
                  <a:pt x="35" y="123"/>
                </a:lnTo>
                <a:lnTo>
                  <a:pt x="42" y="127"/>
                </a:lnTo>
                <a:lnTo>
                  <a:pt x="51" y="129"/>
                </a:lnTo>
                <a:lnTo>
                  <a:pt x="60" y="131"/>
                </a:lnTo>
                <a:lnTo>
                  <a:pt x="69" y="131"/>
                </a:lnTo>
                <a:lnTo>
                  <a:pt x="76" y="131"/>
                </a:lnTo>
                <a:lnTo>
                  <a:pt x="86" y="129"/>
                </a:lnTo>
                <a:lnTo>
                  <a:pt x="86" y="129"/>
                </a:lnTo>
                <a:lnTo>
                  <a:pt x="140" y="181"/>
                </a:lnTo>
                <a:lnTo>
                  <a:pt x="89" y="234"/>
                </a:lnTo>
                <a:lnTo>
                  <a:pt x="86" y="230"/>
                </a:lnTo>
                <a:lnTo>
                  <a:pt x="71" y="243"/>
                </a:lnTo>
                <a:lnTo>
                  <a:pt x="47" y="281"/>
                </a:lnTo>
                <a:lnTo>
                  <a:pt x="53" y="286"/>
                </a:lnTo>
                <a:lnTo>
                  <a:pt x="91" y="263"/>
                </a:lnTo>
                <a:lnTo>
                  <a:pt x="104" y="248"/>
                </a:lnTo>
                <a:lnTo>
                  <a:pt x="100" y="245"/>
                </a:lnTo>
                <a:lnTo>
                  <a:pt x="153" y="194"/>
                </a:lnTo>
                <a:lnTo>
                  <a:pt x="240" y="281"/>
                </a:lnTo>
                <a:lnTo>
                  <a:pt x="240" y="281"/>
                </a:lnTo>
                <a:lnTo>
                  <a:pt x="245" y="285"/>
                </a:lnTo>
                <a:lnTo>
                  <a:pt x="250" y="288"/>
                </a:lnTo>
                <a:lnTo>
                  <a:pt x="256" y="290"/>
                </a:lnTo>
                <a:lnTo>
                  <a:pt x="261" y="290"/>
                </a:lnTo>
                <a:lnTo>
                  <a:pt x="261" y="290"/>
                </a:lnTo>
                <a:lnTo>
                  <a:pt x="267" y="290"/>
                </a:lnTo>
                <a:lnTo>
                  <a:pt x="272" y="288"/>
                </a:lnTo>
                <a:lnTo>
                  <a:pt x="278" y="285"/>
                </a:lnTo>
                <a:lnTo>
                  <a:pt x="283" y="281"/>
                </a:lnTo>
                <a:lnTo>
                  <a:pt x="283" y="281"/>
                </a:lnTo>
                <a:lnTo>
                  <a:pt x="287" y="277"/>
                </a:lnTo>
                <a:lnTo>
                  <a:pt x="290" y="272"/>
                </a:lnTo>
                <a:lnTo>
                  <a:pt x="292" y="265"/>
                </a:lnTo>
                <a:lnTo>
                  <a:pt x="292" y="259"/>
                </a:lnTo>
                <a:lnTo>
                  <a:pt x="292" y="254"/>
                </a:lnTo>
                <a:lnTo>
                  <a:pt x="290" y="248"/>
                </a:lnTo>
                <a:lnTo>
                  <a:pt x="287" y="243"/>
                </a:lnTo>
                <a:lnTo>
                  <a:pt x="283" y="237"/>
                </a:lnTo>
                <a:lnTo>
                  <a:pt x="196" y="150"/>
                </a:lnTo>
                <a:lnTo>
                  <a:pt x="212" y="134"/>
                </a:lnTo>
                <a:lnTo>
                  <a:pt x="220" y="141"/>
                </a:lnTo>
                <a:lnTo>
                  <a:pt x="220" y="141"/>
                </a:lnTo>
                <a:lnTo>
                  <a:pt x="229" y="136"/>
                </a:lnTo>
                <a:lnTo>
                  <a:pt x="240" y="136"/>
                </a:lnTo>
                <a:lnTo>
                  <a:pt x="314" y="62"/>
                </a:lnTo>
                <a:lnTo>
                  <a:pt x="314" y="60"/>
                </a:lnTo>
                <a:lnTo>
                  <a:pt x="314" y="60"/>
                </a:lnTo>
                <a:lnTo>
                  <a:pt x="314" y="60"/>
                </a:lnTo>
                <a:lnTo>
                  <a:pt x="316" y="56"/>
                </a:lnTo>
                <a:lnTo>
                  <a:pt x="318" y="54"/>
                </a:lnTo>
                <a:lnTo>
                  <a:pt x="318" y="54"/>
                </a:lnTo>
                <a:lnTo>
                  <a:pt x="321" y="53"/>
                </a:lnTo>
                <a:lnTo>
                  <a:pt x="325" y="51"/>
                </a:lnTo>
                <a:lnTo>
                  <a:pt x="325" y="51"/>
                </a:lnTo>
                <a:lnTo>
                  <a:pt x="328" y="47"/>
                </a:lnTo>
                <a:lnTo>
                  <a:pt x="328" y="44"/>
                </a:lnTo>
                <a:lnTo>
                  <a:pt x="328" y="40"/>
                </a:lnTo>
                <a:lnTo>
                  <a:pt x="325" y="36"/>
                </a:lnTo>
                <a:lnTo>
                  <a:pt x="325" y="36"/>
                </a:lnTo>
                <a:close/>
                <a:moveTo>
                  <a:pt x="263" y="252"/>
                </a:moveTo>
                <a:lnTo>
                  <a:pt x="263" y="252"/>
                </a:lnTo>
                <a:lnTo>
                  <a:pt x="269" y="254"/>
                </a:lnTo>
                <a:lnTo>
                  <a:pt x="272" y="256"/>
                </a:lnTo>
                <a:lnTo>
                  <a:pt x="276" y="259"/>
                </a:lnTo>
                <a:lnTo>
                  <a:pt x="276" y="265"/>
                </a:lnTo>
                <a:lnTo>
                  <a:pt x="276" y="265"/>
                </a:lnTo>
                <a:lnTo>
                  <a:pt x="276" y="268"/>
                </a:lnTo>
                <a:lnTo>
                  <a:pt x="272" y="272"/>
                </a:lnTo>
                <a:lnTo>
                  <a:pt x="269" y="276"/>
                </a:lnTo>
                <a:lnTo>
                  <a:pt x="263" y="276"/>
                </a:lnTo>
                <a:lnTo>
                  <a:pt x="263" y="276"/>
                </a:lnTo>
                <a:lnTo>
                  <a:pt x="260" y="276"/>
                </a:lnTo>
                <a:lnTo>
                  <a:pt x="256" y="272"/>
                </a:lnTo>
                <a:lnTo>
                  <a:pt x="252" y="268"/>
                </a:lnTo>
                <a:lnTo>
                  <a:pt x="252" y="265"/>
                </a:lnTo>
                <a:lnTo>
                  <a:pt x="252" y="265"/>
                </a:lnTo>
                <a:lnTo>
                  <a:pt x="252" y="259"/>
                </a:lnTo>
                <a:lnTo>
                  <a:pt x="256" y="256"/>
                </a:lnTo>
                <a:lnTo>
                  <a:pt x="260" y="254"/>
                </a:lnTo>
                <a:lnTo>
                  <a:pt x="263" y="252"/>
                </a:lnTo>
                <a:lnTo>
                  <a:pt x="263" y="252"/>
                </a:lnTo>
                <a:close/>
                <a:moveTo>
                  <a:pt x="221" y="98"/>
                </a:moveTo>
                <a:lnTo>
                  <a:pt x="216" y="92"/>
                </a:lnTo>
                <a:lnTo>
                  <a:pt x="272" y="36"/>
                </a:lnTo>
                <a:lnTo>
                  <a:pt x="278" y="42"/>
                </a:lnTo>
                <a:lnTo>
                  <a:pt x="221" y="98"/>
                </a:lnTo>
                <a:close/>
                <a:moveTo>
                  <a:pt x="240" y="116"/>
                </a:moveTo>
                <a:lnTo>
                  <a:pt x="234" y="111"/>
                </a:lnTo>
                <a:lnTo>
                  <a:pt x="290" y="54"/>
                </a:lnTo>
                <a:lnTo>
                  <a:pt x="296" y="60"/>
                </a:lnTo>
                <a:lnTo>
                  <a:pt x="240" y="116"/>
                </a:lnTo>
                <a:close/>
              </a:path>
            </a:pathLst>
          </a:custGeom>
          <a:solidFill>
            <a:srgbClr val="F45474"/>
          </a:solidFill>
          <a:ln w="9525">
            <a:noFill/>
            <a:round/>
          </a:ln>
        </p:spPr>
        <p:txBody>
          <a:bodyPr lIns="121920" tIns="60960" rIns="121920" bIns="60960"/>
          <a:lstStyle/>
          <a:p>
            <a:pPr>
              <a:defRPr/>
            </a:pPr>
            <a:endParaRPr lang="en-US" sz="3200">
              <a:solidFill>
                <a:prstClr val="black"/>
              </a:solidFill>
            </a:endParaRPr>
          </a:p>
        </p:txBody>
      </p:sp>
      <p:grpSp>
        <p:nvGrpSpPr>
          <p:cNvPr id="67" name="Group 77"/>
          <p:cNvGrpSpPr/>
          <p:nvPr/>
        </p:nvGrpSpPr>
        <p:grpSpPr>
          <a:xfrm>
            <a:off x="8722321" y="2071211"/>
            <a:ext cx="525763" cy="402584"/>
            <a:chOff x="5552261" y="1554043"/>
            <a:chExt cx="363359" cy="278229"/>
          </a:xfrm>
          <a:solidFill>
            <a:srgbClr val="F45474"/>
          </a:solidFill>
        </p:grpSpPr>
        <p:sp>
          <p:nvSpPr>
            <p:cNvPr id="68" name="Freeform 96"/>
            <p:cNvSpPr/>
            <p:nvPr/>
          </p:nvSpPr>
          <p:spPr bwMode="auto">
            <a:xfrm>
              <a:off x="5552261" y="1715997"/>
              <a:ext cx="363359" cy="116275"/>
            </a:xfrm>
            <a:custGeom>
              <a:avLst/>
              <a:gdLst/>
              <a:ahLst/>
              <a:cxnLst>
                <a:cxn ang="0">
                  <a:pos x="211" y="31"/>
                </a:cxn>
                <a:cxn ang="0">
                  <a:pos x="140" y="31"/>
                </a:cxn>
                <a:cxn ang="0">
                  <a:pos x="140" y="0"/>
                </a:cxn>
                <a:cxn ang="0">
                  <a:pos x="0" y="0"/>
                </a:cxn>
                <a:cxn ang="0">
                  <a:pos x="0" y="96"/>
                </a:cxn>
                <a:cxn ang="0">
                  <a:pos x="0" y="96"/>
                </a:cxn>
                <a:cxn ang="0">
                  <a:pos x="2" y="102"/>
                </a:cxn>
                <a:cxn ang="0">
                  <a:pos x="4" y="107"/>
                </a:cxn>
                <a:cxn ang="0">
                  <a:pos x="9" y="111"/>
                </a:cxn>
                <a:cxn ang="0">
                  <a:pos x="17" y="112"/>
                </a:cxn>
                <a:cxn ang="0">
                  <a:pos x="334" y="112"/>
                </a:cxn>
                <a:cxn ang="0">
                  <a:pos x="334" y="112"/>
                </a:cxn>
                <a:cxn ang="0">
                  <a:pos x="341" y="111"/>
                </a:cxn>
                <a:cxn ang="0">
                  <a:pos x="347" y="107"/>
                </a:cxn>
                <a:cxn ang="0">
                  <a:pos x="350" y="102"/>
                </a:cxn>
                <a:cxn ang="0">
                  <a:pos x="350" y="96"/>
                </a:cxn>
                <a:cxn ang="0">
                  <a:pos x="350" y="0"/>
                </a:cxn>
                <a:cxn ang="0">
                  <a:pos x="211" y="0"/>
                </a:cxn>
                <a:cxn ang="0">
                  <a:pos x="211" y="31"/>
                </a:cxn>
              </a:cxnLst>
              <a:rect l="0" t="0" r="r" b="b"/>
              <a:pathLst>
                <a:path w="350" h="112">
                  <a:moveTo>
                    <a:pt x="211" y="31"/>
                  </a:moveTo>
                  <a:lnTo>
                    <a:pt x="140" y="31"/>
                  </a:lnTo>
                  <a:lnTo>
                    <a:pt x="140" y="0"/>
                  </a:lnTo>
                  <a:lnTo>
                    <a:pt x="0" y="0"/>
                  </a:lnTo>
                  <a:lnTo>
                    <a:pt x="0" y="96"/>
                  </a:lnTo>
                  <a:lnTo>
                    <a:pt x="0" y="96"/>
                  </a:lnTo>
                  <a:lnTo>
                    <a:pt x="2" y="102"/>
                  </a:lnTo>
                  <a:lnTo>
                    <a:pt x="4" y="107"/>
                  </a:lnTo>
                  <a:lnTo>
                    <a:pt x="9" y="111"/>
                  </a:lnTo>
                  <a:lnTo>
                    <a:pt x="17" y="112"/>
                  </a:lnTo>
                  <a:lnTo>
                    <a:pt x="334" y="112"/>
                  </a:lnTo>
                  <a:lnTo>
                    <a:pt x="334" y="112"/>
                  </a:lnTo>
                  <a:lnTo>
                    <a:pt x="341" y="111"/>
                  </a:lnTo>
                  <a:lnTo>
                    <a:pt x="347" y="107"/>
                  </a:lnTo>
                  <a:lnTo>
                    <a:pt x="350" y="102"/>
                  </a:lnTo>
                  <a:lnTo>
                    <a:pt x="350" y="96"/>
                  </a:lnTo>
                  <a:lnTo>
                    <a:pt x="350" y="0"/>
                  </a:lnTo>
                  <a:lnTo>
                    <a:pt x="211" y="0"/>
                  </a:lnTo>
                  <a:lnTo>
                    <a:pt x="211" y="31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lIns="121920" tIns="60960" rIns="121920" bIns="60960"/>
            <a:lstStyle/>
            <a:p>
              <a:pPr>
                <a:defRPr/>
              </a:pPr>
              <a:endParaRPr lang="en-US" sz="3200">
                <a:solidFill>
                  <a:prstClr val="black"/>
                </a:solidFill>
              </a:endParaRPr>
            </a:p>
          </p:txBody>
        </p:sp>
        <p:sp>
          <p:nvSpPr>
            <p:cNvPr id="69" name="Freeform 97"/>
            <p:cNvSpPr>
              <a:spLocks noEditPoints="1"/>
            </p:cNvSpPr>
            <p:nvPr/>
          </p:nvSpPr>
          <p:spPr bwMode="auto">
            <a:xfrm>
              <a:off x="5552261" y="1554043"/>
              <a:ext cx="363359" cy="137038"/>
            </a:xfrm>
            <a:custGeom>
              <a:avLst/>
              <a:gdLst/>
              <a:ahLst/>
              <a:cxnLst>
                <a:cxn ang="0">
                  <a:pos x="334" y="42"/>
                </a:cxn>
                <a:cxn ang="0">
                  <a:pos x="225" y="42"/>
                </a:cxn>
                <a:cxn ang="0">
                  <a:pos x="225" y="42"/>
                </a:cxn>
                <a:cxn ang="0">
                  <a:pos x="225" y="5"/>
                </a:cxn>
                <a:cxn ang="0">
                  <a:pos x="225" y="5"/>
                </a:cxn>
                <a:cxn ang="0">
                  <a:pos x="225" y="2"/>
                </a:cxn>
                <a:cxn ang="0">
                  <a:pos x="223" y="0"/>
                </a:cxn>
                <a:cxn ang="0">
                  <a:pos x="222" y="0"/>
                </a:cxn>
                <a:cxn ang="0">
                  <a:pos x="120" y="0"/>
                </a:cxn>
                <a:cxn ang="0">
                  <a:pos x="120" y="0"/>
                </a:cxn>
                <a:cxn ang="0">
                  <a:pos x="118" y="2"/>
                </a:cxn>
                <a:cxn ang="0">
                  <a:pos x="116" y="4"/>
                </a:cxn>
                <a:cxn ang="0">
                  <a:pos x="115" y="5"/>
                </a:cxn>
                <a:cxn ang="0">
                  <a:pos x="115" y="5"/>
                </a:cxn>
                <a:cxn ang="0">
                  <a:pos x="115" y="42"/>
                </a:cxn>
                <a:cxn ang="0">
                  <a:pos x="17" y="42"/>
                </a:cxn>
                <a:cxn ang="0">
                  <a:pos x="17" y="42"/>
                </a:cxn>
                <a:cxn ang="0">
                  <a:pos x="9" y="42"/>
                </a:cxn>
                <a:cxn ang="0">
                  <a:pos x="4" y="45"/>
                </a:cxn>
                <a:cxn ang="0">
                  <a:pos x="2" y="51"/>
                </a:cxn>
                <a:cxn ang="0">
                  <a:pos x="0" y="58"/>
                </a:cxn>
                <a:cxn ang="0">
                  <a:pos x="0" y="130"/>
                </a:cxn>
                <a:cxn ang="0">
                  <a:pos x="350" y="130"/>
                </a:cxn>
                <a:cxn ang="0">
                  <a:pos x="350" y="58"/>
                </a:cxn>
                <a:cxn ang="0">
                  <a:pos x="350" y="58"/>
                </a:cxn>
                <a:cxn ang="0">
                  <a:pos x="350" y="51"/>
                </a:cxn>
                <a:cxn ang="0">
                  <a:pos x="347" y="45"/>
                </a:cxn>
                <a:cxn ang="0">
                  <a:pos x="341" y="42"/>
                </a:cxn>
                <a:cxn ang="0">
                  <a:pos x="334" y="42"/>
                </a:cxn>
                <a:cxn ang="0">
                  <a:pos x="334" y="42"/>
                </a:cxn>
                <a:cxn ang="0">
                  <a:pos x="133" y="42"/>
                </a:cxn>
                <a:cxn ang="0">
                  <a:pos x="133" y="13"/>
                </a:cxn>
                <a:cxn ang="0">
                  <a:pos x="209" y="13"/>
                </a:cxn>
                <a:cxn ang="0">
                  <a:pos x="209" y="42"/>
                </a:cxn>
                <a:cxn ang="0">
                  <a:pos x="133" y="42"/>
                </a:cxn>
              </a:cxnLst>
              <a:rect l="0" t="0" r="r" b="b"/>
              <a:pathLst>
                <a:path w="350" h="130">
                  <a:moveTo>
                    <a:pt x="334" y="42"/>
                  </a:moveTo>
                  <a:lnTo>
                    <a:pt x="225" y="42"/>
                  </a:lnTo>
                  <a:lnTo>
                    <a:pt x="225" y="42"/>
                  </a:lnTo>
                  <a:lnTo>
                    <a:pt x="225" y="5"/>
                  </a:lnTo>
                  <a:lnTo>
                    <a:pt x="225" y="5"/>
                  </a:lnTo>
                  <a:lnTo>
                    <a:pt x="225" y="2"/>
                  </a:lnTo>
                  <a:lnTo>
                    <a:pt x="223" y="0"/>
                  </a:lnTo>
                  <a:lnTo>
                    <a:pt x="222" y="0"/>
                  </a:lnTo>
                  <a:lnTo>
                    <a:pt x="120" y="0"/>
                  </a:lnTo>
                  <a:lnTo>
                    <a:pt x="120" y="0"/>
                  </a:lnTo>
                  <a:lnTo>
                    <a:pt x="118" y="2"/>
                  </a:lnTo>
                  <a:lnTo>
                    <a:pt x="116" y="4"/>
                  </a:lnTo>
                  <a:lnTo>
                    <a:pt x="115" y="5"/>
                  </a:lnTo>
                  <a:lnTo>
                    <a:pt x="115" y="5"/>
                  </a:lnTo>
                  <a:lnTo>
                    <a:pt x="115" y="42"/>
                  </a:lnTo>
                  <a:lnTo>
                    <a:pt x="17" y="42"/>
                  </a:lnTo>
                  <a:lnTo>
                    <a:pt x="17" y="42"/>
                  </a:lnTo>
                  <a:lnTo>
                    <a:pt x="9" y="42"/>
                  </a:lnTo>
                  <a:lnTo>
                    <a:pt x="4" y="45"/>
                  </a:lnTo>
                  <a:lnTo>
                    <a:pt x="2" y="51"/>
                  </a:lnTo>
                  <a:lnTo>
                    <a:pt x="0" y="58"/>
                  </a:lnTo>
                  <a:lnTo>
                    <a:pt x="0" y="130"/>
                  </a:lnTo>
                  <a:lnTo>
                    <a:pt x="350" y="130"/>
                  </a:lnTo>
                  <a:lnTo>
                    <a:pt x="350" y="58"/>
                  </a:lnTo>
                  <a:lnTo>
                    <a:pt x="350" y="58"/>
                  </a:lnTo>
                  <a:lnTo>
                    <a:pt x="350" y="51"/>
                  </a:lnTo>
                  <a:lnTo>
                    <a:pt x="347" y="45"/>
                  </a:lnTo>
                  <a:lnTo>
                    <a:pt x="341" y="42"/>
                  </a:lnTo>
                  <a:lnTo>
                    <a:pt x="334" y="42"/>
                  </a:lnTo>
                  <a:lnTo>
                    <a:pt x="334" y="42"/>
                  </a:lnTo>
                  <a:close/>
                  <a:moveTo>
                    <a:pt x="133" y="42"/>
                  </a:moveTo>
                  <a:lnTo>
                    <a:pt x="133" y="13"/>
                  </a:lnTo>
                  <a:lnTo>
                    <a:pt x="209" y="13"/>
                  </a:lnTo>
                  <a:lnTo>
                    <a:pt x="209" y="42"/>
                  </a:lnTo>
                  <a:lnTo>
                    <a:pt x="133" y="4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lIns="121920" tIns="60960" rIns="121920" bIns="60960"/>
            <a:lstStyle/>
            <a:p>
              <a:pPr>
                <a:defRPr/>
              </a:pPr>
              <a:endParaRPr lang="en-US" sz="3200">
                <a:solidFill>
                  <a:prstClr val="black"/>
                </a:solidFill>
              </a:endParaRPr>
            </a:p>
          </p:txBody>
        </p:sp>
        <p:sp>
          <p:nvSpPr>
            <p:cNvPr id="70" name="Rectangle 98"/>
            <p:cNvSpPr>
              <a:spLocks noChangeArrowheads="1"/>
            </p:cNvSpPr>
            <p:nvPr/>
          </p:nvSpPr>
          <p:spPr bwMode="auto">
            <a:xfrm>
              <a:off x="5710062" y="1715997"/>
              <a:ext cx="45679" cy="18688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 lIns="121920" tIns="60960" rIns="121920" bIns="60960"/>
            <a:lstStyle/>
            <a:p>
              <a:pPr>
                <a:defRPr/>
              </a:pPr>
              <a:endParaRPr lang="en-US" sz="3200">
                <a:solidFill>
                  <a:prstClr val="black"/>
                </a:solidFill>
              </a:endParaRPr>
            </a:p>
          </p:txBody>
        </p:sp>
      </p:grpSp>
      <p:sp>
        <p:nvSpPr>
          <p:cNvPr id="71" name="Freeform 99"/>
          <p:cNvSpPr>
            <a:spLocks noEditPoints="1"/>
          </p:cNvSpPr>
          <p:nvPr/>
        </p:nvSpPr>
        <p:spPr bwMode="auto">
          <a:xfrm>
            <a:off x="7591425" y="2045986"/>
            <a:ext cx="293688" cy="469900"/>
          </a:xfrm>
          <a:custGeom>
            <a:avLst/>
            <a:gdLst/>
            <a:ahLst/>
            <a:cxnLst>
              <a:cxn ang="0">
                <a:pos x="98" y="0"/>
              </a:cxn>
              <a:cxn ang="0">
                <a:pos x="60" y="7"/>
              </a:cxn>
              <a:cxn ang="0">
                <a:pos x="29" y="27"/>
              </a:cxn>
              <a:cxn ang="0">
                <a:pos x="7" y="59"/>
              </a:cxn>
              <a:cxn ang="0">
                <a:pos x="0" y="98"/>
              </a:cxn>
              <a:cxn ang="0">
                <a:pos x="0" y="116"/>
              </a:cxn>
              <a:cxn ang="0">
                <a:pos x="9" y="154"/>
              </a:cxn>
              <a:cxn ang="0">
                <a:pos x="31" y="208"/>
              </a:cxn>
              <a:cxn ang="0">
                <a:pos x="67" y="270"/>
              </a:cxn>
              <a:cxn ang="0">
                <a:pos x="98" y="311"/>
              </a:cxn>
              <a:cxn ang="0">
                <a:pos x="112" y="291"/>
              </a:cxn>
              <a:cxn ang="0">
                <a:pos x="147" y="241"/>
              </a:cxn>
              <a:cxn ang="0">
                <a:pos x="180" y="172"/>
              </a:cxn>
              <a:cxn ang="0">
                <a:pos x="190" y="134"/>
              </a:cxn>
              <a:cxn ang="0">
                <a:pos x="196" y="98"/>
              </a:cxn>
              <a:cxn ang="0">
                <a:pos x="194" y="78"/>
              </a:cxn>
              <a:cxn ang="0">
                <a:pos x="178" y="41"/>
              </a:cxn>
              <a:cxn ang="0">
                <a:pos x="152" y="16"/>
              </a:cxn>
              <a:cxn ang="0">
                <a:pos x="118" y="1"/>
              </a:cxn>
              <a:cxn ang="0">
                <a:pos x="98" y="0"/>
              </a:cxn>
              <a:cxn ang="0">
                <a:pos x="98" y="157"/>
              </a:cxn>
              <a:cxn ang="0">
                <a:pos x="74" y="152"/>
              </a:cxn>
              <a:cxn ang="0">
                <a:pos x="54" y="139"/>
              </a:cxn>
              <a:cxn ang="0">
                <a:pos x="42" y="119"/>
              </a:cxn>
              <a:cxn ang="0">
                <a:pos x="38" y="98"/>
              </a:cxn>
              <a:cxn ang="0">
                <a:pos x="38" y="85"/>
              </a:cxn>
              <a:cxn ang="0">
                <a:pos x="47" y="63"/>
              </a:cxn>
              <a:cxn ang="0">
                <a:pos x="64" y="47"/>
              </a:cxn>
              <a:cxn ang="0">
                <a:pos x="85" y="38"/>
              </a:cxn>
              <a:cxn ang="0">
                <a:pos x="98" y="36"/>
              </a:cxn>
              <a:cxn ang="0">
                <a:pos x="122" y="41"/>
              </a:cxn>
              <a:cxn ang="0">
                <a:pos x="140" y="54"/>
              </a:cxn>
              <a:cxn ang="0">
                <a:pos x="152" y="74"/>
              </a:cxn>
              <a:cxn ang="0">
                <a:pos x="158" y="98"/>
              </a:cxn>
              <a:cxn ang="0">
                <a:pos x="156" y="108"/>
              </a:cxn>
              <a:cxn ang="0">
                <a:pos x="147" y="130"/>
              </a:cxn>
              <a:cxn ang="0">
                <a:pos x="131" y="146"/>
              </a:cxn>
              <a:cxn ang="0">
                <a:pos x="109" y="156"/>
              </a:cxn>
              <a:cxn ang="0">
                <a:pos x="98" y="157"/>
              </a:cxn>
              <a:cxn ang="0">
                <a:pos x="60" y="98"/>
              </a:cxn>
              <a:cxn ang="0">
                <a:pos x="62" y="112"/>
              </a:cxn>
              <a:cxn ang="0">
                <a:pos x="71" y="123"/>
              </a:cxn>
              <a:cxn ang="0">
                <a:pos x="83" y="132"/>
              </a:cxn>
              <a:cxn ang="0">
                <a:pos x="98" y="134"/>
              </a:cxn>
              <a:cxn ang="0">
                <a:pos x="105" y="134"/>
              </a:cxn>
              <a:cxn ang="0">
                <a:pos x="118" y="128"/>
              </a:cxn>
              <a:cxn ang="0">
                <a:pos x="129" y="117"/>
              </a:cxn>
              <a:cxn ang="0">
                <a:pos x="134" y="105"/>
              </a:cxn>
              <a:cxn ang="0">
                <a:pos x="136" y="98"/>
              </a:cxn>
              <a:cxn ang="0">
                <a:pos x="132" y="81"/>
              </a:cxn>
              <a:cxn ang="0">
                <a:pos x="125" y="70"/>
              </a:cxn>
              <a:cxn ang="0">
                <a:pos x="112" y="61"/>
              </a:cxn>
              <a:cxn ang="0">
                <a:pos x="98" y="59"/>
              </a:cxn>
              <a:cxn ang="0">
                <a:pos x="89" y="59"/>
              </a:cxn>
              <a:cxn ang="0">
                <a:pos x="76" y="65"/>
              </a:cxn>
              <a:cxn ang="0">
                <a:pos x="65" y="76"/>
              </a:cxn>
              <a:cxn ang="0">
                <a:pos x="60" y="88"/>
              </a:cxn>
              <a:cxn ang="0">
                <a:pos x="60" y="98"/>
              </a:cxn>
            </a:cxnLst>
            <a:rect l="0" t="0" r="r" b="b"/>
            <a:pathLst>
              <a:path w="196" h="311">
                <a:moveTo>
                  <a:pt x="98" y="0"/>
                </a:moveTo>
                <a:lnTo>
                  <a:pt x="98" y="0"/>
                </a:lnTo>
                <a:lnTo>
                  <a:pt x="78" y="1"/>
                </a:lnTo>
                <a:lnTo>
                  <a:pt x="60" y="7"/>
                </a:lnTo>
                <a:lnTo>
                  <a:pt x="44" y="16"/>
                </a:lnTo>
                <a:lnTo>
                  <a:pt x="29" y="27"/>
                </a:lnTo>
                <a:lnTo>
                  <a:pt x="16" y="41"/>
                </a:lnTo>
                <a:lnTo>
                  <a:pt x="7" y="59"/>
                </a:lnTo>
                <a:lnTo>
                  <a:pt x="2" y="78"/>
                </a:lnTo>
                <a:lnTo>
                  <a:pt x="0" y="98"/>
                </a:lnTo>
                <a:lnTo>
                  <a:pt x="0" y="98"/>
                </a:lnTo>
                <a:lnTo>
                  <a:pt x="0" y="116"/>
                </a:lnTo>
                <a:lnTo>
                  <a:pt x="4" y="134"/>
                </a:lnTo>
                <a:lnTo>
                  <a:pt x="9" y="154"/>
                </a:lnTo>
                <a:lnTo>
                  <a:pt x="15" y="172"/>
                </a:lnTo>
                <a:lnTo>
                  <a:pt x="31" y="208"/>
                </a:lnTo>
                <a:lnTo>
                  <a:pt x="49" y="241"/>
                </a:lnTo>
                <a:lnTo>
                  <a:pt x="67" y="270"/>
                </a:lnTo>
                <a:lnTo>
                  <a:pt x="82" y="291"/>
                </a:lnTo>
                <a:lnTo>
                  <a:pt x="98" y="311"/>
                </a:lnTo>
                <a:lnTo>
                  <a:pt x="98" y="311"/>
                </a:lnTo>
                <a:lnTo>
                  <a:pt x="112" y="291"/>
                </a:lnTo>
                <a:lnTo>
                  <a:pt x="129" y="270"/>
                </a:lnTo>
                <a:lnTo>
                  <a:pt x="147" y="241"/>
                </a:lnTo>
                <a:lnTo>
                  <a:pt x="165" y="208"/>
                </a:lnTo>
                <a:lnTo>
                  <a:pt x="180" y="172"/>
                </a:lnTo>
                <a:lnTo>
                  <a:pt x="187" y="154"/>
                </a:lnTo>
                <a:lnTo>
                  <a:pt x="190" y="134"/>
                </a:lnTo>
                <a:lnTo>
                  <a:pt x="194" y="116"/>
                </a:lnTo>
                <a:lnTo>
                  <a:pt x="196" y="98"/>
                </a:lnTo>
                <a:lnTo>
                  <a:pt x="196" y="98"/>
                </a:lnTo>
                <a:lnTo>
                  <a:pt x="194" y="78"/>
                </a:lnTo>
                <a:lnTo>
                  <a:pt x="187" y="59"/>
                </a:lnTo>
                <a:lnTo>
                  <a:pt x="178" y="41"/>
                </a:lnTo>
                <a:lnTo>
                  <a:pt x="167" y="27"/>
                </a:lnTo>
                <a:lnTo>
                  <a:pt x="152" y="16"/>
                </a:lnTo>
                <a:lnTo>
                  <a:pt x="136" y="7"/>
                </a:lnTo>
                <a:lnTo>
                  <a:pt x="118" y="1"/>
                </a:lnTo>
                <a:lnTo>
                  <a:pt x="98" y="0"/>
                </a:lnTo>
                <a:lnTo>
                  <a:pt x="98" y="0"/>
                </a:lnTo>
                <a:close/>
                <a:moveTo>
                  <a:pt x="98" y="157"/>
                </a:moveTo>
                <a:lnTo>
                  <a:pt x="98" y="157"/>
                </a:lnTo>
                <a:lnTo>
                  <a:pt x="85" y="156"/>
                </a:lnTo>
                <a:lnTo>
                  <a:pt x="74" y="152"/>
                </a:lnTo>
                <a:lnTo>
                  <a:pt x="64" y="146"/>
                </a:lnTo>
                <a:lnTo>
                  <a:pt x="54" y="139"/>
                </a:lnTo>
                <a:lnTo>
                  <a:pt x="47" y="130"/>
                </a:lnTo>
                <a:lnTo>
                  <a:pt x="42" y="119"/>
                </a:lnTo>
                <a:lnTo>
                  <a:pt x="38" y="108"/>
                </a:lnTo>
                <a:lnTo>
                  <a:pt x="38" y="98"/>
                </a:lnTo>
                <a:lnTo>
                  <a:pt x="38" y="98"/>
                </a:lnTo>
                <a:lnTo>
                  <a:pt x="38" y="85"/>
                </a:lnTo>
                <a:lnTo>
                  <a:pt x="42" y="74"/>
                </a:lnTo>
                <a:lnTo>
                  <a:pt x="47" y="63"/>
                </a:lnTo>
                <a:lnTo>
                  <a:pt x="54" y="54"/>
                </a:lnTo>
                <a:lnTo>
                  <a:pt x="64" y="47"/>
                </a:lnTo>
                <a:lnTo>
                  <a:pt x="74" y="41"/>
                </a:lnTo>
                <a:lnTo>
                  <a:pt x="85" y="38"/>
                </a:lnTo>
                <a:lnTo>
                  <a:pt x="98" y="36"/>
                </a:lnTo>
                <a:lnTo>
                  <a:pt x="98" y="36"/>
                </a:lnTo>
                <a:lnTo>
                  <a:pt x="109" y="38"/>
                </a:lnTo>
                <a:lnTo>
                  <a:pt x="122" y="41"/>
                </a:lnTo>
                <a:lnTo>
                  <a:pt x="131" y="47"/>
                </a:lnTo>
                <a:lnTo>
                  <a:pt x="140" y="54"/>
                </a:lnTo>
                <a:lnTo>
                  <a:pt x="147" y="63"/>
                </a:lnTo>
                <a:lnTo>
                  <a:pt x="152" y="74"/>
                </a:lnTo>
                <a:lnTo>
                  <a:pt x="156" y="85"/>
                </a:lnTo>
                <a:lnTo>
                  <a:pt x="158" y="98"/>
                </a:lnTo>
                <a:lnTo>
                  <a:pt x="158" y="98"/>
                </a:lnTo>
                <a:lnTo>
                  <a:pt x="156" y="108"/>
                </a:lnTo>
                <a:lnTo>
                  <a:pt x="152" y="119"/>
                </a:lnTo>
                <a:lnTo>
                  <a:pt x="147" y="130"/>
                </a:lnTo>
                <a:lnTo>
                  <a:pt x="140" y="139"/>
                </a:lnTo>
                <a:lnTo>
                  <a:pt x="131" y="146"/>
                </a:lnTo>
                <a:lnTo>
                  <a:pt x="122" y="152"/>
                </a:lnTo>
                <a:lnTo>
                  <a:pt x="109" y="156"/>
                </a:lnTo>
                <a:lnTo>
                  <a:pt x="98" y="157"/>
                </a:lnTo>
                <a:lnTo>
                  <a:pt x="98" y="157"/>
                </a:lnTo>
                <a:close/>
                <a:moveTo>
                  <a:pt x="60" y="98"/>
                </a:moveTo>
                <a:lnTo>
                  <a:pt x="60" y="98"/>
                </a:lnTo>
                <a:lnTo>
                  <a:pt x="60" y="105"/>
                </a:lnTo>
                <a:lnTo>
                  <a:pt x="62" y="112"/>
                </a:lnTo>
                <a:lnTo>
                  <a:pt x="65" y="117"/>
                </a:lnTo>
                <a:lnTo>
                  <a:pt x="71" y="123"/>
                </a:lnTo>
                <a:lnTo>
                  <a:pt x="76" y="128"/>
                </a:lnTo>
                <a:lnTo>
                  <a:pt x="83" y="132"/>
                </a:lnTo>
                <a:lnTo>
                  <a:pt x="89" y="134"/>
                </a:lnTo>
                <a:lnTo>
                  <a:pt x="98" y="134"/>
                </a:lnTo>
                <a:lnTo>
                  <a:pt x="98" y="134"/>
                </a:lnTo>
                <a:lnTo>
                  <a:pt x="105" y="134"/>
                </a:lnTo>
                <a:lnTo>
                  <a:pt x="112" y="132"/>
                </a:lnTo>
                <a:lnTo>
                  <a:pt x="118" y="128"/>
                </a:lnTo>
                <a:lnTo>
                  <a:pt x="125" y="123"/>
                </a:lnTo>
                <a:lnTo>
                  <a:pt x="129" y="117"/>
                </a:lnTo>
                <a:lnTo>
                  <a:pt x="132" y="112"/>
                </a:lnTo>
                <a:lnTo>
                  <a:pt x="134" y="105"/>
                </a:lnTo>
                <a:lnTo>
                  <a:pt x="136" y="98"/>
                </a:lnTo>
                <a:lnTo>
                  <a:pt x="136" y="98"/>
                </a:lnTo>
                <a:lnTo>
                  <a:pt x="134" y="88"/>
                </a:lnTo>
                <a:lnTo>
                  <a:pt x="132" y="81"/>
                </a:lnTo>
                <a:lnTo>
                  <a:pt x="129" y="76"/>
                </a:lnTo>
                <a:lnTo>
                  <a:pt x="125" y="70"/>
                </a:lnTo>
                <a:lnTo>
                  <a:pt x="118" y="65"/>
                </a:lnTo>
                <a:lnTo>
                  <a:pt x="112" y="61"/>
                </a:lnTo>
                <a:lnTo>
                  <a:pt x="105" y="59"/>
                </a:lnTo>
                <a:lnTo>
                  <a:pt x="98" y="59"/>
                </a:lnTo>
                <a:lnTo>
                  <a:pt x="98" y="59"/>
                </a:lnTo>
                <a:lnTo>
                  <a:pt x="89" y="59"/>
                </a:lnTo>
                <a:lnTo>
                  <a:pt x="83" y="61"/>
                </a:lnTo>
                <a:lnTo>
                  <a:pt x="76" y="65"/>
                </a:lnTo>
                <a:lnTo>
                  <a:pt x="71" y="70"/>
                </a:lnTo>
                <a:lnTo>
                  <a:pt x="65" y="76"/>
                </a:lnTo>
                <a:lnTo>
                  <a:pt x="62" y="81"/>
                </a:lnTo>
                <a:lnTo>
                  <a:pt x="60" y="88"/>
                </a:lnTo>
                <a:lnTo>
                  <a:pt x="60" y="98"/>
                </a:lnTo>
                <a:lnTo>
                  <a:pt x="60" y="98"/>
                </a:lnTo>
                <a:close/>
              </a:path>
            </a:pathLst>
          </a:custGeom>
          <a:solidFill>
            <a:srgbClr val="F45474"/>
          </a:solidFill>
          <a:ln w="9525">
            <a:noFill/>
            <a:round/>
          </a:ln>
        </p:spPr>
        <p:txBody>
          <a:bodyPr lIns="121920" tIns="60960" rIns="121920" bIns="60960"/>
          <a:lstStyle/>
          <a:p>
            <a:pPr>
              <a:defRPr/>
            </a:pPr>
            <a:endParaRPr lang="en-US" sz="3200">
              <a:solidFill>
                <a:prstClr val="black"/>
              </a:solidFill>
            </a:endParaRPr>
          </a:p>
        </p:txBody>
      </p:sp>
      <p:sp>
        <p:nvSpPr>
          <p:cNvPr id="72" name="Freeform 100"/>
          <p:cNvSpPr/>
          <p:nvPr/>
        </p:nvSpPr>
        <p:spPr bwMode="auto">
          <a:xfrm>
            <a:off x="7524750" y="4036711"/>
            <a:ext cx="427038" cy="481013"/>
          </a:xfrm>
          <a:custGeom>
            <a:avLst/>
            <a:gdLst/>
            <a:ahLst/>
            <a:cxnLst>
              <a:cxn ang="0">
                <a:pos x="230" y="212"/>
              </a:cxn>
              <a:cxn ang="0">
                <a:pos x="212" y="216"/>
              </a:cxn>
              <a:cxn ang="0">
                <a:pos x="197" y="223"/>
              </a:cxn>
              <a:cxn ang="0">
                <a:pos x="105" y="169"/>
              </a:cxn>
              <a:cxn ang="0">
                <a:pos x="105" y="160"/>
              </a:cxn>
              <a:cxn ang="0">
                <a:pos x="197" y="96"/>
              </a:cxn>
              <a:cxn ang="0">
                <a:pos x="204" y="100"/>
              </a:cxn>
              <a:cxn ang="0">
                <a:pos x="221" y="105"/>
              </a:cxn>
              <a:cxn ang="0">
                <a:pos x="230" y="107"/>
              </a:cxn>
              <a:cxn ang="0">
                <a:pos x="250" y="102"/>
              </a:cxn>
              <a:cxn ang="0">
                <a:pos x="266" y="91"/>
              </a:cxn>
              <a:cxn ang="0">
                <a:pos x="277" y="75"/>
              </a:cxn>
              <a:cxn ang="0">
                <a:pos x="282" y="53"/>
              </a:cxn>
              <a:cxn ang="0">
                <a:pos x="281" y="44"/>
              </a:cxn>
              <a:cxn ang="0">
                <a:pos x="273" y="24"/>
              </a:cxn>
              <a:cxn ang="0">
                <a:pos x="259" y="9"/>
              </a:cxn>
              <a:cxn ang="0">
                <a:pos x="239" y="2"/>
              </a:cxn>
              <a:cxn ang="0">
                <a:pos x="230" y="0"/>
              </a:cxn>
              <a:cxn ang="0">
                <a:pos x="208" y="4"/>
              </a:cxn>
              <a:cxn ang="0">
                <a:pos x="192" y="17"/>
              </a:cxn>
              <a:cxn ang="0">
                <a:pos x="181" y="33"/>
              </a:cxn>
              <a:cxn ang="0">
                <a:pos x="175" y="53"/>
              </a:cxn>
              <a:cxn ang="0">
                <a:pos x="177" y="62"/>
              </a:cxn>
              <a:cxn ang="0">
                <a:pos x="85" y="118"/>
              </a:cxn>
              <a:cxn ang="0">
                <a:pos x="68" y="109"/>
              </a:cxn>
              <a:cxn ang="0">
                <a:pos x="52" y="107"/>
              </a:cxn>
              <a:cxn ang="0">
                <a:pos x="41" y="107"/>
              </a:cxn>
              <a:cxn ang="0">
                <a:pos x="23" y="116"/>
              </a:cxn>
              <a:cxn ang="0">
                <a:pos x="9" y="131"/>
              </a:cxn>
              <a:cxn ang="0">
                <a:pos x="0" y="149"/>
              </a:cxn>
              <a:cxn ang="0">
                <a:pos x="0" y="160"/>
              </a:cxn>
              <a:cxn ang="0">
                <a:pos x="3" y="180"/>
              </a:cxn>
              <a:cxn ang="0">
                <a:pos x="14" y="198"/>
              </a:cxn>
              <a:cxn ang="0">
                <a:pos x="30" y="209"/>
              </a:cxn>
              <a:cxn ang="0">
                <a:pos x="52" y="212"/>
              </a:cxn>
              <a:cxn ang="0">
                <a:pos x="61" y="212"/>
              </a:cxn>
              <a:cxn ang="0">
                <a:pos x="78" y="207"/>
              </a:cxn>
              <a:cxn ang="0">
                <a:pos x="177" y="258"/>
              </a:cxn>
              <a:cxn ang="0">
                <a:pos x="175" y="267"/>
              </a:cxn>
              <a:cxn ang="0">
                <a:pos x="177" y="278"/>
              </a:cxn>
              <a:cxn ang="0">
                <a:pos x="184" y="296"/>
              </a:cxn>
              <a:cxn ang="0">
                <a:pos x="199" y="310"/>
              </a:cxn>
              <a:cxn ang="0">
                <a:pos x="219" y="318"/>
              </a:cxn>
              <a:cxn ang="0">
                <a:pos x="230" y="319"/>
              </a:cxn>
              <a:cxn ang="0">
                <a:pos x="250" y="316"/>
              </a:cxn>
              <a:cxn ang="0">
                <a:pos x="266" y="303"/>
              </a:cxn>
              <a:cxn ang="0">
                <a:pos x="277" y="287"/>
              </a:cxn>
              <a:cxn ang="0">
                <a:pos x="282" y="267"/>
              </a:cxn>
              <a:cxn ang="0">
                <a:pos x="281" y="256"/>
              </a:cxn>
              <a:cxn ang="0">
                <a:pos x="273" y="236"/>
              </a:cxn>
              <a:cxn ang="0">
                <a:pos x="259" y="221"/>
              </a:cxn>
              <a:cxn ang="0">
                <a:pos x="239" y="214"/>
              </a:cxn>
              <a:cxn ang="0">
                <a:pos x="230" y="212"/>
              </a:cxn>
            </a:cxnLst>
            <a:rect l="0" t="0" r="r" b="b"/>
            <a:pathLst>
              <a:path w="282" h="319">
                <a:moveTo>
                  <a:pt x="230" y="212"/>
                </a:moveTo>
                <a:lnTo>
                  <a:pt x="230" y="212"/>
                </a:lnTo>
                <a:lnTo>
                  <a:pt x="221" y="214"/>
                </a:lnTo>
                <a:lnTo>
                  <a:pt x="212" y="216"/>
                </a:lnTo>
                <a:lnTo>
                  <a:pt x="204" y="220"/>
                </a:lnTo>
                <a:lnTo>
                  <a:pt x="197" y="223"/>
                </a:lnTo>
                <a:lnTo>
                  <a:pt x="105" y="169"/>
                </a:lnTo>
                <a:lnTo>
                  <a:pt x="105" y="169"/>
                </a:lnTo>
                <a:lnTo>
                  <a:pt x="105" y="160"/>
                </a:lnTo>
                <a:lnTo>
                  <a:pt x="105" y="160"/>
                </a:lnTo>
                <a:lnTo>
                  <a:pt x="105" y="151"/>
                </a:lnTo>
                <a:lnTo>
                  <a:pt x="197" y="96"/>
                </a:lnTo>
                <a:lnTo>
                  <a:pt x="197" y="96"/>
                </a:lnTo>
                <a:lnTo>
                  <a:pt x="204" y="100"/>
                </a:lnTo>
                <a:lnTo>
                  <a:pt x="212" y="104"/>
                </a:lnTo>
                <a:lnTo>
                  <a:pt x="221" y="105"/>
                </a:lnTo>
                <a:lnTo>
                  <a:pt x="230" y="107"/>
                </a:lnTo>
                <a:lnTo>
                  <a:pt x="230" y="107"/>
                </a:lnTo>
                <a:lnTo>
                  <a:pt x="239" y="105"/>
                </a:lnTo>
                <a:lnTo>
                  <a:pt x="250" y="102"/>
                </a:lnTo>
                <a:lnTo>
                  <a:pt x="259" y="98"/>
                </a:lnTo>
                <a:lnTo>
                  <a:pt x="266" y="91"/>
                </a:lnTo>
                <a:lnTo>
                  <a:pt x="273" y="84"/>
                </a:lnTo>
                <a:lnTo>
                  <a:pt x="277" y="75"/>
                </a:lnTo>
                <a:lnTo>
                  <a:pt x="281" y="64"/>
                </a:lnTo>
                <a:lnTo>
                  <a:pt x="282" y="53"/>
                </a:lnTo>
                <a:lnTo>
                  <a:pt x="282" y="53"/>
                </a:lnTo>
                <a:lnTo>
                  <a:pt x="281" y="44"/>
                </a:lnTo>
                <a:lnTo>
                  <a:pt x="277" y="33"/>
                </a:lnTo>
                <a:lnTo>
                  <a:pt x="273" y="24"/>
                </a:lnTo>
                <a:lnTo>
                  <a:pt x="266" y="17"/>
                </a:lnTo>
                <a:lnTo>
                  <a:pt x="259" y="9"/>
                </a:lnTo>
                <a:lnTo>
                  <a:pt x="250" y="4"/>
                </a:lnTo>
                <a:lnTo>
                  <a:pt x="239" y="2"/>
                </a:lnTo>
                <a:lnTo>
                  <a:pt x="230" y="0"/>
                </a:lnTo>
                <a:lnTo>
                  <a:pt x="230" y="0"/>
                </a:lnTo>
                <a:lnTo>
                  <a:pt x="219" y="2"/>
                </a:lnTo>
                <a:lnTo>
                  <a:pt x="208" y="4"/>
                </a:lnTo>
                <a:lnTo>
                  <a:pt x="199" y="9"/>
                </a:lnTo>
                <a:lnTo>
                  <a:pt x="192" y="17"/>
                </a:lnTo>
                <a:lnTo>
                  <a:pt x="184" y="24"/>
                </a:lnTo>
                <a:lnTo>
                  <a:pt x="181" y="33"/>
                </a:lnTo>
                <a:lnTo>
                  <a:pt x="177" y="44"/>
                </a:lnTo>
                <a:lnTo>
                  <a:pt x="175" y="53"/>
                </a:lnTo>
                <a:lnTo>
                  <a:pt x="175" y="53"/>
                </a:lnTo>
                <a:lnTo>
                  <a:pt x="177" y="62"/>
                </a:lnTo>
                <a:lnTo>
                  <a:pt x="85" y="118"/>
                </a:lnTo>
                <a:lnTo>
                  <a:pt x="85" y="118"/>
                </a:lnTo>
                <a:lnTo>
                  <a:pt x="78" y="113"/>
                </a:lnTo>
                <a:lnTo>
                  <a:pt x="68" y="109"/>
                </a:lnTo>
                <a:lnTo>
                  <a:pt x="61" y="107"/>
                </a:lnTo>
                <a:lnTo>
                  <a:pt x="52" y="107"/>
                </a:lnTo>
                <a:lnTo>
                  <a:pt x="52" y="107"/>
                </a:lnTo>
                <a:lnTo>
                  <a:pt x="41" y="107"/>
                </a:lnTo>
                <a:lnTo>
                  <a:pt x="30" y="111"/>
                </a:lnTo>
                <a:lnTo>
                  <a:pt x="23" y="116"/>
                </a:lnTo>
                <a:lnTo>
                  <a:pt x="14" y="122"/>
                </a:lnTo>
                <a:lnTo>
                  <a:pt x="9" y="131"/>
                </a:lnTo>
                <a:lnTo>
                  <a:pt x="3" y="140"/>
                </a:lnTo>
                <a:lnTo>
                  <a:pt x="0" y="149"/>
                </a:lnTo>
                <a:lnTo>
                  <a:pt x="0" y="160"/>
                </a:lnTo>
                <a:lnTo>
                  <a:pt x="0" y="160"/>
                </a:lnTo>
                <a:lnTo>
                  <a:pt x="0" y="171"/>
                </a:lnTo>
                <a:lnTo>
                  <a:pt x="3" y="180"/>
                </a:lnTo>
                <a:lnTo>
                  <a:pt x="9" y="189"/>
                </a:lnTo>
                <a:lnTo>
                  <a:pt x="14" y="198"/>
                </a:lnTo>
                <a:lnTo>
                  <a:pt x="23" y="203"/>
                </a:lnTo>
                <a:lnTo>
                  <a:pt x="30" y="209"/>
                </a:lnTo>
                <a:lnTo>
                  <a:pt x="41" y="212"/>
                </a:lnTo>
                <a:lnTo>
                  <a:pt x="52" y="212"/>
                </a:lnTo>
                <a:lnTo>
                  <a:pt x="52" y="212"/>
                </a:lnTo>
                <a:lnTo>
                  <a:pt x="61" y="212"/>
                </a:lnTo>
                <a:lnTo>
                  <a:pt x="68" y="211"/>
                </a:lnTo>
                <a:lnTo>
                  <a:pt x="78" y="207"/>
                </a:lnTo>
                <a:lnTo>
                  <a:pt x="85" y="202"/>
                </a:lnTo>
                <a:lnTo>
                  <a:pt x="177" y="258"/>
                </a:lnTo>
                <a:lnTo>
                  <a:pt x="177" y="258"/>
                </a:lnTo>
                <a:lnTo>
                  <a:pt x="175" y="267"/>
                </a:lnTo>
                <a:lnTo>
                  <a:pt x="175" y="267"/>
                </a:lnTo>
                <a:lnTo>
                  <a:pt x="177" y="278"/>
                </a:lnTo>
                <a:lnTo>
                  <a:pt x="181" y="287"/>
                </a:lnTo>
                <a:lnTo>
                  <a:pt x="184" y="296"/>
                </a:lnTo>
                <a:lnTo>
                  <a:pt x="192" y="303"/>
                </a:lnTo>
                <a:lnTo>
                  <a:pt x="199" y="310"/>
                </a:lnTo>
                <a:lnTo>
                  <a:pt x="208" y="316"/>
                </a:lnTo>
                <a:lnTo>
                  <a:pt x="219" y="318"/>
                </a:lnTo>
                <a:lnTo>
                  <a:pt x="230" y="319"/>
                </a:lnTo>
                <a:lnTo>
                  <a:pt x="230" y="319"/>
                </a:lnTo>
                <a:lnTo>
                  <a:pt x="239" y="318"/>
                </a:lnTo>
                <a:lnTo>
                  <a:pt x="250" y="316"/>
                </a:lnTo>
                <a:lnTo>
                  <a:pt x="259" y="310"/>
                </a:lnTo>
                <a:lnTo>
                  <a:pt x="266" y="303"/>
                </a:lnTo>
                <a:lnTo>
                  <a:pt x="273" y="296"/>
                </a:lnTo>
                <a:lnTo>
                  <a:pt x="277" y="287"/>
                </a:lnTo>
                <a:lnTo>
                  <a:pt x="281" y="278"/>
                </a:lnTo>
                <a:lnTo>
                  <a:pt x="282" y="267"/>
                </a:lnTo>
                <a:lnTo>
                  <a:pt x="282" y="267"/>
                </a:lnTo>
                <a:lnTo>
                  <a:pt x="281" y="256"/>
                </a:lnTo>
                <a:lnTo>
                  <a:pt x="277" y="245"/>
                </a:lnTo>
                <a:lnTo>
                  <a:pt x="273" y="236"/>
                </a:lnTo>
                <a:lnTo>
                  <a:pt x="266" y="229"/>
                </a:lnTo>
                <a:lnTo>
                  <a:pt x="259" y="221"/>
                </a:lnTo>
                <a:lnTo>
                  <a:pt x="250" y="218"/>
                </a:lnTo>
                <a:lnTo>
                  <a:pt x="239" y="214"/>
                </a:lnTo>
                <a:lnTo>
                  <a:pt x="230" y="212"/>
                </a:lnTo>
                <a:lnTo>
                  <a:pt x="230" y="212"/>
                </a:lnTo>
                <a:close/>
              </a:path>
            </a:pathLst>
          </a:custGeom>
          <a:solidFill>
            <a:srgbClr val="F45474"/>
          </a:solidFill>
          <a:ln w="9525">
            <a:noFill/>
            <a:round/>
          </a:ln>
        </p:spPr>
        <p:txBody>
          <a:bodyPr lIns="121920" tIns="60960" rIns="121920" bIns="60960"/>
          <a:lstStyle/>
          <a:p>
            <a:pPr>
              <a:defRPr/>
            </a:pPr>
            <a:endParaRPr lang="en-US" sz="3200">
              <a:solidFill>
                <a:prstClr val="black"/>
              </a:solidFill>
            </a:endParaRPr>
          </a:p>
        </p:txBody>
      </p:sp>
      <p:grpSp>
        <p:nvGrpSpPr>
          <p:cNvPr id="73" name="Group 76"/>
          <p:cNvGrpSpPr/>
          <p:nvPr/>
        </p:nvGrpSpPr>
        <p:grpSpPr>
          <a:xfrm>
            <a:off x="8695280" y="1082875"/>
            <a:ext cx="579843" cy="402587"/>
            <a:chOff x="5533573" y="812792"/>
            <a:chExt cx="400733" cy="278229"/>
          </a:xfrm>
          <a:solidFill>
            <a:srgbClr val="F45474"/>
          </a:solidFill>
        </p:grpSpPr>
        <p:sp>
          <p:nvSpPr>
            <p:cNvPr id="74" name="Freeform 101"/>
            <p:cNvSpPr/>
            <p:nvPr/>
          </p:nvSpPr>
          <p:spPr bwMode="auto">
            <a:xfrm>
              <a:off x="5730826" y="962288"/>
              <a:ext cx="93436" cy="128733"/>
            </a:xfrm>
            <a:custGeom>
              <a:avLst/>
              <a:gdLst/>
              <a:ahLst/>
              <a:cxnLst>
                <a:cxn ang="0">
                  <a:pos x="0" y="34"/>
                </a:cxn>
                <a:cxn ang="0">
                  <a:pos x="0" y="34"/>
                </a:cxn>
                <a:cxn ang="0">
                  <a:pos x="14" y="52"/>
                </a:cxn>
                <a:cxn ang="0">
                  <a:pos x="23" y="74"/>
                </a:cxn>
                <a:cxn ang="0">
                  <a:pos x="30" y="96"/>
                </a:cxn>
                <a:cxn ang="0">
                  <a:pos x="30" y="109"/>
                </a:cxn>
                <a:cxn ang="0">
                  <a:pos x="32" y="120"/>
                </a:cxn>
                <a:cxn ang="0">
                  <a:pos x="32" y="120"/>
                </a:cxn>
                <a:cxn ang="0">
                  <a:pos x="32" y="123"/>
                </a:cxn>
                <a:cxn ang="0">
                  <a:pos x="32" y="123"/>
                </a:cxn>
                <a:cxn ang="0">
                  <a:pos x="34" y="123"/>
                </a:cxn>
                <a:cxn ang="0">
                  <a:pos x="87" y="123"/>
                </a:cxn>
                <a:cxn ang="0">
                  <a:pos x="87" y="123"/>
                </a:cxn>
                <a:cxn ang="0">
                  <a:pos x="88" y="121"/>
                </a:cxn>
                <a:cxn ang="0">
                  <a:pos x="90" y="120"/>
                </a:cxn>
                <a:cxn ang="0">
                  <a:pos x="90" y="120"/>
                </a:cxn>
                <a:cxn ang="0">
                  <a:pos x="88" y="103"/>
                </a:cxn>
                <a:cxn ang="0">
                  <a:pos x="87" y="87"/>
                </a:cxn>
                <a:cxn ang="0">
                  <a:pos x="83" y="71"/>
                </a:cxn>
                <a:cxn ang="0">
                  <a:pos x="78" y="54"/>
                </a:cxn>
                <a:cxn ang="0">
                  <a:pos x="72" y="40"/>
                </a:cxn>
                <a:cxn ang="0">
                  <a:pos x="65" y="25"/>
                </a:cxn>
                <a:cxn ang="0">
                  <a:pos x="56" y="13"/>
                </a:cxn>
                <a:cxn ang="0">
                  <a:pos x="47" y="0"/>
                </a:cxn>
                <a:cxn ang="0">
                  <a:pos x="47" y="0"/>
                </a:cxn>
                <a:cxn ang="0">
                  <a:pos x="34" y="5"/>
                </a:cxn>
                <a:cxn ang="0">
                  <a:pos x="21" y="14"/>
                </a:cxn>
                <a:cxn ang="0">
                  <a:pos x="10" y="23"/>
                </a:cxn>
                <a:cxn ang="0">
                  <a:pos x="0" y="34"/>
                </a:cxn>
                <a:cxn ang="0">
                  <a:pos x="0" y="34"/>
                </a:cxn>
              </a:cxnLst>
              <a:rect l="0" t="0" r="r" b="b"/>
              <a:pathLst>
                <a:path w="90" h="123">
                  <a:moveTo>
                    <a:pt x="0" y="34"/>
                  </a:moveTo>
                  <a:lnTo>
                    <a:pt x="0" y="34"/>
                  </a:lnTo>
                  <a:lnTo>
                    <a:pt x="14" y="52"/>
                  </a:lnTo>
                  <a:lnTo>
                    <a:pt x="23" y="74"/>
                  </a:lnTo>
                  <a:lnTo>
                    <a:pt x="30" y="96"/>
                  </a:lnTo>
                  <a:lnTo>
                    <a:pt x="30" y="109"/>
                  </a:lnTo>
                  <a:lnTo>
                    <a:pt x="32" y="120"/>
                  </a:lnTo>
                  <a:lnTo>
                    <a:pt x="32" y="120"/>
                  </a:lnTo>
                  <a:lnTo>
                    <a:pt x="32" y="123"/>
                  </a:lnTo>
                  <a:lnTo>
                    <a:pt x="32" y="123"/>
                  </a:lnTo>
                  <a:lnTo>
                    <a:pt x="34" y="123"/>
                  </a:lnTo>
                  <a:lnTo>
                    <a:pt x="87" y="123"/>
                  </a:lnTo>
                  <a:lnTo>
                    <a:pt x="87" y="123"/>
                  </a:lnTo>
                  <a:lnTo>
                    <a:pt x="88" y="121"/>
                  </a:lnTo>
                  <a:lnTo>
                    <a:pt x="90" y="120"/>
                  </a:lnTo>
                  <a:lnTo>
                    <a:pt x="90" y="120"/>
                  </a:lnTo>
                  <a:lnTo>
                    <a:pt x="88" y="103"/>
                  </a:lnTo>
                  <a:lnTo>
                    <a:pt x="87" y="87"/>
                  </a:lnTo>
                  <a:lnTo>
                    <a:pt x="83" y="71"/>
                  </a:lnTo>
                  <a:lnTo>
                    <a:pt x="78" y="54"/>
                  </a:lnTo>
                  <a:lnTo>
                    <a:pt x="72" y="40"/>
                  </a:lnTo>
                  <a:lnTo>
                    <a:pt x="65" y="25"/>
                  </a:lnTo>
                  <a:lnTo>
                    <a:pt x="56" y="13"/>
                  </a:lnTo>
                  <a:lnTo>
                    <a:pt x="47" y="0"/>
                  </a:lnTo>
                  <a:lnTo>
                    <a:pt x="47" y="0"/>
                  </a:lnTo>
                  <a:lnTo>
                    <a:pt x="34" y="5"/>
                  </a:lnTo>
                  <a:lnTo>
                    <a:pt x="21" y="14"/>
                  </a:lnTo>
                  <a:lnTo>
                    <a:pt x="10" y="23"/>
                  </a:lnTo>
                  <a:lnTo>
                    <a:pt x="0" y="34"/>
                  </a:lnTo>
                  <a:lnTo>
                    <a:pt x="0" y="3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lIns="121920" tIns="60960" rIns="121920" bIns="60960"/>
            <a:lstStyle/>
            <a:p>
              <a:pPr>
                <a:defRPr/>
              </a:pPr>
              <a:endParaRPr lang="en-US" sz="3200">
                <a:solidFill>
                  <a:prstClr val="black"/>
                </a:solidFill>
              </a:endParaRPr>
            </a:p>
          </p:txBody>
        </p:sp>
        <p:sp>
          <p:nvSpPr>
            <p:cNvPr id="75" name="Freeform 102"/>
            <p:cNvSpPr/>
            <p:nvPr/>
          </p:nvSpPr>
          <p:spPr bwMode="auto">
            <a:xfrm>
              <a:off x="5533573" y="814869"/>
              <a:ext cx="182717" cy="151573"/>
            </a:xfrm>
            <a:custGeom>
              <a:avLst/>
              <a:gdLst/>
              <a:ahLst/>
              <a:cxnLst>
                <a:cxn ang="0">
                  <a:pos x="178" y="71"/>
                </a:cxn>
                <a:cxn ang="0">
                  <a:pos x="178" y="71"/>
                </a:cxn>
                <a:cxn ang="0">
                  <a:pos x="154" y="58"/>
                </a:cxn>
                <a:cxn ang="0">
                  <a:pos x="131" y="49"/>
                </a:cxn>
                <a:cxn ang="0">
                  <a:pos x="104" y="44"/>
                </a:cxn>
                <a:cxn ang="0">
                  <a:pos x="76" y="42"/>
                </a:cxn>
                <a:cxn ang="0">
                  <a:pos x="76" y="2"/>
                </a:cxn>
                <a:cxn ang="0">
                  <a:pos x="76" y="2"/>
                </a:cxn>
                <a:cxn ang="0">
                  <a:pos x="75" y="0"/>
                </a:cxn>
                <a:cxn ang="0">
                  <a:pos x="75" y="0"/>
                </a:cxn>
                <a:cxn ang="0">
                  <a:pos x="73" y="0"/>
                </a:cxn>
                <a:cxn ang="0">
                  <a:pos x="2" y="71"/>
                </a:cxn>
                <a:cxn ang="0">
                  <a:pos x="2" y="71"/>
                </a:cxn>
                <a:cxn ang="0">
                  <a:pos x="0" y="73"/>
                </a:cxn>
                <a:cxn ang="0">
                  <a:pos x="2" y="75"/>
                </a:cxn>
                <a:cxn ang="0">
                  <a:pos x="73" y="145"/>
                </a:cxn>
                <a:cxn ang="0">
                  <a:pos x="73" y="145"/>
                </a:cxn>
                <a:cxn ang="0">
                  <a:pos x="75" y="145"/>
                </a:cxn>
                <a:cxn ang="0">
                  <a:pos x="75" y="145"/>
                </a:cxn>
                <a:cxn ang="0">
                  <a:pos x="76" y="144"/>
                </a:cxn>
                <a:cxn ang="0">
                  <a:pos x="76" y="100"/>
                </a:cxn>
                <a:cxn ang="0">
                  <a:pos x="76" y="100"/>
                </a:cxn>
                <a:cxn ang="0">
                  <a:pos x="91" y="100"/>
                </a:cxn>
                <a:cxn ang="0">
                  <a:pos x="105" y="102"/>
                </a:cxn>
                <a:cxn ang="0">
                  <a:pos x="118" y="107"/>
                </a:cxn>
                <a:cxn ang="0">
                  <a:pos x="133" y="113"/>
                </a:cxn>
                <a:cxn ang="0">
                  <a:pos x="133" y="113"/>
                </a:cxn>
                <a:cxn ang="0">
                  <a:pos x="142" y="100"/>
                </a:cxn>
                <a:cxn ang="0">
                  <a:pos x="153" y="89"/>
                </a:cxn>
                <a:cxn ang="0">
                  <a:pos x="165" y="80"/>
                </a:cxn>
                <a:cxn ang="0">
                  <a:pos x="178" y="71"/>
                </a:cxn>
                <a:cxn ang="0">
                  <a:pos x="178" y="71"/>
                </a:cxn>
              </a:cxnLst>
              <a:rect l="0" t="0" r="r" b="b"/>
              <a:pathLst>
                <a:path w="178" h="145">
                  <a:moveTo>
                    <a:pt x="178" y="71"/>
                  </a:moveTo>
                  <a:lnTo>
                    <a:pt x="178" y="71"/>
                  </a:lnTo>
                  <a:lnTo>
                    <a:pt x="154" y="58"/>
                  </a:lnTo>
                  <a:lnTo>
                    <a:pt x="131" y="49"/>
                  </a:lnTo>
                  <a:lnTo>
                    <a:pt x="104" y="44"/>
                  </a:lnTo>
                  <a:lnTo>
                    <a:pt x="76" y="42"/>
                  </a:lnTo>
                  <a:lnTo>
                    <a:pt x="76" y="2"/>
                  </a:lnTo>
                  <a:lnTo>
                    <a:pt x="76" y="2"/>
                  </a:lnTo>
                  <a:lnTo>
                    <a:pt x="75" y="0"/>
                  </a:lnTo>
                  <a:lnTo>
                    <a:pt x="75" y="0"/>
                  </a:lnTo>
                  <a:lnTo>
                    <a:pt x="73" y="0"/>
                  </a:lnTo>
                  <a:lnTo>
                    <a:pt x="2" y="71"/>
                  </a:lnTo>
                  <a:lnTo>
                    <a:pt x="2" y="71"/>
                  </a:lnTo>
                  <a:lnTo>
                    <a:pt x="0" y="73"/>
                  </a:lnTo>
                  <a:lnTo>
                    <a:pt x="2" y="75"/>
                  </a:lnTo>
                  <a:lnTo>
                    <a:pt x="73" y="145"/>
                  </a:lnTo>
                  <a:lnTo>
                    <a:pt x="73" y="145"/>
                  </a:lnTo>
                  <a:lnTo>
                    <a:pt x="75" y="145"/>
                  </a:lnTo>
                  <a:lnTo>
                    <a:pt x="75" y="145"/>
                  </a:lnTo>
                  <a:lnTo>
                    <a:pt x="76" y="144"/>
                  </a:lnTo>
                  <a:lnTo>
                    <a:pt x="76" y="100"/>
                  </a:lnTo>
                  <a:lnTo>
                    <a:pt x="76" y="100"/>
                  </a:lnTo>
                  <a:lnTo>
                    <a:pt x="91" y="100"/>
                  </a:lnTo>
                  <a:lnTo>
                    <a:pt x="105" y="102"/>
                  </a:lnTo>
                  <a:lnTo>
                    <a:pt x="118" y="107"/>
                  </a:lnTo>
                  <a:lnTo>
                    <a:pt x="133" y="113"/>
                  </a:lnTo>
                  <a:lnTo>
                    <a:pt x="133" y="113"/>
                  </a:lnTo>
                  <a:lnTo>
                    <a:pt x="142" y="100"/>
                  </a:lnTo>
                  <a:lnTo>
                    <a:pt x="153" y="89"/>
                  </a:lnTo>
                  <a:lnTo>
                    <a:pt x="165" y="80"/>
                  </a:lnTo>
                  <a:lnTo>
                    <a:pt x="178" y="71"/>
                  </a:lnTo>
                  <a:lnTo>
                    <a:pt x="178" y="71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lIns="121920" tIns="60960" rIns="121920" bIns="60960"/>
            <a:lstStyle/>
            <a:p>
              <a:pPr>
                <a:defRPr/>
              </a:pPr>
              <a:endParaRPr lang="en-US" sz="3200">
                <a:solidFill>
                  <a:prstClr val="black"/>
                </a:solidFill>
              </a:endParaRPr>
            </a:p>
          </p:txBody>
        </p:sp>
        <p:sp>
          <p:nvSpPr>
            <p:cNvPr id="76" name="Freeform 103"/>
            <p:cNvSpPr/>
            <p:nvPr/>
          </p:nvSpPr>
          <p:spPr bwMode="auto">
            <a:xfrm>
              <a:off x="5620779" y="812792"/>
              <a:ext cx="313527" cy="278228"/>
            </a:xfrm>
            <a:custGeom>
              <a:avLst/>
              <a:gdLst/>
              <a:ahLst/>
              <a:cxnLst>
                <a:cxn ang="0">
                  <a:pos x="300" y="79"/>
                </a:cxn>
                <a:cxn ang="0">
                  <a:pos x="220" y="1"/>
                </a:cxn>
                <a:cxn ang="0">
                  <a:pos x="220" y="1"/>
                </a:cxn>
                <a:cxn ang="0">
                  <a:pos x="218" y="0"/>
                </a:cxn>
                <a:cxn ang="0">
                  <a:pos x="218" y="0"/>
                </a:cxn>
                <a:cxn ang="0">
                  <a:pos x="216" y="3"/>
                </a:cxn>
                <a:cxn ang="0">
                  <a:pos x="216" y="47"/>
                </a:cxn>
                <a:cxn ang="0">
                  <a:pos x="216" y="47"/>
                </a:cxn>
                <a:cxn ang="0">
                  <a:pos x="200" y="49"/>
                </a:cxn>
                <a:cxn ang="0">
                  <a:pos x="185" y="50"/>
                </a:cxn>
                <a:cxn ang="0">
                  <a:pos x="155" y="56"/>
                </a:cxn>
                <a:cxn ang="0">
                  <a:pos x="127" y="67"/>
                </a:cxn>
                <a:cxn ang="0">
                  <a:pos x="102" y="81"/>
                </a:cxn>
                <a:cxn ang="0">
                  <a:pos x="102" y="81"/>
                </a:cxn>
                <a:cxn ang="0">
                  <a:pos x="87" y="90"/>
                </a:cxn>
                <a:cxn ang="0">
                  <a:pos x="75" y="101"/>
                </a:cxn>
                <a:cxn ang="0">
                  <a:pos x="62" y="114"/>
                </a:cxn>
                <a:cxn ang="0">
                  <a:pos x="49" y="127"/>
                </a:cxn>
                <a:cxn ang="0">
                  <a:pos x="49" y="127"/>
                </a:cxn>
                <a:cxn ang="0">
                  <a:pos x="39" y="141"/>
                </a:cxn>
                <a:cxn ang="0">
                  <a:pos x="29" y="157"/>
                </a:cxn>
                <a:cxn ang="0">
                  <a:pos x="20" y="172"/>
                </a:cxn>
                <a:cxn ang="0">
                  <a:pos x="15" y="190"/>
                </a:cxn>
                <a:cxn ang="0">
                  <a:pos x="10" y="206"/>
                </a:cxn>
                <a:cxn ang="0">
                  <a:pos x="4" y="224"/>
                </a:cxn>
                <a:cxn ang="0">
                  <a:pos x="2" y="244"/>
                </a:cxn>
                <a:cxn ang="0">
                  <a:pos x="0" y="263"/>
                </a:cxn>
                <a:cxn ang="0">
                  <a:pos x="0" y="263"/>
                </a:cxn>
                <a:cxn ang="0">
                  <a:pos x="2" y="266"/>
                </a:cxn>
                <a:cxn ang="0">
                  <a:pos x="4" y="266"/>
                </a:cxn>
                <a:cxn ang="0">
                  <a:pos x="64" y="266"/>
                </a:cxn>
                <a:cxn ang="0">
                  <a:pos x="64" y="266"/>
                </a:cxn>
                <a:cxn ang="0">
                  <a:pos x="66" y="266"/>
                </a:cxn>
                <a:cxn ang="0">
                  <a:pos x="66" y="266"/>
                </a:cxn>
                <a:cxn ang="0">
                  <a:pos x="66" y="263"/>
                </a:cxn>
                <a:cxn ang="0">
                  <a:pos x="66" y="263"/>
                </a:cxn>
                <a:cxn ang="0">
                  <a:pos x="68" y="250"/>
                </a:cxn>
                <a:cxn ang="0">
                  <a:pos x="69" y="237"/>
                </a:cxn>
                <a:cxn ang="0">
                  <a:pos x="71" y="223"/>
                </a:cxn>
                <a:cxn ang="0">
                  <a:pos x="77" y="212"/>
                </a:cxn>
                <a:cxn ang="0">
                  <a:pos x="80" y="199"/>
                </a:cxn>
                <a:cxn ang="0">
                  <a:pos x="87" y="188"/>
                </a:cxn>
                <a:cxn ang="0">
                  <a:pos x="102" y="166"/>
                </a:cxn>
                <a:cxn ang="0">
                  <a:pos x="102" y="166"/>
                </a:cxn>
                <a:cxn ang="0">
                  <a:pos x="113" y="154"/>
                </a:cxn>
                <a:cxn ang="0">
                  <a:pos x="126" y="145"/>
                </a:cxn>
                <a:cxn ang="0">
                  <a:pos x="138" y="134"/>
                </a:cxn>
                <a:cxn ang="0">
                  <a:pos x="153" y="127"/>
                </a:cxn>
                <a:cxn ang="0">
                  <a:pos x="153" y="127"/>
                </a:cxn>
                <a:cxn ang="0">
                  <a:pos x="167" y="121"/>
                </a:cxn>
                <a:cxn ang="0">
                  <a:pos x="184" y="116"/>
                </a:cxn>
                <a:cxn ang="0">
                  <a:pos x="198" y="114"/>
                </a:cxn>
                <a:cxn ang="0">
                  <a:pos x="216" y="112"/>
                </a:cxn>
                <a:cxn ang="0">
                  <a:pos x="216" y="161"/>
                </a:cxn>
                <a:cxn ang="0">
                  <a:pos x="216" y="161"/>
                </a:cxn>
                <a:cxn ang="0">
                  <a:pos x="218" y="165"/>
                </a:cxn>
                <a:cxn ang="0">
                  <a:pos x="218" y="165"/>
                </a:cxn>
                <a:cxn ang="0">
                  <a:pos x="220" y="165"/>
                </a:cxn>
                <a:cxn ang="0">
                  <a:pos x="300" y="85"/>
                </a:cxn>
                <a:cxn ang="0">
                  <a:pos x="300" y="85"/>
                </a:cxn>
                <a:cxn ang="0">
                  <a:pos x="301" y="83"/>
                </a:cxn>
                <a:cxn ang="0">
                  <a:pos x="300" y="79"/>
                </a:cxn>
                <a:cxn ang="0">
                  <a:pos x="300" y="79"/>
                </a:cxn>
              </a:cxnLst>
              <a:rect l="0" t="0" r="r" b="b"/>
              <a:pathLst>
                <a:path w="301" h="266">
                  <a:moveTo>
                    <a:pt x="300" y="79"/>
                  </a:moveTo>
                  <a:lnTo>
                    <a:pt x="220" y="1"/>
                  </a:lnTo>
                  <a:lnTo>
                    <a:pt x="220" y="1"/>
                  </a:lnTo>
                  <a:lnTo>
                    <a:pt x="218" y="0"/>
                  </a:lnTo>
                  <a:lnTo>
                    <a:pt x="218" y="0"/>
                  </a:lnTo>
                  <a:lnTo>
                    <a:pt x="216" y="3"/>
                  </a:lnTo>
                  <a:lnTo>
                    <a:pt x="216" y="47"/>
                  </a:lnTo>
                  <a:lnTo>
                    <a:pt x="216" y="47"/>
                  </a:lnTo>
                  <a:lnTo>
                    <a:pt x="200" y="49"/>
                  </a:lnTo>
                  <a:lnTo>
                    <a:pt x="185" y="50"/>
                  </a:lnTo>
                  <a:lnTo>
                    <a:pt x="155" y="56"/>
                  </a:lnTo>
                  <a:lnTo>
                    <a:pt x="127" y="67"/>
                  </a:lnTo>
                  <a:lnTo>
                    <a:pt x="102" y="81"/>
                  </a:lnTo>
                  <a:lnTo>
                    <a:pt x="102" y="81"/>
                  </a:lnTo>
                  <a:lnTo>
                    <a:pt x="87" y="90"/>
                  </a:lnTo>
                  <a:lnTo>
                    <a:pt x="75" y="101"/>
                  </a:lnTo>
                  <a:lnTo>
                    <a:pt x="62" y="114"/>
                  </a:lnTo>
                  <a:lnTo>
                    <a:pt x="49" y="127"/>
                  </a:lnTo>
                  <a:lnTo>
                    <a:pt x="49" y="127"/>
                  </a:lnTo>
                  <a:lnTo>
                    <a:pt x="39" y="141"/>
                  </a:lnTo>
                  <a:lnTo>
                    <a:pt x="29" y="157"/>
                  </a:lnTo>
                  <a:lnTo>
                    <a:pt x="20" y="172"/>
                  </a:lnTo>
                  <a:lnTo>
                    <a:pt x="15" y="190"/>
                  </a:lnTo>
                  <a:lnTo>
                    <a:pt x="10" y="206"/>
                  </a:lnTo>
                  <a:lnTo>
                    <a:pt x="4" y="224"/>
                  </a:lnTo>
                  <a:lnTo>
                    <a:pt x="2" y="244"/>
                  </a:lnTo>
                  <a:lnTo>
                    <a:pt x="0" y="263"/>
                  </a:lnTo>
                  <a:lnTo>
                    <a:pt x="0" y="263"/>
                  </a:lnTo>
                  <a:lnTo>
                    <a:pt x="2" y="266"/>
                  </a:lnTo>
                  <a:lnTo>
                    <a:pt x="4" y="266"/>
                  </a:lnTo>
                  <a:lnTo>
                    <a:pt x="64" y="266"/>
                  </a:lnTo>
                  <a:lnTo>
                    <a:pt x="64" y="266"/>
                  </a:lnTo>
                  <a:lnTo>
                    <a:pt x="66" y="266"/>
                  </a:lnTo>
                  <a:lnTo>
                    <a:pt x="66" y="266"/>
                  </a:lnTo>
                  <a:lnTo>
                    <a:pt x="66" y="263"/>
                  </a:lnTo>
                  <a:lnTo>
                    <a:pt x="66" y="263"/>
                  </a:lnTo>
                  <a:lnTo>
                    <a:pt x="68" y="250"/>
                  </a:lnTo>
                  <a:lnTo>
                    <a:pt x="69" y="237"/>
                  </a:lnTo>
                  <a:lnTo>
                    <a:pt x="71" y="223"/>
                  </a:lnTo>
                  <a:lnTo>
                    <a:pt x="77" y="212"/>
                  </a:lnTo>
                  <a:lnTo>
                    <a:pt x="80" y="199"/>
                  </a:lnTo>
                  <a:lnTo>
                    <a:pt x="87" y="188"/>
                  </a:lnTo>
                  <a:lnTo>
                    <a:pt x="102" y="166"/>
                  </a:lnTo>
                  <a:lnTo>
                    <a:pt x="102" y="166"/>
                  </a:lnTo>
                  <a:lnTo>
                    <a:pt x="113" y="154"/>
                  </a:lnTo>
                  <a:lnTo>
                    <a:pt x="126" y="145"/>
                  </a:lnTo>
                  <a:lnTo>
                    <a:pt x="138" y="134"/>
                  </a:lnTo>
                  <a:lnTo>
                    <a:pt x="153" y="127"/>
                  </a:lnTo>
                  <a:lnTo>
                    <a:pt x="153" y="127"/>
                  </a:lnTo>
                  <a:lnTo>
                    <a:pt x="167" y="121"/>
                  </a:lnTo>
                  <a:lnTo>
                    <a:pt x="184" y="116"/>
                  </a:lnTo>
                  <a:lnTo>
                    <a:pt x="198" y="114"/>
                  </a:lnTo>
                  <a:lnTo>
                    <a:pt x="216" y="112"/>
                  </a:lnTo>
                  <a:lnTo>
                    <a:pt x="216" y="161"/>
                  </a:lnTo>
                  <a:lnTo>
                    <a:pt x="216" y="161"/>
                  </a:lnTo>
                  <a:lnTo>
                    <a:pt x="218" y="165"/>
                  </a:lnTo>
                  <a:lnTo>
                    <a:pt x="218" y="165"/>
                  </a:lnTo>
                  <a:lnTo>
                    <a:pt x="220" y="165"/>
                  </a:lnTo>
                  <a:lnTo>
                    <a:pt x="300" y="85"/>
                  </a:lnTo>
                  <a:lnTo>
                    <a:pt x="300" y="85"/>
                  </a:lnTo>
                  <a:lnTo>
                    <a:pt x="301" y="83"/>
                  </a:lnTo>
                  <a:lnTo>
                    <a:pt x="300" y="79"/>
                  </a:lnTo>
                  <a:lnTo>
                    <a:pt x="300" y="79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lIns="121920" tIns="60960" rIns="121920" bIns="60960"/>
            <a:lstStyle/>
            <a:p>
              <a:pPr>
                <a:defRPr/>
              </a:pPr>
              <a:endParaRPr lang="en-US" sz="3200">
                <a:solidFill>
                  <a:prstClr val="black"/>
                </a:solidFill>
              </a:endParaRPr>
            </a:p>
          </p:txBody>
        </p:sp>
      </p:grpSp>
      <p:sp>
        <p:nvSpPr>
          <p:cNvPr id="77" name="Freeform 104"/>
          <p:cNvSpPr>
            <a:spLocks noEditPoints="1"/>
          </p:cNvSpPr>
          <p:nvPr/>
        </p:nvSpPr>
        <p:spPr bwMode="auto">
          <a:xfrm>
            <a:off x="8751888" y="3074686"/>
            <a:ext cx="466725" cy="452438"/>
          </a:xfrm>
          <a:custGeom>
            <a:avLst/>
            <a:gdLst/>
            <a:ahLst/>
            <a:cxnLst>
              <a:cxn ang="0">
                <a:pos x="243" y="45"/>
              </a:cxn>
              <a:cxn ang="0">
                <a:pos x="243" y="20"/>
              </a:cxn>
              <a:cxn ang="0">
                <a:pos x="238" y="6"/>
              </a:cxn>
              <a:cxn ang="0">
                <a:pos x="221" y="0"/>
              </a:cxn>
              <a:cxn ang="0">
                <a:pos x="214" y="2"/>
              </a:cxn>
              <a:cxn ang="0">
                <a:pos x="203" y="13"/>
              </a:cxn>
              <a:cxn ang="0">
                <a:pos x="202" y="45"/>
              </a:cxn>
              <a:cxn ang="0">
                <a:pos x="109" y="20"/>
              </a:cxn>
              <a:cxn ang="0">
                <a:pos x="107" y="13"/>
              </a:cxn>
              <a:cxn ang="0">
                <a:pos x="96" y="2"/>
              </a:cxn>
              <a:cxn ang="0">
                <a:pos x="87" y="0"/>
              </a:cxn>
              <a:cxn ang="0">
                <a:pos x="73" y="6"/>
              </a:cxn>
              <a:cxn ang="0">
                <a:pos x="67" y="20"/>
              </a:cxn>
              <a:cxn ang="0">
                <a:pos x="17" y="45"/>
              </a:cxn>
              <a:cxn ang="0">
                <a:pos x="9" y="47"/>
              </a:cxn>
              <a:cxn ang="0">
                <a:pos x="2" y="54"/>
              </a:cxn>
              <a:cxn ang="0">
                <a:pos x="0" y="287"/>
              </a:cxn>
              <a:cxn ang="0">
                <a:pos x="2" y="292"/>
              </a:cxn>
              <a:cxn ang="0">
                <a:pos x="9" y="301"/>
              </a:cxn>
              <a:cxn ang="0">
                <a:pos x="294" y="301"/>
              </a:cxn>
              <a:cxn ang="0">
                <a:pos x="301" y="301"/>
              </a:cxn>
              <a:cxn ang="0">
                <a:pos x="308" y="292"/>
              </a:cxn>
              <a:cxn ang="0">
                <a:pos x="310" y="62"/>
              </a:cxn>
              <a:cxn ang="0">
                <a:pos x="308" y="54"/>
              </a:cxn>
              <a:cxn ang="0">
                <a:pos x="301" y="47"/>
              </a:cxn>
              <a:cxn ang="0">
                <a:pos x="294" y="45"/>
              </a:cxn>
              <a:cxn ang="0">
                <a:pos x="145" y="156"/>
              </a:cxn>
              <a:cxn ang="0">
                <a:pos x="96" y="114"/>
              </a:cxn>
              <a:cxn ang="0">
                <a:pos x="165" y="114"/>
              </a:cxn>
              <a:cxn ang="0">
                <a:pos x="214" y="156"/>
              </a:cxn>
              <a:cxn ang="0">
                <a:pos x="165" y="114"/>
              </a:cxn>
              <a:cxn ang="0">
                <a:pos x="75" y="156"/>
              </a:cxn>
              <a:cxn ang="0">
                <a:pos x="31" y="114"/>
              </a:cxn>
              <a:cxn ang="0">
                <a:pos x="75" y="178"/>
              </a:cxn>
              <a:cxn ang="0">
                <a:pos x="31" y="209"/>
              </a:cxn>
              <a:cxn ang="0">
                <a:pos x="75" y="178"/>
              </a:cxn>
              <a:cxn ang="0">
                <a:pos x="145" y="178"/>
              </a:cxn>
              <a:cxn ang="0">
                <a:pos x="96" y="209"/>
              </a:cxn>
              <a:cxn ang="0">
                <a:pos x="145" y="229"/>
              </a:cxn>
              <a:cxn ang="0">
                <a:pos x="96" y="270"/>
              </a:cxn>
              <a:cxn ang="0">
                <a:pos x="145" y="229"/>
              </a:cxn>
              <a:cxn ang="0">
                <a:pos x="214" y="229"/>
              </a:cxn>
              <a:cxn ang="0">
                <a:pos x="165" y="270"/>
              </a:cxn>
              <a:cxn ang="0">
                <a:pos x="165" y="209"/>
              </a:cxn>
              <a:cxn ang="0">
                <a:pos x="214" y="178"/>
              </a:cxn>
              <a:cxn ang="0">
                <a:pos x="165" y="209"/>
              </a:cxn>
              <a:cxn ang="0">
                <a:pos x="279" y="178"/>
              </a:cxn>
              <a:cxn ang="0">
                <a:pos x="236" y="209"/>
              </a:cxn>
              <a:cxn ang="0">
                <a:pos x="236" y="156"/>
              </a:cxn>
              <a:cxn ang="0">
                <a:pos x="279" y="114"/>
              </a:cxn>
              <a:cxn ang="0">
                <a:pos x="236" y="156"/>
              </a:cxn>
              <a:cxn ang="0">
                <a:pos x="75" y="229"/>
              </a:cxn>
              <a:cxn ang="0">
                <a:pos x="31" y="270"/>
              </a:cxn>
              <a:cxn ang="0">
                <a:pos x="236" y="270"/>
              </a:cxn>
              <a:cxn ang="0">
                <a:pos x="279" y="229"/>
              </a:cxn>
              <a:cxn ang="0">
                <a:pos x="236" y="270"/>
              </a:cxn>
            </a:cxnLst>
            <a:rect l="0" t="0" r="r" b="b"/>
            <a:pathLst>
              <a:path w="310" h="301">
                <a:moveTo>
                  <a:pt x="294" y="45"/>
                </a:moveTo>
                <a:lnTo>
                  <a:pt x="243" y="45"/>
                </a:lnTo>
                <a:lnTo>
                  <a:pt x="243" y="20"/>
                </a:lnTo>
                <a:lnTo>
                  <a:pt x="243" y="20"/>
                </a:lnTo>
                <a:lnTo>
                  <a:pt x="241" y="13"/>
                </a:lnTo>
                <a:lnTo>
                  <a:pt x="238" y="6"/>
                </a:lnTo>
                <a:lnTo>
                  <a:pt x="231" y="2"/>
                </a:lnTo>
                <a:lnTo>
                  <a:pt x="221" y="0"/>
                </a:lnTo>
                <a:lnTo>
                  <a:pt x="221" y="0"/>
                </a:lnTo>
                <a:lnTo>
                  <a:pt x="214" y="2"/>
                </a:lnTo>
                <a:lnTo>
                  <a:pt x="207" y="6"/>
                </a:lnTo>
                <a:lnTo>
                  <a:pt x="203" y="13"/>
                </a:lnTo>
                <a:lnTo>
                  <a:pt x="202" y="20"/>
                </a:lnTo>
                <a:lnTo>
                  <a:pt x="202" y="45"/>
                </a:lnTo>
                <a:lnTo>
                  <a:pt x="109" y="45"/>
                </a:lnTo>
                <a:lnTo>
                  <a:pt x="109" y="20"/>
                </a:lnTo>
                <a:lnTo>
                  <a:pt x="109" y="20"/>
                </a:lnTo>
                <a:lnTo>
                  <a:pt x="107" y="13"/>
                </a:lnTo>
                <a:lnTo>
                  <a:pt x="102" y="6"/>
                </a:lnTo>
                <a:lnTo>
                  <a:pt x="96" y="2"/>
                </a:lnTo>
                <a:lnTo>
                  <a:pt x="87" y="0"/>
                </a:lnTo>
                <a:lnTo>
                  <a:pt x="87" y="0"/>
                </a:lnTo>
                <a:lnTo>
                  <a:pt x="80" y="2"/>
                </a:lnTo>
                <a:lnTo>
                  <a:pt x="73" y="6"/>
                </a:lnTo>
                <a:lnTo>
                  <a:pt x="69" y="13"/>
                </a:lnTo>
                <a:lnTo>
                  <a:pt x="67" y="20"/>
                </a:lnTo>
                <a:lnTo>
                  <a:pt x="67" y="45"/>
                </a:lnTo>
                <a:lnTo>
                  <a:pt x="17" y="45"/>
                </a:lnTo>
                <a:lnTo>
                  <a:pt x="17" y="45"/>
                </a:lnTo>
                <a:lnTo>
                  <a:pt x="9" y="47"/>
                </a:lnTo>
                <a:lnTo>
                  <a:pt x="4" y="51"/>
                </a:lnTo>
                <a:lnTo>
                  <a:pt x="2" y="54"/>
                </a:lnTo>
                <a:lnTo>
                  <a:pt x="0" y="62"/>
                </a:lnTo>
                <a:lnTo>
                  <a:pt x="0" y="287"/>
                </a:lnTo>
                <a:lnTo>
                  <a:pt x="0" y="287"/>
                </a:lnTo>
                <a:lnTo>
                  <a:pt x="2" y="292"/>
                </a:lnTo>
                <a:lnTo>
                  <a:pt x="4" y="297"/>
                </a:lnTo>
                <a:lnTo>
                  <a:pt x="9" y="301"/>
                </a:lnTo>
                <a:lnTo>
                  <a:pt x="17" y="301"/>
                </a:lnTo>
                <a:lnTo>
                  <a:pt x="294" y="301"/>
                </a:lnTo>
                <a:lnTo>
                  <a:pt x="294" y="301"/>
                </a:lnTo>
                <a:lnTo>
                  <a:pt x="301" y="301"/>
                </a:lnTo>
                <a:lnTo>
                  <a:pt x="305" y="297"/>
                </a:lnTo>
                <a:lnTo>
                  <a:pt x="308" y="292"/>
                </a:lnTo>
                <a:lnTo>
                  <a:pt x="310" y="287"/>
                </a:lnTo>
                <a:lnTo>
                  <a:pt x="310" y="62"/>
                </a:lnTo>
                <a:lnTo>
                  <a:pt x="310" y="62"/>
                </a:lnTo>
                <a:lnTo>
                  <a:pt x="308" y="54"/>
                </a:lnTo>
                <a:lnTo>
                  <a:pt x="305" y="51"/>
                </a:lnTo>
                <a:lnTo>
                  <a:pt x="301" y="47"/>
                </a:lnTo>
                <a:lnTo>
                  <a:pt x="294" y="45"/>
                </a:lnTo>
                <a:lnTo>
                  <a:pt x="294" y="45"/>
                </a:lnTo>
                <a:close/>
                <a:moveTo>
                  <a:pt x="145" y="114"/>
                </a:moveTo>
                <a:lnTo>
                  <a:pt x="145" y="156"/>
                </a:lnTo>
                <a:lnTo>
                  <a:pt x="96" y="156"/>
                </a:lnTo>
                <a:lnTo>
                  <a:pt x="96" y="114"/>
                </a:lnTo>
                <a:lnTo>
                  <a:pt x="145" y="114"/>
                </a:lnTo>
                <a:close/>
                <a:moveTo>
                  <a:pt x="165" y="114"/>
                </a:moveTo>
                <a:lnTo>
                  <a:pt x="214" y="114"/>
                </a:lnTo>
                <a:lnTo>
                  <a:pt x="214" y="156"/>
                </a:lnTo>
                <a:lnTo>
                  <a:pt x="165" y="156"/>
                </a:lnTo>
                <a:lnTo>
                  <a:pt x="165" y="114"/>
                </a:lnTo>
                <a:close/>
                <a:moveTo>
                  <a:pt x="75" y="114"/>
                </a:moveTo>
                <a:lnTo>
                  <a:pt x="75" y="156"/>
                </a:lnTo>
                <a:lnTo>
                  <a:pt x="31" y="156"/>
                </a:lnTo>
                <a:lnTo>
                  <a:pt x="31" y="114"/>
                </a:lnTo>
                <a:lnTo>
                  <a:pt x="75" y="114"/>
                </a:lnTo>
                <a:close/>
                <a:moveTo>
                  <a:pt x="75" y="178"/>
                </a:moveTo>
                <a:lnTo>
                  <a:pt x="75" y="209"/>
                </a:lnTo>
                <a:lnTo>
                  <a:pt x="31" y="209"/>
                </a:lnTo>
                <a:lnTo>
                  <a:pt x="31" y="178"/>
                </a:lnTo>
                <a:lnTo>
                  <a:pt x="75" y="178"/>
                </a:lnTo>
                <a:close/>
                <a:moveTo>
                  <a:pt x="96" y="178"/>
                </a:moveTo>
                <a:lnTo>
                  <a:pt x="145" y="178"/>
                </a:lnTo>
                <a:lnTo>
                  <a:pt x="145" y="209"/>
                </a:lnTo>
                <a:lnTo>
                  <a:pt x="96" y="209"/>
                </a:lnTo>
                <a:lnTo>
                  <a:pt x="96" y="178"/>
                </a:lnTo>
                <a:close/>
                <a:moveTo>
                  <a:pt x="145" y="229"/>
                </a:moveTo>
                <a:lnTo>
                  <a:pt x="145" y="270"/>
                </a:lnTo>
                <a:lnTo>
                  <a:pt x="96" y="270"/>
                </a:lnTo>
                <a:lnTo>
                  <a:pt x="96" y="229"/>
                </a:lnTo>
                <a:lnTo>
                  <a:pt x="145" y="229"/>
                </a:lnTo>
                <a:close/>
                <a:moveTo>
                  <a:pt x="165" y="229"/>
                </a:moveTo>
                <a:lnTo>
                  <a:pt x="214" y="229"/>
                </a:lnTo>
                <a:lnTo>
                  <a:pt x="214" y="270"/>
                </a:lnTo>
                <a:lnTo>
                  <a:pt x="165" y="270"/>
                </a:lnTo>
                <a:lnTo>
                  <a:pt x="165" y="229"/>
                </a:lnTo>
                <a:close/>
                <a:moveTo>
                  <a:pt x="165" y="209"/>
                </a:moveTo>
                <a:lnTo>
                  <a:pt x="165" y="178"/>
                </a:lnTo>
                <a:lnTo>
                  <a:pt x="214" y="178"/>
                </a:lnTo>
                <a:lnTo>
                  <a:pt x="214" y="209"/>
                </a:lnTo>
                <a:lnTo>
                  <a:pt x="165" y="209"/>
                </a:lnTo>
                <a:close/>
                <a:moveTo>
                  <a:pt x="236" y="178"/>
                </a:moveTo>
                <a:lnTo>
                  <a:pt x="279" y="178"/>
                </a:lnTo>
                <a:lnTo>
                  <a:pt x="279" y="209"/>
                </a:lnTo>
                <a:lnTo>
                  <a:pt x="236" y="209"/>
                </a:lnTo>
                <a:lnTo>
                  <a:pt x="236" y="178"/>
                </a:lnTo>
                <a:close/>
                <a:moveTo>
                  <a:pt x="236" y="156"/>
                </a:moveTo>
                <a:lnTo>
                  <a:pt x="236" y="114"/>
                </a:lnTo>
                <a:lnTo>
                  <a:pt x="279" y="114"/>
                </a:lnTo>
                <a:lnTo>
                  <a:pt x="279" y="156"/>
                </a:lnTo>
                <a:lnTo>
                  <a:pt x="236" y="156"/>
                </a:lnTo>
                <a:close/>
                <a:moveTo>
                  <a:pt x="31" y="229"/>
                </a:moveTo>
                <a:lnTo>
                  <a:pt x="75" y="229"/>
                </a:lnTo>
                <a:lnTo>
                  <a:pt x="75" y="270"/>
                </a:lnTo>
                <a:lnTo>
                  <a:pt x="31" y="270"/>
                </a:lnTo>
                <a:lnTo>
                  <a:pt x="31" y="229"/>
                </a:lnTo>
                <a:close/>
                <a:moveTo>
                  <a:pt x="236" y="270"/>
                </a:moveTo>
                <a:lnTo>
                  <a:pt x="236" y="229"/>
                </a:lnTo>
                <a:lnTo>
                  <a:pt x="279" y="229"/>
                </a:lnTo>
                <a:lnTo>
                  <a:pt x="279" y="270"/>
                </a:lnTo>
                <a:lnTo>
                  <a:pt x="236" y="270"/>
                </a:lnTo>
                <a:close/>
              </a:path>
            </a:pathLst>
          </a:custGeom>
          <a:solidFill>
            <a:srgbClr val="F45474"/>
          </a:solidFill>
          <a:ln w="9525">
            <a:noFill/>
            <a:round/>
          </a:ln>
        </p:spPr>
        <p:txBody>
          <a:bodyPr lIns="121920" tIns="60960" rIns="121920" bIns="60960"/>
          <a:lstStyle/>
          <a:p>
            <a:pPr>
              <a:defRPr/>
            </a:pPr>
            <a:endParaRPr lang="en-US" sz="3200">
              <a:solidFill>
                <a:prstClr val="black"/>
              </a:solidFill>
            </a:endParaRPr>
          </a:p>
        </p:txBody>
      </p:sp>
      <p:sp>
        <p:nvSpPr>
          <p:cNvPr id="78" name="Freeform 105"/>
          <p:cNvSpPr/>
          <p:nvPr/>
        </p:nvSpPr>
        <p:spPr bwMode="auto">
          <a:xfrm>
            <a:off x="7539038" y="5078111"/>
            <a:ext cx="393700" cy="393700"/>
          </a:xfrm>
          <a:custGeom>
            <a:avLst/>
            <a:gdLst/>
            <a:ahLst/>
            <a:cxnLst>
              <a:cxn ang="0">
                <a:pos x="255" y="58"/>
              </a:cxn>
              <a:cxn ang="0">
                <a:pos x="257" y="53"/>
              </a:cxn>
              <a:cxn ang="0">
                <a:pos x="262" y="38"/>
              </a:cxn>
              <a:cxn ang="0">
                <a:pos x="257" y="24"/>
              </a:cxn>
              <a:cxn ang="0">
                <a:pos x="244" y="9"/>
              </a:cxn>
              <a:cxn ang="0">
                <a:pos x="241" y="5"/>
              </a:cxn>
              <a:cxn ang="0">
                <a:pos x="224" y="0"/>
              </a:cxn>
              <a:cxn ang="0">
                <a:pos x="210" y="5"/>
              </a:cxn>
              <a:cxn ang="0">
                <a:pos x="132" y="82"/>
              </a:cxn>
              <a:cxn ang="0">
                <a:pos x="58" y="9"/>
              </a:cxn>
              <a:cxn ang="0">
                <a:pos x="49" y="2"/>
              </a:cxn>
              <a:cxn ang="0">
                <a:pos x="27" y="2"/>
              </a:cxn>
              <a:cxn ang="0">
                <a:pos x="18" y="9"/>
              </a:cxn>
              <a:cxn ang="0">
                <a:pos x="9" y="18"/>
              </a:cxn>
              <a:cxn ang="0">
                <a:pos x="3" y="27"/>
              </a:cxn>
              <a:cxn ang="0">
                <a:pos x="3" y="49"/>
              </a:cxn>
              <a:cxn ang="0">
                <a:pos x="9" y="58"/>
              </a:cxn>
              <a:cxn ang="0">
                <a:pos x="9" y="205"/>
              </a:cxn>
              <a:cxn ang="0">
                <a:pos x="5" y="210"/>
              </a:cxn>
              <a:cxn ang="0">
                <a:pos x="0" y="225"/>
              </a:cxn>
              <a:cxn ang="0">
                <a:pos x="5" y="241"/>
              </a:cxn>
              <a:cxn ang="0">
                <a:pos x="18" y="254"/>
              </a:cxn>
              <a:cxn ang="0">
                <a:pos x="23" y="257"/>
              </a:cxn>
              <a:cxn ang="0">
                <a:pos x="38" y="263"/>
              </a:cxn>
              <a:cxn ang="0">
                <a:pos x="54" y="257"/>
              </a:cxn>
              <a:cxn ang="0">
                <a:pos x="132" y="181"/>
              </a:cxn>
              <a:cxn ang="0">
                <a:pos x="204" y="254"/>
              </a:cxn>
              <a:cxn ang="0">
                <a:pos x="214" y="261"/>
              </a:cxn>
              <a:cxn ang="0">
                <a:pos x="235" y="261"/>
              </a:cxn>
              <a:cxn ang="0">
                <a:pos x="244" y="254"/>
              </a:cxn>
              <a:cxn ang="0">
                <a:pos x="255" y="245"/>
              </a:cxn>
              <a:cxn ang="0">
                <a:pos x="261" y="236"/>
              </a:cxn>
              <a:cxn ang="0">
                <a:pos x="261" y="214"/>
              </a:cxn>
              <a:cxn ang="0">
                <a:pos x="255" y="205"/>
              </a:cxn>
            </a:cxnLst>
            <a:rect l="0" t="0" r="r" b="b"/>
            <a:pathLst>
              <a:path w="262" h="263">
                <a:moveTo>
                  <a:pt x="181" y="132"/>
                </a:moveTo>
                <a:lnTo>
                  <a:pt x="255" y="58"/>
                </a:lnTo>
                <a:lnTo>
                  <a:pt x="255" y="58"/>
                </a:lnTo>
                <a:lnTo>
                  <a:pt x="257" y="53"/>
                </a:lnTo>
                <a:lnTo>
                  <a:pt x="261" y="49"/>
                </a:lnTo>
                <a:lnTo>
                  <a:pt x="262" y="38"/>
                </a:lnTo>
                <a:lnTo>
                  <a:pt x="261" y="27"/>
                </a:lnTo>
                <a:lnTo>
                  <a:pt x="257" y="24"/>
                </a:lnTo>
                <a:lnTo>
                  <a:pt x="255" y="18"/>
                </a:lnTo>
                <a:lnTo>
                  <a:pt x="244" y="9"/>
                </a:lnTo>
                <a:lnTo>
                  <a:pt x="244" y="9"/>
                </a:lnTo>
                <a:lnTo>
                  <a:pt x="241" y="5"/>
                </a:lnTo>
                <a:lnTo>
                  <a:pt x="235" y="2"/>
                </a:lnTo>
                <a:lnTo>
                  <a:pt x="224" y="0"/>
                </a:lnTo>
                <a:lnTo>
                  <a:pt x="214" y="2"/>
                </a:lnTo>
                <a:lnTo>
                  <a:pt x="210" y="5"/>
                </a:lnTo>
                <a:lnTo>
                  <a:pt x="204" y="9"/>
                </a:lnTo>
                <a:lnTo>
                  <a:pt x="132" y="82"/>
                </a:lnTo>
                <a:lnTo>
                  <a:pt x="58" y="9"/>
                </a:lnTo>
                <a:lnTo>
                  <a:pt x="58" y="9"/>
                </a:lnTo>
                <a:lnTo>
                  <a:pt x="54" y="5"/>
                </a:lnTo>
                <a:lnTo>
                  <a:pt x="49" y="2"/>
                </a:lnTo>
                <a:lnTo>
                  <a:pt x="38" y="0"/>
                </a:lnTo>
                <a:lnTo>
                  <a:pt x="27" y="2"/>
                </a:lnTo>
                <a:lnTo>
                  <a:pt x="23" y="5"/>
                </a:lnTo>
                <a:lnTo>
                  <a:pt x="18" y="9"/>
                </a:lnTo>
                <a:lnTo>
                  <a:pt x="9" y="18"/>
                </a:lnTo>
                <a:lnTo>
                  <a:pt x="9" y="18"/>
                </a:lnTo>
                <a:lnTo>
                  <a:pt x="5" y="24"/>
                </a:lnTo>
                <a:lnTo>
                  <a:pt x="3" y="27"/>
                </a:lnTo>
                <a:lnTo>
                  <a:pt x="0" y="38"/>
                </a:lnTo>
                <a:lnTo>
                  <a:pt x="3" y="49"/>
                </a:lnTo>
                <a:lnTo>
                  <a:pt x="5" y="53"/>
                </a:lnTo>
                <a:lnTo>
                  <a:pt x="9" y="58"/>
                </a:lnTo>
                <a:lnTo>
                  <a:pt x="83" y="132"/>
                </a:lnTo>
                <a:lnTo>
                  <a:pt x="9" y="205"/>
                </a:lnTo>
                <a:lnTo>
                  <a:pt x="9" y="205"/>
                </a:lnTo>
                <a:lnTo>
                  <a:pt x="5" y="210"/>
                </a:lnTo>
                <a:lnTo>
                  <a:pt x="3" y="214"/>
                </a:lnTo>
                <a:lnTo>
                  <a:pt x="0" y="225"/>
                </a:lnTo>
                <a:lnTo>
                  <a:pt x="3" y="236"/>
                </a:lnTo>
                <a:lnTo>
                  <a:pt x="5" y="241"/>
                </a:lnTo>
                <a:lnTo>
                  <a:pt x="9" y="245"/>
                </a:lnTo>
                <a:lnTo>
                  <a:pt x="18" y="254"/>
                </a:lnTo>
                <a:lnTo>
                  <a:pt x="18" y="254"/>
                </a:lnTo>
                <a:lnTo>
                  <a:pt x="23" y="257"/>
                </a:lnTo>
                <a:lnTo>
                  <a:pt x="27" y="261"/>
                </a:lnTo>
                <a:lnTo>
                  <a:pt x="38" y="263"/>
                </a:lnTo>
                <a:lnTo>
                  <a:pt x="49" y="261"/>
                </a:lnTo>
                <a:lnTo>
                  <a:pt x="54" y="257"/>
                </a:lnTo>
                <a:lnTo>
                  <a:pt x="58" y="254"/>
                </a:lnTo>
                <a:lnTo>
                  <a:pt x="132" y="181"/>
                </a:lnTo>
                <a:lnTo>
                  <a:pt x="204" y="254"/>
                </a:lnTo>
                <a:lnTo>
                  <a:pt x="204" y="254"/>
                </a:lnTo>
                <a:lnTo>
                  <a:pt x="210" y="257"/>
                </a:lnTo>
                <a:lnTo>
                  <a:pt x="214" y="261"/>
                </a:lnTo>
                <a:lnTo>
                  <a:pt x="224" y="263"/>
                </a:lnTo>
                <a:lnTo>
                  <a:pt x="235" y="261"/>
                </a:lnTo>
                <a:lnTo>
                  <a:pt x="241" y="257"/>
                </a:lnTo>
                <a:lnTo>
                  <a:pt x="244" y="254"/>
                </a:lnTo>
                <a:lnTo>
                  <a:pt x="255" y="245"/>
                </a:lnTo>
                <a:lnTo>
                  <a:pt x="255" y="245"/>
                </a:lnTo>
                <a:lnTo>
                  <a:pt x="257" y="241"/>
                </a:lnTo>
                <a:lnTo>
                  <a:pt x="261" y="236"/>
                </a:lnTo>
                <a:lnTo>
                  <a:pt x="262" y="225"/>
                </a:lnTo>
                <a:lnTo>
                  <a:pt x="261" y="214"/>
                </a:lnTo>
                <a:lnTo>
                  <a:pt x="257" y="210"/>
                </a:lnTo>
                <a:lnTo>
                  <a:pt x="255" y="205"/>
                </a:lnTo>
                <a:lnTo>
                  <a:pt x="181" y="132"/>
                </a:lnTo>
                <a:close/>
              </a:path>
            </a:pathLst>
          </a:custGeom>
          <a:solidFill>
            <a:srgbClr val="F45474"/>
          </a:solidFill>
          <a:ln w="9525">
            <a:noFill/>
            <a:round/>
          </a:ln>
        </p:spPr>
        <p:txBody>
          <a:bodyPr lIns="121920" tIns="60960" rIns="121920" bIns="60960"/>
          <a:lstStyle/>
          <a:p>
            <a:pPr>
              <a:defRPr/>
            </a:pPr>
            <a:endParaRPr lang="en-US" sz="3200">
              <a:solidFill>
                <a:prstClr val="black"/>
              </a:solidFill>
            </a:endParaRPr>
          </a:p>
        </p:txBody>
      </p:sp>
      <p:sp>
        <p:nvSpPr>
          <p:cNvPr id="79" name="Freeform 106"/>
          <p:cNvSpPr>
            <a:spLocks noEditPoints="1"/>
          </p:cNvSpPr>
          <p:nvPr/>
        </p:nvSpPr>
        <p:spPr bwMode="auto">
          <a:xfrm>
            <a:off x="2576513" y="4098624"/>
            <a:ext cx="517525" cy="384175"/>
          </a:xfrm>
          <a:custGeom>
            <a:avLst/>
            <a:gdLst/>
            <a:ahLst/>
            <a:cxnLst>
              <a:cxn ang="0">
                <a:pos x="41" y="0"/>
              </a:cxn>
              <a:cxn ang="0">
                <a:pos x="34" y="0"/>
              </a:cxn>
              <a:cxn ang="0">
                <a:pos x="18" y="7"/>
              </a:cxn>
              <a:cxn ang="0">
                <a:pos x="7" y="18"/>
              </a:cxn>
              <a:cxn ang="0">
                <a:pos x="0" y="33"/>
              </a:cxn>
              <a:cxn ang="0">
                <a:pos x="0" y="214"/>
              </a:cxn>
              <a:cxn ang="0">
                <a:pos x="0" y="221"/>
              </a:cxn>
              <a:cxn ang="0">
                <a:pos x="7" y="237"/>
              </a:cxn>
              <a:cxn ang="0">
                <a:pos x="18" y="248"/>
              </a:cxn>
              <a:cxn ang="0">
                <a:pos x="34" y="256"/>
              </a:cxn>
              <a:cxn ang="0">
                <a:pos x="299" y="256"/>
              </a:cxn>
              <a:cxn ang="0">
                <a:pos x="308" y="256"/>
              </a:cxn>
              <a:cxn ang="0">
                <a:pos x="322" y="248"/>
              </a:cxn>
              <a:cxn ang="0">
                <a:pos x="335" y="237"/>
              </a:cxn>
              <a:cxn ang="0">
                <a:pos x="340" y="221"/>
              </a:cxn>
              <a:cxn ang="0">
                <a:pos x="342" y="42"/>
              </a:cxn>
              <a:cxn ang="0">
                <a:pos x="340" y="33"/>
              </a:cxn>
              <a:cxn ang="0">
                <a:pos x="335" y="18"/>
              </a:cxn>
              <a:cxn ang="0">
                <a:pos x="322" y="7"/>
              </a:cxn>
              <a:cxn ang="0">
                <a:pos x="308" y="0"/>
              </a:cxn>
              <a:cxn ang="0">
                <a:pos x="299" y="0"/>
              </a:cxn>
              <a:cxn ang="0">
                <a:pos x="319" y="36"/>
              </a:cxn>
              <a:cxn ang="0">
                <a:pos x="320" y="42"/>
              </a:cxn>
              <a:cxn ang="0">
                <a:pos x="320" y="214"/>
              </a:cxn>
              <a:cxn ang="0">
                <a:pos x="228" y="114"/>
              </a:cxn>
              <a:cxn ang="0">
                <a:pos x="299" y="20"/>
              </a:cxn>
              <a:cxn ang="0">
                <a:pos x="170" y="134"/>
              </a:cxn>
              <a:cxn ang="0">
                <a:pos x="38" y="22"/>
              </a:cxn>
              <a:cxn ang="0">
                <a:pos x="299" y="20"/>
              </a:cxn>
              <a:cxn ang="0">
                <a:pos x="21" y="218"/>
              </a:cxn>
              <a:cxn ang="0">
                <a:pos x="21" y="42"/>
              </a:cxn>
              <a:cxn ang="0">
                <a:pos x="21" y="36"/>
              </a:cxn>
              <a:cxn ang="0">
                <a:pos x="21" y="218"/>
              </a:cxn>
              <a:cxn ang="0">
                <a:pos x="41" y="234"/>
              </a:cxn>
              <a:cxn ang="0">
                <a:pos x="128" y="127"/>
              </a:cxn>
              <a:cxn ang="0">
                <a:pos x="163" y="158"/>
              </a:cxn>
              <a:cxn ang="0">
                <a:pos x="170" y="160"/>
              </a:cxn>
              <a:cxn ang="0">
                <a:pos x="174" y="160"/>
              </a:cxn>
              <a:cxn ang="0">
                <a:pos x="212" y="127"/>
              </a:cxn>
              <a:cxn ang="0">
                <a:pos x="306" y="234"/>
              </a:cxn>
              <a:cxn ang="0">
                <a:pos x="41" y="234"/>
              </a:cxn>
            </a:cxnLst>
            <a:rect l="0" t="0" r="r" b="b"/>
            <a:pathLst>
              <a:path w="342" h="256">
                <a:moveTo>
                  <a:pt x="299" y="0"/>
                </a:moveTo>
                <a:lnTo>
                  <a:pt x="41" y="0"/>
                </a:lnTo>
                <a:lnTo>
                  <a:pt x="41" y="0"/>
                </a:lnTo>
                <a:lnTo>
                  <a:pt x="34" y="0"/>
                </a:lnTo>
                <a:lnTo>
                  <a:pt x="25" y="2"/>
                </a:lnTo>
                <a:lnTo>
                  <a:pt x="18" y="7"/>
                </a:lnTo>
                <a:lnTo>
                  <a:pt x="12" y="11"/>
                </a:lnTo>
                <a:lnTo>
                  <a:pt x="7" y="18"/>
                </a:lnTo>
                <a:lnTo>
                  <a:pt x="3" y="25"/>
                </a:lnTo>
                <a:lnTo>
                  <a:pt x="0" y="33"/>
                </a:lnTo>
                <a:lnTo>
                  <a:pt x="0" y="42"/>
                </a:lnTo>
                <a:lnTo>
                  <a:pt x="0" y="214"/>
                </a:lnTo>
                <a:lnTo>
                  <a:pt x="0" y="214"/>
                </a:lnTo>
                <a:lnTo>
                  <a:pt x="0" y="221"/>
                </a:lnTo>
                <a:lnTo>
                  <a:pt x="3" y="230"/>
                </a:lnTo>
                <a:lnTo>
                  <a:pt x="7" y="237"/>
                </a:lnTo>
                <a:lnTo>
                  <a:pt x="12" y="243"/>
                </a:lnTo>
                <a:lnTo>
                  <a:pt x="18" y="248"/>
                </a:lnTo>
                <a:lnTo>
                  <a:pt x="25" y="252"/>
                </a:lnTo>
                <a:lnTo>
                  <a:pt x="34" y="256"/>
                </a:lnTo>
                <a:lnTo>
                  <a:pt x="41" y="256"/>
                </a:lnTo>
                <a:lnTo>
                  <a:pt x="299" y="256"/>
                </a:lnTo>
                <a:lnTo>
                  <a:pt x="299" y="256"/>
                </a:lnTo>
                <a:lnTo>
                  <a:pt x="308" y="256"/>
                </a:lnTo>
                <a:lnTo>
                  <a:pt x="315" y="252"/>
                </a:lnTo>
                <a:lnTo>
                  <a:pt x="322" y="248"/>
                </a:lnTo>
                <a:lnTo>
                  <a:pt x="330" y="243"/>
                </a:lnTo>
                <a:lnTo>
                  <a:pt x="335" y="237"/>
                </a:lnTo>
                <a:lnTo>
                  <a:pt x="339" y="230"/>
                </a:lnTo>
                <a:lnTo>
                  <a:pt x="340" y="221"/>
                </a:lnTo>
                <a:lnTo>
                  <a:pt x="342" y="214"/>
                </a:lnTo>
                <a:lnTo>
                  <a:pt x="342" y="42"/>
                </a:lnTo>
                <a:lnTo>
                  <a:pt x="342" y="42"/>
                </a:lnTo>
                <a:lnTo>
                  <a:pt x="340" y="33"/>
                </a:lnTo>
                <a:lnTo>
                  <a:pt x="339" y="25"/>
                </a:lnTo>
                <a:lnTo>
                  <a:pt x="335" y="18"/>
                </a:lnTo>
                <a:lnTo>
                  <a:pt x="330" y="11"/>
                </a:lnTo>
                <a:lnTo>
                  <a:pt x="322" y="7"/>
                </a:lnTo>
                <a:lnTo>
                  <a:pt x="315" y="2"/>
                </a:lnTo>
                <a:lnTo>
                  <a:pt x="308" y="0"/>
                </a:lnTo>
                <a:lnTo>
                  <a:pt x="299" y="0"/>
                </a:lnTo>
                <a:lnTo>
                  <a:pt x="299" y="0"/>
                </a:lnTo>
                <a:close/>
                <a:moveTo>
                  <a:pt x="228" y="114"/>
                </a:moveTo>
                <a:lnTo>
                  <a:pt x="319" y="36"/>
                </a:lnTo>
                <a:lnTo>
                  <a:pt x="319" y="36"/>
                </a:lnTo>
                <a:lnTo>
                  <a:pt x="320" y="42"/>
                </a:lnTo>
                <a:lnTo>
                  <a:pt x="320" y="214"/>
                </a:lnTo>
                <a:lnTo>
                  <a:pt x="320" y="214"/>
                </a:lnTo>
                <a:lnTo>
                  <a:pt x="320" y="218"/>
                </a:lnTo>
                <a:lnTo>
                  <a:pt x="228" y="114"/>
                </a:lnTo>
                <a:close/>
                <a:moveTo>
                  <a:pt x="299" y="20"/>
                </a:moveTo>
                <a:lnTo>
                  <a:pt x="299" y="20"/>
                </a:lnTo>
                <a:lnTo>
                  <a:pt x="302" y="22"/>
                </a:lnTo>
                <a:lnTo>
                  <a:pt x="170" y="134"/>
                </a:lnTo>
                <a:lnTo>
                  <a:pt x="38" y="22"/>
                </a:lnTo>
                <a:lnTo>
                  <a:pt x="38" y="22"/>
                </a:lnTo>
                <a:lnTo>
                  <a:pt x="41" y="20"/>
                </a:lnTo>
                <a:lnTo>
                  <a:pt x="299" y="20"/>
                </a:lnTo>
                <a:close/>
                <a:moveTo>
                  <a:pt x="21" y="218"/>
                </a:moveTo>
                <a:lnTo>
                  <a:pt x="21" y="218"/>
                </a:lnTo>
                <a:lnTo>
                  <a:pt x="21" y="214"/>
                </a:lnTo>
                <a:lnTo>
                  <a:pt x="21" y="42"/>
                </a:lnTo>
                <a:lnTo>
                  <a:pt x="21" y="42"/>
                </a:lnTo>
                <a:lnTo>
                  <a:pt x="21" y="36"/>
                </a:lnTo>
                <a:lnTo>
                  <a:pt x="112" y="114"/>
                </a:lnTo>
                <a:lnTo>
                  <a:pt x="21" y="218"/>
                </a:lnTo>
                <a:close/>
                <a:moveTo>
                  <a:pt x="41" y="234"/>
                </a:moveTo>
                <a:lnTo>
                  <a:pt x="41" y="234"/>
                </a:lnTo>
                <a:lnTo>
                  <a:pt x="36" y="234"/>
                </a:lnTo>
                <a:lnTo>
                  <a:pt x="128" y="127"/>
                </a:lnTo>
                <a:lnTo>
                  <a:pt x="163" y="158"/>
                </a:lnTo>
                <a:lnTo>
                  <a:pt x="163" y="158"/>
                </a:lnTo>
                <a:lnTo>
                  <a:pt x="166" y="160"/>
                </a:lnTo>
                <a:lnTo>
                  <a:pt x="170" y="160"/>
                </a:lnTo>
                <a:lnTo>
                  <a:pt x="170" y="160"/>
                </a:lnTo>
                <a:lnTo>
                  <a:pt x="174" y="160"/>
                </a:lnTo>
                <a:lnTo>
                  <a:pt x="177" y="158"/>
                </a:lnTo>
                <a:lnTo>
                  <a:pt x="212" y="127"/>
                </a:lnTo>
                <a:lnTo>
                  <a:pt x="306" y="234"/>
                </a:lnTo>
                <a:lnTo>
                  <a:pt x="306" y="234"/>
                </a:lnTo>
                <a:lnTo>
                  <a:pt x="299" y="234"/>
                </a:lnTo>
                <a:lnTo>
                  <a:pt x="41" y="234"/>
                </a:lnTo>
                <a:close/>
              </a:path>
            </a:pathLst>
          </a:custGeom>
          <a:solidFill>
            <a:srgbClr val="F45474"/>
          </a:solidFill>
          <a:ln w="9525">
            <a:noFill/>
            <a:round/>
          </a:ln>
        </p:spPr>
        <p:txBody>
          <a:bodyPr lIns="121920" tIns="60960" rIns="121920" bIns="60960"/>
          <a:lstStyle/>
          <a:p>
            <a:pPr>
              <a:defRPr/>
            </a:pPr>
            <a:endParaRPr lang="en-US" sz="3200">
              <a:solidFill>
                <a:prstClr val="black"/>
              </a:solidFill>
            </a:endParaRPr>
          </a:p>
        </p:txBody>
      </p:sp>
      <p:sp>
        <p:nvSpPr>
          <p:cNvPr id="80" name="Freeform 107"/>
          <p:cNvSpPr>
            <a:spLocks noEditPoints="1"/>
          </p:cNvSpPr>
          <p:nvPr/>
        </p:nvSpPr>
        <p:spPr bwMode="auto">
          <a:xfrm>
            <a:off x="8728075" y="4054174"/>
            <a:ext cx="514350" cy="441325"/>
          </a:xfrm>
          <a:custGeom>
            <a:avLst/>
            <a:gdLst/>
            <a:ahLst/>
            <a:cxnLst>
              <a:cxn ang="0">
                <a:pos x="337" y="165"/>
              </a:cxn>
              <a:cxn ang="0">
                <a:pos x="170" y="0"/>
              </a:cxn>
              <a:cxn ang="0">
                <a:pos x="5" y="165"/>
              </a:cxn>
              <a:cxn ang="0">
                <a:pos x="5" y="165"/>
              </a:cxn>
              <a:cxn ang="0">
                <a:pos x="0" y="172"/>
              </a:cxn>
              <a:cxn ang="0">
                <a:pos x="0" y="181"/>
              </a:cxn>
              <a:cxn ang="0">
                <a:pos x="0" y="189"/>
              </a:cxn>
              <a:cxn ang="0">
                <a:pos x="5" y="196"/>
              </a:cxn>
              <a:cxn ang="0">
                <a:pos x="5" y="196"/>
              </a:cxn>
              <a:cxn ang="0">
                <a:pos x="13" y="201"/>
              </a:cxn>
              <a:cxn ang="0">
                <a:pos x="20" y="201"/>
              </a:cxn>
              <a:cxn ang="0">
                <a:pos x="29" y="201"/>
              </a:cxn>
              <a:cxn ang="0">
                <a:pos x="36" y="196"/>
              </a:cxn>
              <a:cxn ang="0">
                <a:pos x="42" y="189"/>
              </a:cxn>
              <a:cxn ang="0">
                <a:pos x="42" y="294"/>
              </a:cxn>
              <a:cxn ang="0">
                <a:pos x="301" y="294"/>
              </a:cxn>
              <a:cxn ang="0">
                <a:pos x="301" y="189"/>
              </a:cxn>
              <a:cxn ang="0">
                <a:pos x="306" y="196"/>
              </a:cxn>
              <a:cxn ang="0">
                <a:pos x="306" y="196"/>
              </a:cxn>
              <a:cxn ang="0">
                <a:pos x="314" y="201"/>
              </a:cxn>
              <a:cxn ang="0">
                <a:pos x="321" y="201"/>
              </a:cxn>
              <a:cxn ang="0">
                <a:pos x="321" y="201"/>
              </a:cxn>
              <a:cxn ang="0">
                <a:pos x="330" y="201"/>
              </a:cxn>
              <a:cxn ang="0">
                <a:pos x="337" y="196"/>
              </a:cxn>
              <a:cxn ang="0">
                <a:pos x="337" y="196"/>
              </a:cxn>
              <a:cxn ang="0">
                <a:pos x="341" y="189"/>
              </a:cxn>
              <a:cxn ang="0">
                <a:pos x="343" y="181"/>
              </a:cxn>
              <a:cxn ang="0">
                <a:pos x="341" y="172"/>
              </a:cxn>
              <a:cxn ang="0">
                <a:pos x="337" y="165"/>
              </a:cxn>
              <a:cxn ang="0">
                <a:pos x="337" y="165"/>
              </a:cxn>
              <a:cxn ang="0">
                <a:pos x="279" y="272"/>
              </a:cxn>
              <a:cxn ang="0">
                <a:pos x="214" y="272"/>
              </a:cxn>
              <a:cxn ang="0">
                <a:pos x="214" y="187"/>
              </a:cxn>
              <a:cxn ang="0">
                <a:pos x="129" y="187"/>
              </a:cxn>
              <a:cxn ang="0">
                <a:pos x="129" y="272"/>
              </a:cxn>
              <a:cxn ang="0">
                <a:pos x="63" y="272"/>
              </a:cxn>
              <a:cxn ang="0">
                <a:pos x="63" y="169"/>
              </a:cxn>
              <a:cxn ang="0">
                <a:pos x="170" y="60"/>
              </a:cxn>
              <a:cxn ang="0">
                <a:pos x="279" y="169"/>
              </a:cxn>
              <a:cxn ang="0">
                <a:pos x="279" y="272"/>
              </a:cxn>
            </a:cxnLst>
            <a:rect l="0" t="0" r="r" b="b"/>
            <a:pathLst>
              <a:path w="343" h="294">
                <a:moveTo>
                  <a:pt x="337" y="165"/>
                </a:moveTo>
                <a:lnTo>
                  <a:pt x="170" y="0"/>
                </a:lnTo>
                <a:lnTo>
                  <a:pt x="5" y="165"/>
                </a:lnTo>
                <a:lnTo>
                  <a:pt x="5" y="165"/>
                </a:lnTo>
                <a:lnTo>
                  <a:pt x="0" y="172"/>
                </a:lnTo>
                <a:lnTo>
                  <a:pt x="0" y="181"/>
                </a:lnTo>
                <a:lnTo>
                  <a:pt x="0" y="189"/>
                </a:lnTo>
                <a:lnTo>
                  <a:pt x="5" y="196"/>
                </a:lnTo>
                <a:lnTo>
                  <a:pt x="5" y="196"/>
                </a:lnTo>
                <a:lnTo>
                  <a:pt x="13" y="201"/>
                </a:lnTo>
                <a:lnTo>
                  <a:pt x="20" y="201"/>
                </a:lnTo>
                <a:lnTo>
                  <a:pt x="29" y="201"/>
                </a:lnTo>
                <a:lnTo>
                  <a:pt x="36" y="196"/>
                </a:lnTo>
                <a:lnTo>
                  <a:pt x="42" y="189"/>
                </a:lnTo>
                <a:lnTo>
                  <a:pt x="42" y="294"/>
                </a:lnTo>
                <a:lnTo>
                  <a:pt x="301" y="294"/>
                </a:lnTo>
                <a:lnTo>
                  <a:pt x="301" y="189"/>
                </a:lnTo>
                <a:lnTo>
                  <a:pt x="306" y="196"/>
                </a:lnTo>
                <a:lnTo>
                  <a:pt x="306" y="196"/>
                </a:lnTo>
                <a:lnTo>
                  <a:pt x="314" y="201"/>
                </a:lnTo>
                <a:lnTo>
                  <a:pt x="321" y="201"/>
                </a:lnTo>
                <a:lnTo>
                  <a:pt x="321" y="201"/>
                </a:lnTo>
                <a:lnTo>
                  <a:pt x="330" y="201"/>
                </a:lnTo>
                <a:lnTo>
                  <a:pt x="337" y="196"/>
                </a:lnTo>
                <a:lnTo>
                  <a:pt x="337" y="196"/>
                </a:lnTo>
                <a:lnTo>
                  <a:pt x="341" y="189"/>
                </a:lnTo>
                <a:lnTo>
                  <a:pt x="343" y="181"/>
                </a:lnTo>
                <a:lnTo>
                  <a:pt x="341" y="172"/>
                </a:lnTo>
                <a:lnTo>
                  <a:pt x="337" y="165"/>
                </a:lnTo>
                <a:lnTo>
                  <a:pt x="337" y="165"/>
                </a:lnTo>
                <a:close/>
                <a:moveTo>
                  <a:pt x="279" y="272"/>
                </a:moveTo>
                <a:lnTo>
                  <a:pt x="214" y="272"/>
                </a:lnTo>
                <a:lnTo>
                  <a:pt x="214" y="187"/>
                </a:lnTo>
                <a:lnTo>
                  <a:pt x="129" y="187"/>
                </a:lnTo>
                <a:lnTo>
                  <a:pt x="129" y="272"/>
                </a:lnTo>
                <a:lnTo>
                  <a:pt x="63" y="272"/>
                </a:lnTo>
                <a:lnTo>
                  <a:pt x="63" y="169"/>
                </a:lnTo>
                <a:lnTo>
                  <a:pt x="170" y="60"/>
                </a:lnTo>
                <a:lnTo>
                  <a:pt x="279" y="169"/>
                </a:lnTo>
                <a:lnTo>
                  <a:pt x="279" y="272"/>
                </a:lnTo>
                <a:close/>
              </a:path>
            </a:pathLst>
          </a:custGeom>
          <a:solidFill>
            <a:srgbClr val="F45474"/>
          </a:solidFill>
          <a:ln w="9525">
            <a:noFill/>
            <a:round/>
          </a:ln>
        </p:spPr>
        <p:txBody>
          <a:bodyPr lIns="121920" tIns="60960" rIns="121920" bIns="60960"/>
          <a:lstStyle/>
          <a:p>
            <a:pPr>
              <a:defRPr/>
            </a:pPr>
            <a:endParaRPr lang="en-US" sz="3200">
              <a:solidFill>
                <a:prstClr val="black"/>
              </a:solidFill>
            </a:endParaRPr>
          </a:p>
        </p:txBody>
      </p:sp>
      <p:grpSp>
        <p:nvGrpSpPr>
          <p:cNvPr id="81" name="Group 85"/>
          <p:cNvGrpSpPr/>
          <p:nvPr/>
        </p:nvGrpSpPr>
        <p:grpSpPr>
          <a:xfrm>
            <a:off x="8755486" y="4970053"/>
            <a:ext cx="456661" cy="606883"/>
            <a:chOff x="5575100" y="3734191"/>
            <a:chExt cx="315602" cy="419419"/>
          </a:xfrm>
          <a:solidFill>
            <a:srgbClr val="F45474"/>
          </a:solidFill>
        </p:grpSpPr>
        <p:sp>
          <p:nvSpPr>
            <p:cNvPr id="82" name="Freeform 108"/>
            <p:cNvSpPr>
              <a:spLocks noEditPoints="1"/>
            </p:cNvSpPr>
            <p:nvPr/>
          </p:nvSpPr>
          <p:spPr bwMode="auto">
            <a:xfrm>
              <a:off x="5575100" y="3734191"/>
              <a:ext cx="315602" cy="419419"/>
            </a:xfrm>
            <a:custGeom>
              <a:avLst/>
              <a:gdLst/>
              <a:ahLst/>
              <a:cxnLst>
                <a:cxn ang="0">
                  <a:pos x="136" y="2"/>
                </a:cxn>
                <a:cxn ang="0">
                  <a:pos x="92" y="13"/>
                </a:cxn>
                <a:cxn ang="0">
                  <a:pos x="56" y="35"/>
                </a:cxn>
                <a:cxn ang="0">
                  <a:pos x="25" y="67"/>
                </a:cxn>
                <a:cxn ang="0">
                  <a:pos x="7" y="107"/>
                </a:cxn>
                <a:cxn ang="0">
                  <a:pos x="0" y="153"/>
                </a:cxn>
                <a:cxn ang="0">
                  <a:pos x="5" y="187"/>
                </a:cxn>
                <a:cxn ang="0">
                  <a:pos x="25" y="236"/>
                </a:cxn>
                <a:cxn ang="0">
                  <a:pos x="63" y="274"/>
                </a:cxn>
                <a:cxn ang="0">
                  <a:pos x="69" y="278"/>
                </a:cxn>
                <a:cxn ang="0">
                  <a:pos x="76" y="301"/>
                </a:cxn>
                <a:cxn ang="0">
                  <a:pos x="76" y="354"/>
                </a:cxn>
                <a:cxn ang="0">
                  <a:pos x="83" y="372"/>
                </a:cxn>
                <a:cxn ang="0">
                  <a:pos x="140" y="401"/>
                </a:cxn>
                <a:cxn ang="0">
                  <a:pos x="150" y="405"/>
                </a:cxn>
                <a:cxn ang="0">
                  <a:pos x="214" y="376"/>
                </a:cxn>
                <a:cxn ang="0">
                  <a:pos x="225" y="367"/>
                </a:cxn>
                <a:cxn ang="0">
                  <a:pos x="228" y="303"/>
                </a:cxn>
                <a:cxn ang="0">
                  <a:pos x="230" y="289"/>
                </a:cxn>
                <a:cxn ang="0">
                  <a:pos x="243" y="270"/>
                </a:cxn>
                <a:cxn ang="0">
                  <a:pos x="261" y="256"/>
                </a:cxn>
                <a:cxn ang="0">
                  <a:pos x="288" y="216"/>
                </a:cxn>
                <a:cxn ang="0">
                  <a:pos x="301" y="169"/>
                </a:cxn>
                <a:cxn ang="0">
                  <a:pos x="301" y="136"/>
                </a:cxn>
                <a:cxn ang="0">
                  <a:pos x="290" y="93"/>
                </a:cxn>
                <a:cxn ang="0">
                  <a:pos x="268" y="57"/>
                </a:cxn>
                <a:cxn ang="0">
                  <a:pos x="236" y="28"/>
                </a:cxn>
                <a:cxn ang="0">
                  <a:pos x="196" y="8"/>
                </a:cxn>
                <a:cxn ang="0">
                  <a:pos x="150" y="0"/>
                </a:cxn>
                <a:cxn ang="0">
                  <a:pos x="100" y="354"/>
                </a:cxn>
                <a:cxn ang="0">
                  <a:pos x="203" y="303"/>
                </a:cxn>
                <a:cxn ang="0">
                  <a:pos x="100" y="303"/>
                </a:cxn>
                <a:cxn ang="0">
                  <a:pos x="203" y="303"/>
                </a:cxn>
                <a:cxn ang="0">
                  <a:pos x="230" y="249"/>
                </a:cxn>
                <a:cxn ang="0">
                  <a:pos x="210" y="270"/>
                </a:cxn>
                <a:cxn ang="0">
                  <a:pos x="96" y="278"/>
                </a:cxn>
                <a:cxn ang="0">
                  <a:pos x="85" y="260"/>
                </a:cxn>
                <a:cxn ang="0">
                  <a:pos x="67" y="245"/>
                </a:cxn>
                <a:cxn ang="0">
                  <a:pos x="40" y="211"/>
                </a:cxn>
                <a:cxn ang="0">
                  <a:pos x="27" y="167"/>
                </a:cxn>
                <a:cxn ang="0">
                  <a:pos x="25" y="140"/>
                </a:cxn>
                <a:cxn ang="0">
                  <a:pos x="36" y="104"/>
                </a:cxn>
                <a:cxn ang="0">
                  <a:pos x="54" y="71"/>
                </a:cxn>
                <a:cxn ang="0">
                  <a:pos x="82" y="47"/>
                </a:cxn>
                <a:cxn ang="0">
                  <a:pos x="114" y="31"/>
                </a:cxn>
                <a:cxn ang="0">
                  <a:pos x="150" y="26"/>
                </a:cxn>
                <a:cxn ang="0">
                  <a:pos x="176" y="29"/>
                </a:cxn>
                <a:cxn ang="0">
                  <a:pos x="212" y="42"/>
                </a:cxn>
                <a:cxn ang="0">
                  <a:pos x="239" y="64"/>
                </a:cxn>
                <a:cxn ang="0">
                  <a:pos x="261" y="93"/>
                </a:cxn>
                <a:cxn ang="0">
                  <a:pos x="274" y="127"/>
                </a:cxn>
                <a:cxn ang="0">
                  <a:pos x="277" y="153"/>
                </a:cxn>
                <a:cxn ang="0">
                  <a:pos x="270" y="192"/>
                </a:cxn>
                <a:cxn ang="0">
                  <a:pos x="250" y="229"/>
                </a:cxn>
                <a:cxn ang="0">
                  <a:pos x="232" y="249"/>
                </a:cxn>
              </a:cxnLst>
              <a:rect l="0" t="0" r="r" b="b"/>
              <a:pathLst>
                <a:path w="303" h="405">
                  <a:moveTo>
                    <a:pt x="150" y="0"/>
                  </a:moveTo>
                  <a:lnTo>
                    <a:pt x="150" y="0"/>
                  </a:lnTo>
                  <a:lnTo>
                    <a:pt x="136" y="2"/>
                  </a:lnTo>
                  <a:lnTo>
                    <a:pt x="121" y="4"/>
                  </a:lnTo>
                  <a:lnTo>
                    <a:pt x="107" y="8"/>
                  </a:lnTo>
                  <a:lnTo>
                    <a:pt x="92" y="13"/>
                  </a:lnTo>
                  <a:lnTo>
                    <a:pt x="80" y="18"/>
                  </a:lnTo>
                  <a:lnTo>
                    <a:pt x="67" y="28"/>
                  </a:lnTo>
                  <a:lnTo>
                    <a:pt x="56" y="35"/>
                  </a:lnTo>
                  <a:lnTo>
                    <a:pt x="45" y="46"/>
                  </a:lnTo>
                  <a:lnTo>
                    <a:pt x="34" y="57"/>
                  </a:lnTo>
                  <a:lnTo>
                    <a:pt x="25" y="67"/>
                  </a:lnTo>
                  <a:lnTo>
                    <a:pt x="18" y="80"/>
                  </a:lnTo>
                  <a:lnTo>
                    <a:pt x="13" y="93"/>
                  </a:lnTo>
                  <a:lnTo>
                    <a:pt x="7" y="107"/>
                  </a:lnTo>
                  <a:lnTo>
                    <a:pt x="4" y="122"/>
                  </a:lnTo>
                  <a:lnTo>
                    <a:pt x="2" y="136"/>
                  </a:lnTo>
                  <a:lnTo>
                    <a:pt x="0" y="153"/>
                  </a:lnTo>
                  <a:lnTo>
                    <a:pt x="0" y="153"/>
                  </a:lnTo>
                  <a:lnTo>
                    <a:pt x="2" y="171"/>
                  </a:lnTo>
                  <a:lnTo>
                    <a:pt x="5" y="187"/>
                  </a:lnTo>
                  <a:lnTo>
                    <a:pt x="9" y="205"/>
                  </a:lnTo>
                  <a:lnTo>
                    <a:pt x="16" y="221"/>
                  </a:lnTo>
                  <a:lnTo>
                    <a:pt x="25" y="236"/>
                  </a:lnTo>
                  <a:lnTo>
                    <a:pt x="36" y="251"/>
                  </a:lnTo>
                  <a:lnTo>
                    <a:pt x="49" y="263"/>
                  </a:lnTo>
                  <a:lnTo>
                    <a:pt x="63" y="274"/>
                  </a:lnTo>
                  <a:lnTo>
                    <a:pt x="65" y="276"/>
                  </a:lnTo>
                  <a:lnTo>
                    <a:pt x="65" y="276"/>
                  </a:lnTo>
                  <a:lnTo>
                    <a:pt x="69" y="278"/>
                  </a:lnTo>
                  <a:lnTo>
                    <a:pt x="71" y="281"/>
                  </a:lnTo>
                  <a:lnTo>
                    <a:pt x="74" y="290"/>
                  </a:lnTo>
                  <a:lnTo>
                    <a:pt x="76" y="301"/>
                  </a:lnTo>
                  <a:lnTo>
                    <a:pt x="76" y="303"/>
                  </a:lnTo>
                  <a:lnTo>
                    <a:pt x="76" y="354"/>
                  </a:lnTo>
                  <a:lnTo>
                    <a:pt x="76" y="354"/>
                  </a:lnTo>
                  <a:lnTo>
                    <a:pt x="76" y="359"/>
                  </a:lnTo>
                  <a:lnTo>
                    <a:pt x="80" y="367"/>
                  </a:lnTo>
                  <a:lnTo>
                    <a:pt x="83" y="372"/>
                  </a:lnTo>
                  <a:lnTo>
                    <a:pt x="89" y="376"/>
                  </a:lnTo>
                  <a:lnTo>
                    <a:pt x="140" y="401"/>
                  </a:lnTo>
                  <a:lnTo>
                    <a:pt x="140" y="401"/>
                  </a:lnTo>
                  <a:lnTo>
                    <a:pt x="145" y="403"/>
                  </a:lnTo>
                  <a:lnTo>
                    <a:pt x="150" y="405"/>
                  </a:lnTo>
                  <a:lnTo>
                    <a:pt x="150" y="405"/>
                  </a:lnTo>
                  <a:lnTo>
                    <a:pt x="158" y="403"/>
                  </a:lnTo>
                  <a:lnTo>
                    <a:pt x="163" y="401"/>
                  </a:lnTo>
                  <a:lnTo>
                    <a:pt x="214" y="376"/>
                  </a:lnTo>
                  <a:lnTo>
                    <a:pt x="214" y="376"/>
                  </a:lnTo>
                  <a:lnTo>
                    <a:pt x="219" y="372"/>
                  </a:lnTo>
                  <a:lnTo>
                    <a:pt x="225" y="367"/>
                  </a:lnTo>
                  <a:lnTo>
                    <a:pt x="227" y="359"/>
                  </a:lnTo>
                  <a:lnTo>
                    <a:pt x="228" y="354"/>
                  </a:lnTo>
                  <a:lnTo>
                    <a:pt x="228" y="303"/>
                  </a:lnTo>
                  <a:lnTo>
                    <a:pt x="228" y="303"/>
                  </a:lnTo>
                  <a:lnTo>
                    <a:pt x="228" y="296"/>
                  </a:lnTo>
                  <a:lnTo>
                    <a:pt x="230" y="289"/>
                  </a:lnTo>
                  <a:lnTo>
                    <a:pt x="236" y="278"/>
                  </a:lnTo>
                  <a:lnTo>
                    <a:pt x="241" y="272"/>
                  </a:lnTo>
                  <a:lnTo>
                    <a:pt x="243" y="270"/>
                  </a:lnTo>
                  <a:lnTo>
                    <a:pt x="248" y="267"/>
                  </a:lnTo>
                  <a:lnTo>
                    <a:pt x="248" y="267"/>
                  </a:lnTo>
                  <a:lnTo>
                    <a:pt x="261" y="256"/>
                  </a:lnTo>
                  <a:lnTo>
                    <a:pt x="272" y="243"/>
                  </a:lnTo>
                  <a:lnTo>
                    <a:pt x="281" y="231"/>
                  </a:lnTo>
                  <a:lnTo>
                    <a:pt x="288" y="216"/>
                  </a:lnTo>
                  <a:lnTo>
                    <a:pt x="294" y="200"/>
                  </a:lnTo>
                  <a:lnTo>
                    <a:pt x="299" y="185"/>
                  </a:lnTo>
                  <a:lnTo>
                    <a:pt x="301" y="169"/>
                  </a:lnTo>
                  <a:lnTo>
                    <a:pt x="303" y="153"/>
                  </a:lnTo>
                  <a:lnTo>
                    <a:pt x="303" y="153"/>
                  </a:lnTo>
                  <a:lnTo>
                    <a:pt x="301" y="136"/>
                  </a:lnTo>
                  <a:lnTo>
                    <a:pt x="299" y="122"/>
                  </a:lnTo>
                  <a:lnTo>
                    <a:pt x="295" y="107"/>
                  </a:lnTo>
                  <a:lnTo>
                    <a:pt x="290" y="93"/>
                  </a:lnTo>
                  <a:lnTo>
                    <a:pt x="285" y="80"/>
                  </a:lnTo>
                  <a:lnTo>
                    <a:pt x="275" y="67"/>
                  </a:lnTo>
                  <a:lnTo>
                    <a:pt x="268" y="57"/>
                  </a:lnTo>
                  <a:lnTo>
                    <a:pt x="257" y="46"/>
                  </a:lnTo>
                  <a:lnTo>
                    <a:pt x="246" y="35"/>
                  </a:lnTo>
                  <a:lnTo>
                    <a:pt x="236" y="28"/>
                  </a:lnTo>
                  <a:lnTo>
                    <a:pt x="223" y="18"/>
                  </a:lnTo>
                  <a:lnTo>
                    <a:pt x="210" y="13"/>
                  </a:lnTo>
                  <a:lnTo>
                    <a:pt x="196" y="8"/>
                  </a:lnTo>
                  <a:lnTo>
                    <a:pt x="181" y="4"/>
                  </a:lnTo>
                  <a:lnTo>
                    <a:pt x="167" y="2"/>
                  </a:lnTo>
                  <a:lnTo>
                    <a:pt x="150" y="0"/>
                  </a:lnTo>
                  <a:lnTo>
                    <a:pt x="150" y="0"/>
                  </a:lnTo>
                  <a:close/>
                  <a:moveTo>
                    <a:pt x="150" y="379"/>
                  </a:moveTo>
                  <a:lnTo>
                    <a:pt x="100" y="354"/>
                  </a:lnTo>
                  <a:lnTo>
                    <a:pt x="203" y="354"/>
                  </a:lnTo>
                  <a:lnTo>
                    <a:pt x="150" y="379"/>
                  </a:lnTo>
                  <a:close/>
                  <a:moveTo>
                    <a:pt x="203" y="303"/>
                  </a:moveTo>
                  <a:lnTo>
                    <a:pt x="203" y="328"/>
                  </a:lnTo>
                  <a:lnTo>
                    <a:pt x="100" y="328"/>
                  </a:lnTo>
                  <a:lnTo>
                    <a:pt x="100" y="303"/>
                  </a:lnTo>
                  <a:lnTo>
                    <a:pt x="100" y="303"/>
                  </a:lnTo>
                  <a:lnTo>
                    <a:pt x="203" y="303"/>
                  </a:lnTo>
                  <a:lnTo>
                    <a:pt x="203" y="303"/>
                  </a:lnTo>
                  <a:close/>
                  <a:moveTo>
                    <a:pt x="232" y="249"/>
                  </a:moveTo>
                  <a:lnTo>
                    <a:pt x="232" y="249"/>
                  </a:lnTo>
                  <a:lnTo>
                    <a:pt x="230" y="249"/>
                  </a:lnTo>
                  <a:lnTo>
                    <a:pt x="223" y="254"/>
                  </a:lnTo>
                  <a:lnTo>
                    <a:pt x="214" y="263"/>
                  </a:lnTo>
                  <a:lnTo>
                    <a:pt x="210" y="270"/>
                  </a:lnTo>
                  <a:lnTo>
                    <a:pt x="207" y="278"/>
                  </a:lnTo>
                  <a:lnTo>
                    <a:pt x="96" y="278"/>
                  </a:lnTo>
                  <a:lnTo>
                    <a:pt x="96" y="278"/>
                  </a:lnTo>
                  <a:lnTo>
                    <a:pt x="94" y="270"/>
                  </a:lnTo>
                  <a:lnTo>
                    <a:pt x="91" y="265"/>
                  </a:lnTo>
                  <a:lnTo>
                    <a:pt x="85" y="260"/>
                  </a:lnTo>
                  <a:lnTo>
                    <a:pt x="78" y="254"/>
                  </a:lnTo>
                  <a:lnTo>
                    <a:pt x="78" y="254"/>
                  </a:lnTo>
                  <a:lnTo>
                    <a:pt x="67" y="245"/>
                  </a:lnTo>
                  <a:lnTo>
                    <a:pt x="56" y="234"/>
                  </a:lnTo>
                  <a:lnTo>
                    <a:pt x="47" y="223"/>
                  </a:lnTo>
                  <a:lnTo>
                    <a:pt x="40" y="211"/>
                  </a:lnTo>
                  <a:lnTo>
                    <a:pt x="34" y="196"/>
                  </a:lnTo>
                  <a:lnTo>
                    <a:pt x="29" y="182"/>
                  </a:lnTo>
                  <a:lnTo>
                    <a:pt x="27" y="167"/>
                  </a:lnTo>
                  <a:lnTo>
                    <a:pt x="25" y="153"/>
                  </a:lnTo>
                  <a:lnTo>
                    <a:pt x="25" y="153"/>
                  </a:lnTo>
                  <a:lnTo>
                    <a:pt x="25" y="140"/>
                  </a:lnTo>
                  <a:lnTo>
                    <a:pt x="27" y="127"/>
                  </a:lnTo>
                  <a:lnTo>
                    <a:pt x="31" y="115"/>
                  </a:lnTo>
                  <a:lnTo>
                    <a:pt x="36" y="104"/>
                  </a:lnTo>
                  <a:lnTo>
                    <a:pt x="40" y="93"/>
                  </a:lnTo>
                  <a:lnTo>
                    <a:pt x="47" y="82"/>
                  </a:lnTo>
                  <a:lnTo>
                    <a:pt x="54" y="71"/>
                  </a:lnTo>
                  <a:lnTo>
                    <a:pt x="62" y="64"/>
                  </a:lnTo>
                  <a:lnTo>
                    <a:pt x="71" y="55"/>
                  </a:lnTo>
                  <a:lnTo>
                    <a:pt x="82" y="47"/>
                  </a:lnTo>
                  <a:lnTo>
                    <a:pt x="91" y="42"/>
                  </a:lnTo>
                  <a:lnTo>
                    <a:pt x="101" y="37"/>
                  </a:lnTo>
                  <a:lnTo>
                    <a:pt x="114" y="31"/>
                  </a:lnTo>
                  <a:lnTo>
                    <a:pt x="125" y="29"/>
                  </a:lnTo>
                  <a:lnTo>
                    <a:pt x="138" y="28"/>
                  </a:lnTo>
                  <a:lnTo>
                    <a:pt x="150" y="26"/>
                  </a:lnTo>
                  <a:lnTo>
                    <a:pt x="150" y="26"/>
                  </a:lnTo>
                  <a:lnTo>
                    <a:pt x="165" y="28"/>
                  </a:lnTo>
                  <a:lnTo>
                    <a:pt x="176" y="29"/>
                  </a:lnTo>
                  <a:lnTo>
                    <a:pt x="188" y="31"/>
                  </a:lnTo>
                  <a:lnTo>
                    <a:pt x="199" y="37"/>
                  </a:lnTo>
                  <a:lnTo>
                    <a:pt x="212" y="42"/>
                  </a:lnTo>
                  <a:lnTo>
                    <a:pt x="221" y="47"/>
                  </a:lnTo>
                  <a:lnTo>
                    <a:pt x="232" y="55"/>
                  </a:lnTo>
                  <a:lnTo>
                    <a:pt x="239" y="64"/>
                  </a:lnTo>
                  <a:lnTo>
                    <a:pt x="248" y="71"/>
                  </a:lnTo>
                  <a:lnTo>
                    <a:pt x="256" y="82"/>
                  </a:lnTo>
                  <a:lnTo>
                    <a:pt x="261" y="93"/>
                  </a:lnTo>
                  <a:lnTo>
                    <a:pt x="266" y="104"/>
                  </a:lnTo>
                  <a:lnTo>
                    <a:pt x="272" y="115"/>
                  </a:lnTo>
                  <a:lnTo>
                    <a:pt x="274" y="127"/>
                  </a:lnTo>
                  <a:lnTo>
                    <a:pt x="275" y="140"/>
                  </a:lnTo>
                  <a:lnTo>
                    <a:pt x="277" y="153"/>
                  </a:lnTo>
                  <a:lnTo>
                    <a:pt x="277" y="153"/>
                  </a:lnTo>
                  <a:lnTo>
                    <a:pt x="275" y="165"/>
                  </a:lnTo>
                  <a:lnTo>
                    <a:pt x="274" y="180"/>
                  </a:lnTo>
                  <a:lnTo>
                    <a:pt x="270" y="192"/>
                  </a:lnTo>
                  <a:lnTo>
                    <a:pt x="265" y="205"/>
                  </a:lnTo>
                  <a:lnTo>
                    <a:pt x="259" y="218"/>
                  </a:lnTo>
                  <a:lnTo>
                    <a:pt x="250" y="229"/>
                  </a:lnTo>
                  <a:lnTo>
                    <a:pt x="243" y="240"/>
                  </a:lnTo>
                  <a:lnTo>
                    <a:pt x="232" y="249"/>
                  </a:lnTo>
                  <a:lnTo>
                    <a:pt x="232" y="249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lIns="121920" tIns="60960" rIns="121920" bIns="60960"/>
            <a:lstStyle/>
            <a:p>
              <a:pPr>
                <a:defRPr/>
              </a:pPr>
              <a:endParaRPr lang="en-US" sz="3200">
                <a:solidFill>
                  <a:prstClr val="black"/>
                </a:solidFill>
              </a:endParaRPr>
            </a:p>
          </p:txBody>
        </p:sp>
        <p:sp>
          <p:nvSpPr>
            <p:cNvPr id="83" name="Freeform 109"/>
            <p:cNvSpPr/>
            <p:nvPr/>
          </p:nvSpPr>
          <p:spPr bwMode="auto">
            <a:xfrm>
              <a:off x="5732901" y="3788176"/>
              <a:ext cx="103817" cy="103817"/>
            </a:xfrm>
            <a:custGeom>
              <a:avLst/>
              <a:gdLst/>
              <a:ahLst/>
              <a:cxnLst>
                <a:cxn ang="0">
                  <a:pos x="13" y="0"/>
                </a:cxn>
                <a:cxn ang="0">
                  <a:pos x="13" y="0"/>
                </a:cxn>
                <a:cxn ang="0">
                  <a:pos x="9" y="2"/>
                </a:cxn>
                <a:cxn ang="0">
                  <a:pos x="4" y="4"/>
                </a:cxn>
                <a:cxn ang="0">
                  <a:pos x="2" y="7"/>
                </a:cxn>
                <a:cxn ang="0">
                  <a:pos x="0" y="13"/>
                </a:cxn>
                <a:cxn ang="0">
                  <a:pos x="0" y="13"/>
                </a:cxn>
                <a:cxn ang="0">
                  <a:pos x="2" y="18"/>
                </a:cxn>
                <a:cxn ang="0">
                  <a:pos x="4" y="22"/>
                </a:cxn>
                <a:cxn ang="0">
                  <a:pos x="9" y="24"/>
                </a:cxn>
                <a:cxn ang="0">
                  <a:pos x="13" y="25"/>
                </a:cxn>
                <a:cxn ang="0">
                  <a:pos x="13" y="25"/>
                </a:cxn>
                <a:cxn ang="0">
                  <a:pos x="24" y="27"/>
                </a:cxn>
                <a:cxn ang="0">
                  <a:pos x="35" y="31"/>
                </a:cxn>
                <a:cxn ang="0">
                  <a:pos x="46" y="36"/>
                </a:cxn>
                <a:cxn ang="0">
                  <a:pos x="57" y="44"/>
                </a:cxn>
                <a:cxn ang="0">
                  <a:pos x="64" y="53"/>
                </a:cxn>
                <a:cxn ang="0">
                  <a:pos x="71" y="64"/>
                </a:cxn>
                <a:cxn ang="0">
                  <a:pos x="75" y="76"/>
                </a:cxn>
                <a:cxn ang="0">
                  <a:pos x="77" y="89"/>
                </a:cxn>
                <a:cxn ang="0">
                  <a:pos x="77" y="89"/>
                </a:cxn>
                <a:cxn ang="0">
                  <a:pos x="78" y="94"/>
                </a:cxn>
                <a:cxn ang="0">
                  <a:pos x="80" y="98"/>
                </a:cxn>
                <a:cxn ang="0">
                  <a:pos x="84" y="102"/>
                </a:cxn>
                <a:cxn ang="0">
                  <a:pos x="89" y="102"/>
                </a:cxn>
                <a:cxn ang="0">
                  <a:pos x="89" y="102"/>
                </a:cxn>
                <a:cxn ang="0">
                  <a:pos x="95" y="102"/>
                </a:cxn>
                <a:cxn ang="0">
                  <a:pos x="98" y="98"/>
                </a:cxn>
                <a:cxn ang="0">
                  <a:pos x="100" y="94"/>
                </a:cxn>
                <a:cxn ang="0">
                  <a:pos x="102" y="89"/>
                </a:cxn>
                <a:cxn ang="0">
                  <a:pos x="102" y="89"/>
                </a:cxn>
                <a:cxn ang="0">
                  <a:pos x="100" y="69"/>
                </a:cxn>
                <a:cxn ang="0">
                  <a:pos x="95" y="51"/>
                </a:cxn>
                <a:cxn ang="0">
                  <a:pos x="86" y="36"/>
                </a:cxn>
                <a:cxn ang="0">
                  <a:pos x="75" y="24"/>
                </a:cxn>
                <a:cxn ang="0">
                  <a:pos x="60" y="13"/>
                </a:cxn>
                <a:cxn ang="0">
                  <a:pos x="46" y="6"/>
                </a:cxn>
                <a:cxn ang="0">
                  <a:pos x="29" y="2"/>
                </a:cxn>
                <a:cxn ang="0">
                  <a:pos x="13" y="0"/>
                </a:cxn>
                <a:cxn ang="0">
                  <a:pos x="13" y="0"/>
                </a:cxn>
              </a:cxnLst>
              <a:rect l="0" t="0" r="r" b="b"/>
              <a:pathLst>
                <a:path w="102" h="102">
                  <a:moveTo>
                    <a:pt x="13" y="0"/>
                  </a:moveTo>
                  <a:lnTo>
                    <a:pt x="13" y="0"/>
                  </a:lnTo>
                  <a:lnTo>
                    <a:pt x="9" y="2"/>
                  </a:lnTo>
                  <a:lnTo>
                    <a:pt x="4" y="4"/>
                  </a:lnTo>
                  <a:lnTo>
                    <a:pt x="2" y="7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2" y="18"/>
                  </a:lnTo>
                  <a:lnTo>
                    <a:pt x="4" y="22"/>
                  </a:lnTo>
                  <a:lnTo>
                    <a:pt x="9" y="24"/>
                  </a:lnTo>
                  <a:lnTo>
                    <a:pt x="13" y="25"/>
                  </a:lnTo>
                  <a:lnTo>
                    <a:pt x="13" y="25"/>
                  </a:lnTo>
                  <a:lnTo>
                    <a:pt x="24" y="27"/>
                  </a:lnTo>
                  <a:lnTo>
                    <a:pt x="35" y="31"/>
                  </a:lnTo>
                  <a:lnTo>
                    <a:pt x="46" y="36"/>
                  </a:lnTo>
                  <a:lnTo>
                    <a:pt x="57" y="44"/>
                  </a:lnTo>
                  <a:lnTo>
                    <a:pt x="64" y="53"/>
                  </a:lnTo>
                  <a:lnTo>
                    <a:pt x="71" y="64"/>
                  </a:lnTo>
                  <a:lnTo>
                    <a:pt x="75" y="76"/>
                  </a:lnTo>
                  <a:lnTo>
                    <a:pt x="77" y="89"/>
                  </a:lnTo>
                  <a:lnTo>
                    <a:pt x="77" y="89"/>
                  </a:lnTo>
                  <a:lnTo>
                    <a:pt x="78" y="94"/>
                  </a:lnTo>
                  <a:lnTo>
                    <a:pt x="80" y="98"/>
                  </a:lnTo>
                  <a:lnTo>
                    <a:pt x="84" y="102"/>
                  </a:lnTo>
                  <a:lnTo>
                    <a:pt x="89" y="102"/>
                  </a:lnTo>
                  <a:lnTo>
                    <a:pt x="89" y="102"/>
                  </a:lnTo>
                  <a:lnTo>
                    <a:pt x="95" y="102"/>
                  </a:lnTo>
                  <a:lnTo>
                    <a:pt x="98" y="98"/>
                  </a:lnTo>
                  <a:lnTo>
                    <a:pt x="100" y="94"/>
                  </a:lnTo>
                  <a:lnTo>
                    <a:pt x="102" y="89"/>
                  </a:lnTo>
                  <a:lnTo>
                    <a:pt x="102" y="89"/>
                  </a:lnTo>
                  <a:lnTo>
                    <a:pt x="100" y="69"/>
                  </a:lnTo>
                  <a:lnTo>
                    <a:pt x="95" y="51"/>
                  </a:lnTo>
                  <a:lnTo>
                    <a:pt x="86" y="36"/>
                  </a:lnTo>
                  <a:lnTo>
                    <a:pt x="75" y="24"/>
                  </a:lnTo>
                  <a:lnTo>
                    <a:pt x="60" y="13"/>
                  </a:lnTo>
                  <a:lnTo>
                    <a:pt x="46" y="6"/>
                  </a:lnTo>
                  <a:lnTo>
                    <a:pt x="29" y="2"/>
                  </a:lnTo>
                  <a:lnTo>
                    <a:pt x="13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lIns="121920" tIns="60960" rIns="121920" bIns="60960"/>
            <a:lstStyle/>
            <a:p>
              <a:pPr>
                <a:defRPr/>
              </a:pPr>
              <a:endParaRPr lang="en-US" sz="3200">
                <a:solidFill>
                  <a:prstClr val="black"/>
                </a:solidFill>
              </a:endParaRPr>
            </a:p>
          </p:txBody>
        </p:sp>
      </p:grpSp>
      <p:sp>
        <p:nvSpPr>
          <p:cNvPr id="84" name="Freeform 110"/>
          <p:cNvSpPr>
            <a:spLocks noEditPoints="1"/>
          </p:cNvSpPr>
          <p:nvPr/>
        </p:nvSpPr>
        <p:spPr bwMode="auto">
          <a:xfrm>
            <a:off x="7481888" y="1042686"/>
            <a:ext cx="511175" cy="501650"/>
          </a:xfrm>
          <a:custGeom>
            <a:avLst/>
            <a:gdLst/>
            <a:ahLst/>
            <a:cxnLst>
              <a:cxn ang="0">
                <a:pos x="284" y="107"/>
              </a:cxn>
              <a:cxn ang="0">
                <a:pos x="295" y="86"/>
              </a:cxn>
              <a:cxn ang="0">
                <a:pos x="302" y="60"/>
              </a:cxn>
              <a:cxn ang="0">
                <a:pos x="277" y="35"/>
              </a:cxn>
              <a:cxn ang="0">
                <a:pos x="252" y="44"/>
              </a:cxn>
              <a:cxn ang="0">
                <a:pos x="208" y="46"/>
              </a:cxn>
              <a:cxn ang="0">
                <a:pos x="199" y="22"/>
              </a:cxn>
              <a:cxn ang="0">
                <a:pos x="188" y="0"/>
              </a:cxn>
              <a:cxn ang="0">
                <a:pos x="150" y="0"/>
              </a:cxn>
              <a:cxn ang="0">
                <a:pos x="139" y="22"/>
              </a:cxn>
              <a:cxn ang="0">
                <a:pos x="110" y="55"/>
              </a:cxn>
              <a:cxn ang="0">
                <a:pos x="87" y="44"/>
              </a:cxn>
              <a:cxn ang="0">
                <a:pos x="61" y="37"/>
              </a:cxn>
              <a:cxn ang="0">
                <a:pos x="36" y="62"/>
              </a:cxn>
              <a:cxn ang="0">
                <a:pos x="45" y="86"/>
              </a:cxn>
              <a:cxn ang="0">
                <a:pos x="45" y="129"/>
              </a:cxn>
              <a:cxn ang="0">
                <a:pos x="23" y="138"/>
              </a:cxn>
              <a:cxn ang="0">
                <a:pos x="0" y="149"/>
              </a:cxn>
              <a:cxn ang="0">
                <a:pos x="0" y="185"/>
              </a:cxn>
              <a:cxn ang="0">
                <a:pos x="23" y="196"/>
              </a:cxn>
              <a:cxn ang="0">
                <a:pos x="54" y="225"/>
              </a:cxn>
              <a:cxn ang="0">
                <a:pos x="45" y="249"/>
              </a:cxn>
              <a:cxn ang="0">
                <a:pos x="36" y="272"/>
              </a:cxn>
              <a:cxn ang="0">
                <a:pos x="63" y="298"/>
              </a:cxn>
              <a:cxn ang="0">
                <a:pos x="87" y="291"/>
              </a:cxn>
              <a:cxn ang="0">
                <a:pos x="130" y="289"/>
              </a:cxn>
              <a:cxn ang="0">
                <a:pos x="141" y="310"/>
              </a:cxn>
              <a:cxn ang="0">
                <a:pos x="152" y="334"/>
              </a:cxn>
              <a:cxn ang="0">
                <a:pos x="188" y="334"/>
              </a:cxn>
              <a:cxn ang="0">
                <a:pos x="199" y="310"/>
              </a:cxn>
              <a:cxn ang="0">
                <a:pos x="230" y="280"/>
              </a:cxn>
              <a:cxn ang="0">
                <a:pos x="253" y="289"/>
              </a:cxn>
              <a:cxn ang="0">
                <a:pos x="277" y="298"/>
              </a:cxn>
              <a:cxn ang="0">
                <a:pos x="304" y="271"/>
              </a:cxn>
              <a:cxn ang="0">
                <a:pos x="295" y="247"/>
              </a:cxn>
              <a:cxn ang="0">
                <a:pos x="293" y="205"/>
              </a:cxn>
              <a:cxn ang="0">
                <a:pos x="317" y="196"/>
              </a:cxn>
              <a:cxn ang="0">
                <a:pos x="340" y="184"/>
              </a:cxn>
              <a:cxn ang="0">
                <a:pos x="340" y="147"/>
              </a:cxn>
              <a:cxn ang="0">
                <a:pos x="317" y="136"/>
              </a:cxn>
              <a:cxn ang="0">
                <a:pos x="293" y="129"/>
              </a:cxn>
              <a:cxn ang="0">
                <a:pos x="224" y="167"/>
              </a:cxn>
              <a:cxn ang="0">
                <a:pos x="219" y="187"/>
              </a:cxn>
              <a:cxn ang="0">
                <a:pos x="208" y="205"/>
              </a:cxn>
              <a:cxn ang="0">
                <a:pos x="190" y="216"/>
              </a:cxn>
              <a:cxn ang="0">
                <a:pos x="170" y="220"/>
              </a:cxn>
              <a:cxn ang="0">
                <a:pos x="159" y="220"/>
              </a:cxn>
              <a:cxn ang="0">
                <a:pos x="139" y="211"/>
              </a:cxn>
              <a:cxn ang="0">
                <a:pos x="125" y="196"/>
              </a:cxn>
              <a:cxn ang="0">
                <a:pos x="116" y="178"/>
              </a:cxn>
              <a:cxn ang="0">
                <a:pos x="116" y="167"/>
              </a:cxn>
              <a:cxn ang="0">
                <a:pos x="119" y="145"/>
              </a:cxn>
              <a:cxn ang="0">
                <a:pos x="130" y="129"/>
              </a:cxn>
              <a:cxn ang="0">
                <a:pos x="148" y="118"/>
              </a:cxn>
              <a:cxn ang="0">
                <a:pos x="170" y="113"/>
              </a:cxn>
              <a:cxn ang="0">
                <a:pos x="181" y="115"/>
              </a:cxn>
              <a:cxn ang="0">
                <a:pos x="201" y="122"/>
              </a:cxn>
              <a:cxn ang="0">
                <a:pos x="215" y="136"/>
              </a:cxn>
              <a:cxn ang="0">
                <a:pos x="223" y="156"/>
              </a:cxn>
              <a:cxn ang="0">
                <a:pos x="224" y="167"/>
              </a:cxn>
            </a:cxnLst>
            <a:rect l="0" t="0" r="r" b="b"/>
            <a:pathLst>
              <a:path w="340" h="334">
                <a:moveTo>
                  <a:pt x="293" y="129"/>
                </a:moveTo>
                <a:lnTo>
                  <a:pt x="284" y="107"/>
                </a:lnTo>
                <a:lnTo>
                  <a:pt x="284" y="107"/>
                </a:lnTo>
                <a:lnTo>
                  <a:pt x="295" y="86"/>
                </a:lnTo>
                <a:lnTo>
                  <a:pt x="300" y="69"/>
                </a:lnTo>
                <a:lnTo>
                  <a:pt x="302" y="60"/>
                </a:lnTo>
                <a:lnTo>
                  <a:pt x="277" y="35"/>
                </a:lnTo>
                <a:lnTo>
                  <a:pt x="277" y="35"/>
                </a:lnTo>
                <a:lnTo>
                  <a:pt x="268" y="37"/>
                </a:lnTo>
                <a:lnTo>
                  <a:pt x="252" y="44"/>
                </a:lnTo>
                <a:lnTo>
                  <a:pt x="230" y="55"/>
                </a:lnTo>
                <a:lnTo>
                  <a:pt x="208" y="46"/>
                </a:lnTo>
                <a:lnTo>
                  <a:pt x="208" y="46"/>
                </a:lnTo>
                <a:lnTo>
                  <a:pt x="199" y="22"/>
                </a:lnTo>
                <a:lnTo>
                  <a:pt x="192" y="8"/>
                </a:lnTo>
                <a:lnTo>
                  <a:pt x="188" y="0"/>
                </a:lnTo>
                <a:lnTo>
                  <a:pt x="150" y="0"/>
                </a:lnTo>
                <a:lnTo>
                  <a:pt x="150" y="0"/>
                </a:lnTo>
                <a:lnTo>
                  <a:pt x="146" y="8"/>
                </a:lnTo>
                <a:lnTo>
                  <a:pt x="139" y="22"/>
                </a:lnTo>
                <a:lnTo>
                  <a:pt x="130" y="46"/>
                </a:lnTo>
                <a:lnTo>
                  <a:pt x="110" y="55"/>
                </a:lnTo>
                <a:lnTo>
                  <a:pt x="110" y="55"/>
                </a:lnTo>
                <a:lnTo>
                  <a:pt x="87" y="44"/>
                </a:lnTo>
                <a:lnTo>
                  <a:pt x="70" y="39"/>
                </a:lnTo>
                <a:lnTo>
                  <a:pt x="61" y="37"/>
                </a:lnTo>
                <a:lnTo>
                  <a:pt x="36" y="62"/>
                </a:lnTo>
                <a:lnTo>
                  <a:pt x="36" y="62"/>
                </a:lnTo>
                <a:lnTo>
                  <a:pt x="38" y="71"/>
                </a:lnTo>
                <a:lnTo>
                  <a:pt x="45" y="86"/>
                </a:lnTo>
                <a:lnTo>
                  <a:pt x="54" y="109"/>
                </a:lnTo>
                <a:lnTo>
                  <a:pt x="45" y="129"/>
                </a:lnTo>
                <a:lnTo>
                  <a:pt x="45" y="129"/>
                </a:lnTo>
                <a:lnTo>
                  <a:pt x="23" y="138"/>
                </a:lnTo>
                <a:lnTo>
                  <a:pt x="7" y="145"/>
                </a:lnTo>
                <a:lnTo>
                  <a:pt x="0" y="149"/>
                </a:lnTo>
                <a:lnTo>
                  <a:pt x="0" y="185"/>
                </a:lnTo>
                <a:lnTo>
                  <a:pt x="0" y="185"/>
                </a:lnTo>
                <a:lnTo>
                  <a:pt x="7" y="191"/>
                </a:lnTo>
                <a:lnTo>
                  <a:pt x="23" y="196"/>
                </a:lnTo>
                <a:lnTo>
                  <a:pt x="47" y="205"/>
                </a:lnTo>
                <a:lnTo>
                  <a:pt x="54" y="225"/>
                </a:lnTo>
                <a:lnTo>
                  <a:pt x="54" y="225"/>
                </a:lnTo>
                <a:lnTo>
                  <a:pt x="45" y="249"/>
                </a:lnTo>
                <a:lnTo>
                  <a:pt x="38" y="265"/>
                </a:lnTo>
                <a:lnTo>
                  <a:pt x="36" y="272"/>
                </a:lnTo>
                <a:lnTo>
                  <a:pt x="63" y="298"/>
                </a:lnTo>
                <a:lnTo>
                  <a:pt x="63" y="298"/>
                </a:lnTo>
                <a:lnTo>
                  <a:pt x="70" y="296"/>
                </a:lnTo>
                <a:lnTo>
                  <a:pt x="87" y="291"/>
                </a:lnTo>
                <a:lnTo>
                  <a:pt x="110" y="280"/>
                </a:lnTo>
                <a:lnTo>
                  <a:pt x="130" y="289"/>
                </a:lnTo>
                <a:lnTo>
                  <a:pt x="130" y="289"/>
                </a:lnTo>
                <a:lnTo>
                  <a:pt x="141" y="310"/>
                </a:lnTo>
                <a:lnTo>
                  <a:pt x="146" y="327"/>
                </a:lnTo>
                <a:lnTo>
                  <a:pt x="152" y="334"/>
                </a:lnTo>
                <a:lnTo>
                  <a:pt x="188" y="334"/>
                </a:lnTo>
                <a:lnTo>
                  <a:pt x="188" y="334"/>
                </a:lnTo>
                <a:lnTo>
                  <a:pt x="194" y="327"/>
                </a:lnTo>
                <a:lnTo>
                  <a:pt x="199" y="310"/>
                </a:lnTo>
                <a:lnTo>
                  <a:pt x="208" y="289"/>
                </a:lnTo>
                <a:lnTo>
                  <a:pt x="230" y="280"/>
                </a:lnTo>
                <a:lnTo>
                  <a:pt x="230" y="280"/>
                </a:lnTo>
                <a:lnTo>
                  <a:pt x="253" y="289"/>
                </a:lnTo>
                <a:lnTo>
                  <a:pt x="270" y="296"/>
                </a:lnTo>
                <a:lnTo>
                  <a:pt x="277" y="298"/>
                </a:lnTo>
                <a:lnTo>
                  <a:pt x="304" y="271"/>
                </a:lnTo>
                <a:lnTo>
                  <a:pt x="304" y="271"/>
                </a:lnTo>
                <a:lnTo>
                  <a:pt x="302" y="263"/>
                </a:lnTo>
                <a:lnTo>
                  <a:pt x="295" y="247"/>
                </a:lnTo>
                <a:lnTo>
                  <a:pt x="284" y="225"/>
                </a:lnTo>
                <a:lnTo>
                  <a:pt x="293" y="205"/>
                </a:lnTo>
                <a:lnTo>
                  <a:pt x="293" y="205"/>
                </a:lnTo>
                <a:lnTo>
                  <a:pt x="317" y="196"/>
                </a:lnTo>
                <a:lnTo>
                  <a:pt x="333" y="189"/>
                </a:lnTo>
                <a:lnTo>
                  <a:pt x="340" y="184"/>
                </a:lnTo>
                <a:lnTo>
                  <a:pt x="340" y="147"/>
                </a:lnTo>
                <a:lnTo>
                  <a:pt x="340" y="147"/>
                </a:lnTo>
                <a:lnTo>
                  <a:pt x="333" y="144"/>
                </a:lnTo>
                <a:lnTo>
                  <a:pt x="317" y="136"/>
                </a:lnTo>
                <a:lnTo>
                  <a:pt x="293" y="129"/>
                </a:lnTo>
                <a:lnTo>
                  <a:pt x="293" y="129"/>
                </a:lnTo>
                <a:close/>
                <a:moveTo>
                  <a:pt x="224" y="167"/>
                </a:moveTo>
                <a:lnTo>
                  <a:pt x="224" y="167"/>
                </a:lnTo>
                <a:lnTo>
                  <a:pt x="223" y="178"/>
                </a:lnTo>
                <a:lnTo>
                  <a:pt x="219" y="187"/>
                </a:lnTo>
                <a:lnTo>
                  <a:pt x="215" y="196"/>
                </a:lnTo>
                <a:lnTo>
                  <a:pt x="208" y="205"/>
                </a:lnTo>
                <a:lnTo>
                  <a:pt x="201" y="211"/>
                </a:lnTo>
                <a:lnTo>
                  <a:pt x="190" y="216"/>
                </a:lnTo>
                <a:lnTo>
                  <a:pt x="181" y="220"/>
                </a:lnTo>
                <a:lnTo>
                  <a:pt x="170" y="220"/>
                </a:lnTo>
                <a:lnTo>
                  <a:pt x="170" y="220"/>
                </a:lnTo>
                <a:lnTo>
                  <a:pt x="159" y="220"/>
                </a:lnTo>
                <a:lnTo>
                  <a:pt x="148" y="216"/>
                </a:lnTo>
                <a:lnTo>
                  <a:pt x="139" y="211"/>
                </a:lnTo>
                <a:lnTo>
                  <a:pt x="130" y="205"/>
                </a:lnTo>
                <a:lnTo>
                  <a:pt x="125" y="196"/>
                </a:lnTo>
                <a:lnTo>
                  <a:pt x="119" y="187"/>
                </a:lnTo>
                <a:lnTo>
                  <a:pt x="116" y="178"/>
                </a:lnTo>
                <a:lnTo>
                  <a:pt x="116" y="167"/>
                </a:lnTo>
                <a:lnTo>
                  <a:pt x="116" y="167"/>
                </a:lnTo>
                <a:lnTo>
                  <a:pt x="116" y="156"/>
                </a:lnTo>
                <a:lnTo>
                  <a:pt x="119" y="145"/>
                </a:lnTo>
                <a:lnTo>
                  <a:pt x="125" y="136"/>
                </a:lnTo>
                <a:lnTo>
                  <a:pt x="130" y="129"/>
                </a:lnTo>
                <a:lnTo>
                  <a:pt x="139" y="122"/>
                </a:lnTo>
                <a:lnTo>
                  <a:pt x="148" y="118"/>
                </a:lnTo>
                <a:lnTo>
                  <a:pt x="159" y="115"/>
                </a:lnTo>
                <a:lnTo>
                  <a:pt x="170" y="113"/>
                </a:lnTo>
                <a:lnTo>
                  <a:pt x="170" y="113"/>
                </a:lnTo>
                <a:lnTo>
                  <a:pt x="181" y="115"/>
                </a:lnTo>
                <a:lnTo>
                  <a:pt x="190" y="118"/>
                </a:lnTo>
                <a:lnTo>
                  <a:pt x="201" y="122"/>
                </a:lnTo>
                <a:lnTo>
                  <a:pt x="208" y="129"/>
                </a:lnTo>
                <a:lnTo>
                  <a:pt x="215" y="136"/>
                </a:lnTo>
                <a:lnTo>
                  <a:pt x="219" y="145"/>
                </a:lnTo>
                <a:lnTo>
                  <a:pt x="223" y="156"/>
                </a:lnTo>
                <a:lnTo>
                  <a:pt x="224" y="167"/>
                </a:lnTo>
                <a:lnTo>
                  <a:pt x="224" y="167"/>
                </a:lnTo>
                <a:close/>
              </a:path>
            </a:pathLst>
          </a:custGeom>
          <a:solidFill>
            <a:srgbClr val="F45474"/>
          </a:solidFill>
          <a:ln w="9525">
            <a:noFill/>
            <a:round/>
          </a:ln>
        </p:spPr>
        <p:txBody>
          <a:bodyPr lIns="121920" tIns="60960" rIns="121920" bIns="60960"/>
          <a:lstStyle/>
          <a:p>
            <a:pPr>
              <a:defRPr/>
            </a:pPr>
            <a:endParaRPr lang="en-US" sz="3200">
              <a:solidFill>
                <a:prstClr val="black"/>
              </a:solidFill>
            </a:endParaRPr>
          </a:p>
        </p:txBody>
      </p:sp>
      <p:sp>
        <p:nvSpPr>
          <p:cNvPr id="85" name="Freeform 111"/>
          <p:cNvSpPr>
            <a:spLocks noEditPoints="1"/>
          </p:cNvSpPr>
          <p:nvPr/>
        </p:nvSpPr>
        <p:spPr bwMode="auto">
          <a:xfrm>
            <a:off x="2622550" y="3066749"/>
            <a:ext cx="420688" cy="423862"/>
          </a:xfrm>
          <a:custGeom>
            <a:avLst/>
            <a:gdLst/>
            <a:ahLst/>
            <a:cxnLst>
              <a:cxn ang="0">
                <a:pos x="36" y="38"/>
              </a:cxn>
              <a:cxn ang="0">
                <a:pos x="5" y="38"/>
              </a:cxn>
              <a:cxn ang="0">
                <a:pos x="0" y="45"/>
              </a:cxn>
              <a:cxn ang="0">
                <a:pos x="0" y="69"/>
              </a:cxn>
              <a:cxn ang="0">
                <a:pos x="9" y="74"/>
              </a:cxn>
              <a:cxn ang="0">
                <a:pos x="9" y="94"/>
              </a:cxn>
              <a:cxn ang="0">
                <a:pos x="1" y="96"/>
              </a:cxn>
              <a:cxn ang="0">
                <a:pos x="0" y="121"/>
              </a:cxn>
              <a:cxn ang="0">
                <a:pos x="1" y="128"/>
              </a:cxn>
              <a:cxn ang="0">
                <a:pos x="36" y="130"/>
              </a:cxn>
              <a:cxn ang="0">
                <a:pos x="9" y="150"/>
              </a:cxn>
              <a:cxn ang="0">
                <a:pos x="0" y="156"/>
              </a:cxn>
              <a:cxn ang="0">
                <a:pos x="0" y="177"/>
              </a:cxn>
              <a:cxn ang="0">
                <a:pos x="5" y="186"/>
              </a:cxn>
              <a:cxn ang="0">
                <a:pos x="36" y="206"/>
              </a:cxn>
              <a:cxn ang="0">
                <a:pos x="5" y="206"/>
              </a:cxn>
              <a:cxn ang="0">
                <a:pos x="0" y="215"/>
              </a:cxn>
              <a:cxn ang="0">
                <a:pos x="0" y="237"/>
              </a:cxn>
              <a:cxn ang="0">
                <a:pos x="9" y="243"/>
              </a:cxn>
              <a:cxn ang="0">
                <a:pos x="262" y="281"/>
              </a:cxn>
              <a:cxn ang="0">
                <a:pos x="275" y="275"/>
              </a:cxn>
              <a:cxn ang="0">
                <a:pos x="281" y="18"/>
              </a:cxn>
              <a:cxn ang="0">
                <a:pos x="275" y="5"/>
              </a:cxn>
              <a:cxn ang="0">
                <a:pos x="262" y="0"/>
              </a:cxn>
              <a:cxn ang="0">
                <a:pos x="56" y="243"/>
              </a:cxn>
              <a:cxn ang="0">
                <a:pos x="69" y="243"/>
              </a:cxn>
              <a:cxn ang="0">
                <a:pos x="74" y="234"/>
              </a:cxn>
              <a:cxn ang="0">
                <a:pos x="74" y="212"/>
              </a:cxn>
              <a:cxn ang="0">
                <a:pos x="65" y="206"/>
              </a:cxn>
              <a:cxn ang="0">
                <a:pos x="65" y="186"/>
              </a:cxn>
              <a:cxn ang="0">
                <a:pos x="72" y="185"/>
              </a:cxn>
              <a:cxn ang="0">
                <a:pos x="74" y="159"/>
              </a:cxn>
              <a:cxn ang="0">
                <a:pos x="72" y="152"/>
              </a:cxn>
              <a:cxn ang="0">
                <a:pos x="56" y="150"/>
              </a:cxn>
              <a:cxn ang="0">
                <a:pos x="65" y="130"/>
              </a:cxn>
              <a:cxn ang="0">
                <a:pos x="74" y="125"/>
              </a:cxn>
              <a:cxn ang="0">
                <a:pos x="74" y="103"/>
              </a:cxn>
              <a:cxn ang="0">
                <a:pos x="69" y="94"/>
              </a:cxn>
              <a:cxn ang="0">
                <a:pos x="56" y="74"/>
              </a:cxn>
              <a:cxn ang="0">
                <a:pos x="69" y="74"/>
              </a:cxn>
              <a:cxn ang="0">
                <a:pos x="74" y="65"/>
              </a:cxn>
              <a:cxn ang="0">
                <a:pos x="74" y="41"/>
              </a:cxn>
              <a:cxn ang="0">
                <a:pos x="65" y="38"/>
              </a:cxn>
              <a:cxn ang="0">
                <a:pos x="92" y="18"/>
              </a:cxn>
            </a:cxnLst>
            <a:rect l="0" t="0" r="r" b="b"/>
            <a:pathLst>
              <a:path w="281" h="281">
                <a:moveTo>
                  <a:pt x="262" y="0"/>
                </a:moveTo>
                <a:lnTo>
                  <a:pt x="36" y="0"/>
                </a:lnTo>
                <a:lnTo>
                  <a:pt x="36" y="38"/>
                </a:lnTo>
                <a:lnTo>
                  <a:pt x="9" y="38"/>
                </a:lnTo>
                <a:lnTo>
                  <a:pt x="9" y="38"/>
                </a:lnTo>
                <a:lnTo>
                  <a:pt x="5" y="38"/>
                </a:lnTo>
                <a:lnTo>
                  <a:pt x="1" y="40"/>
                </a:lnTo>
                <a:lnTo>
                  <a:pt x="0" y="41"/>
                </a:lnTo>
                <a:lnTo>
                  <a:pt x="0" y="45"/>
                </a:lnTo>
                <a:lnTo>
                  <a:pt x="0" y="65"/>
                </a:lnTo>
                <a:lnTo>
                  <a:pt x="0" y="65"/>
                </a:lnTo>
                <a:lnTo>
                  <a:pt x="0" y="69"/>
                </a:lnTo>
                <a:lnTo>
                  <a:pt x="1" y="72"/>
                </a:lnTo>
                <a:lnTo>
                  <a:pt x="5" y="74"/>
                </a:lnTo>
                <a:lnTo>
                  <a:pt x="9" y="74"/>
                </a:lnTo>
                <a:lnTo>
                  <a:pt x="36" y="74"/>
                </a:lnTo>
                <a:lnTo>
                  <a:pt x="36" y="94"/>
                </a:lnTo>
                <a:lnTo>
                  <a:pt x="9" y="94"/>
                </a:lnTo>
                <a:lnTo>
                  <a:pt x="9" y="94"/>
                </a:lnTo>
                <a:lnTo>
                  <a:pt x="5" y="94"/>
                </a:lnTo>
                <a:lnTo>
                  <a:pt x="1" y="96"/>
                </a:lnTo>
                <a:lnTo>
                  <a:pt x="0" y="99"/>
                </a:lnTo>
                <a:lnTo>
                  <a:pt x="0" y="103"/>
                </a:lnTo>
                <a:lnTo>
                  <a:pt x="0" y="121"/>
                </a:lnTo>
                <a:lnTo>
                  <a:pt x="0" y="121"/>
                </a:lnTo>
                <a:lnTo>
                  <a:pt x="0" y="125"/>
                </a:lnTo>
                <a:lnTo>
                  <a:pt x="1" y="128"/>
                </a:lnTo>
                <a:lnTo>
                  <a:pt x="5" y="130"/>
                </a:lnTo>
                <a:lnTo>
                  <a:pt x="9" y="130"/>
                </a:lnTo>
                <a:lnTo>
                  <a:pt x="36" y="130"/>
                </a:lnTo>
                <a:lnTo>
                  <a:pt x="36" y="150"/>
                </a:lnTo>
                <a:lnTo>
                  <a:pt x="9" y="150"/>
                </a:lnTo>
                <a:lnTo>
                  <a:pt x="9" y="150"/>
                </a:lnTo>
                <a:lnTo>
                  <a:pt x="5" y="150"/>
                </a:lnTo>
                <a:lnTo>
                  <a:pt x="1" y="152"/>
                </a:lnTo>
                <a:lnTo>
                  <a:pt x="0" y="156"/>
                </a:lnTo>
                <a:lnTo>
                  <a:pt x="0" y="159"/>
                </a:lnTo>
                <a:lnTo>
                  <a:pt x="0" y="177"/>
                </a:lnTo>
                <a:lnTo>
                  <a:pt x="0" y="177"/>
                </a:lnTo>
                <a:lnTo>
                  <a:pt x="0" y="181"/>
                </a:lnTo>
                <a:lnTo>
                  <a:pt x="1" y="185"/>
                </a:lnTo>
                <a:lnTo>
                  <a:pt x="5" y="186"/>
                </a:lnTo>
                <a:lnTo>
                  <a:pt x="9" y="186"/>
                </a:lnTo>
                <a:lnTo>
                  <a:pt x="36" y="186"/>
                </a:lnTo>
                <a:lnTo>
                  <a:pt x="36" y="206"/>
                </a:lnTo>
                <a:lnTo>
                  <a:pt x="9" y="206"/>
                </a:lnTo>
                <a:lnTo>
                  <a:pt x="9" y="206"/>
                </a:lnTo>
                <a:lnTo>
                  <a:pt x="5" y="206"/>
                </a:lnTo>
                <a:lnTo>
                  <a:pt x="1" y="208"/>
                </a:lnTo>
                <a:lnTo>
                  <a:pt x="0" y="212"/>
                </a:lnTo>
                <a:lnTo>
                  <a:pt x="0" y="215"/>
                </a:lnTo>
                <a:lnTo>
                  <a:pt x="0" y="234"/>
                </a:lnTo>
                <a:lnTo>
                  <a:pt x="0" y="234"/>
                </a:lnTo>
                <a:lnTo>
                  <a:pt x="0" y="237"/>
                </a:lnTo>
                <a:lnTo>
                  <a:pt x="1" y="241"/>
                </a:lnTo>
                <a:lnTo>
                  <a:pt x="5" y="243"/>
                </a:lnTo>
                <a:lnTo>
                  <a:pt x="9" y="243"/>
                </a:lnTo>
                <a:lnTo>
                  <a:pt x="36" y="243"/>
                </a:lnTo>
                <a:lnTo>
                  <a:pt x="36" y="281"/>
                </a:lnTo>
                <a:lnTo>
                  <a:pt x="262" y="281"/>
                </a:lnTo>
                <a:lnTo>
                  <a:pt x="262" y="281"/>
                </a:lnTo>
                <a:lnTo>
                  <a:pt x="270" y="279"/>
                </a:lnTo>
                <a:lnTo>
                  <a:pt x="275" y="275"/>
                </a:lnTo>
                <a:lnTo>
                  <a:pt x="279" y="270"/>
                </a:lnTo>
                <a:lnTo>
                  <a:pt x="281" y="261"/>
                </a:lnTo>
                <a:lnTo>
                  <a:pt x="281" y="18"/>
                </a:lnTo>
                <a:lnTo>
                  <a:pt x="281" y="18"/>
                </a:lnTo>
                <a:lnTo>
                  <a:pt x="279" y="11"/>
                </a:lnTo>
                <a:lnTo>
                  <a:pt x="275" y="5"/>
                </a:lnTo>
                <a:lnTo>
                  <a:pt x="270" y="1"/>
                </a:lnTo>
                <a:lnTo>
                  <a:pt x="262" y="0"/>
                </a:lnTo>
                <a:lnTo>
                  <a:pt x="262" y="0"/>
                </a:lnTo>
                <a:close/>
                <a:moveTo>
                  <a:pt x="92" y="263"/>
                </a:moveTo>
                <a:lnTo>
                  <a:pt x="56" y="263"/>
                </a:lnTo>
                <a:lnTo>
                  <a:pt x="56" y="243"/>
                </a:lnTo>
                <a:lnTo>
                  <a:pt x="65" y="243"/>
                </a:lnTo>
                <a:lnTo>
                  <a:pt x="65" y="243"/>
                </a:lnTo>
                <a:lnTo>
                  <a:pt x="69" y="243"/>
                </a:lnTo>
                <a:lnTo>
                  <a:pt x="72" y="241"/>
                </a:lnTo>
                <a:lnTo>
                  <a:pt x="74" y="237"/>
                </a:lnTo>
                <a:lnTo>
                  <a:pt x="74" y="234"/>
                </a:lnTo>
                <a:lnTo>
                  <a:pt x="74" y="215"/>
                </a:lnTo>
                <a:lnTo>
                  <a:pt x="74" y="215"/>
                </a:lnTo>
                <a:lnTo>
                  <a:pt x="74" y="212"/>
                </a:lnTo>
                <a:lnTo>
                  <a:pt x="72" y="208"/>
                </a:lnTo>
                <a:lnTo>
                  <a:pt x="69" y="206"/>
                </a:lnTo>
                <a:lnTo>
                  <a:pt x="65" y="206"/>
                </a:lnTo>
                <a:lnTo>
                  <a:pt x="56" y="206"/>
                </a:lnTo>
                <a:lnTo>
                  <a:pt x="56" y="186"/>
                </a:lnTo>
                <a:lnTo>
                  <a:pt x="65" y="186"/>
                </a:lnTo>
                <a:lnTo>
                  <a:pt x="65" y="186"/>
                </a:lnTo>
                <a:lnTo>
                  <a:pt x="69" y="186"/>
                </a:lnTo>
                <a:lnTo>
                  <a:pt x="72" y="185"/>
                </a:lnTo>
                <a:lnTo>
                  <a:pt x="74" y="181"/>
                </a:lnTo>
                <a:lnTo>
                  <a:pt x="74" y="177"/>
                </a:lnTo>
                <a:lnTo>
                  <a:pt x="74" y="159"/>
                </a:lnTo>
                <a:lnTo>
                  <a:pt x="74" y="159"/>
                </a:lnTo>
                <a:lnTo>
                  <a:pt x="74" y="156"/>
                </a:lnTo>
                <a:lnTo>
                  <a:pt x="72" y="152"/>
                </a:lnTo>
                <a:lnTo>
                  <a:pt x="69" y="150"/>
                </a:lnTo>
                <a:lnTo>
                  <a:pt x="65" y="150"/>
                </a:lnTo>
                <a:lnTo>
                  <a:pt x="56" y="150"/>
                </a:lnTo>
                <a:lnTo>
                  <a:pt x="56" y="130"/>
                </a:lnTo>
                <a:lnTo>
                  <a:pt x="65" y="130"/>
                </a:lnTo>
                <a:lnTo>
                  <a:pt x="65" y="130"/>
                </a:lnTo>
                <a:lnTo>
                  <a:pt x="69" y="130"/>
                </a:lnTo>
                <a:lnTo>
                  <a:pt x="72" y="128"/>
                </a:lnTo>
                <a:lnTo>
                  <a:pt x="74" y="125"/>
                </a:lnTo>
                <a:lnTo>
                  <a:pt x="74" y="121"/>
                </a:lnTo>
                <a:lnTo>
                  <a:pt x="74" y="103"/>
                </a:lnTo>
                <a:lnTo>
                  <a:pt x="74" y="103"/>
                </a:lnTo>
                <a:lnTo>
                  <a:pt x="74" y="99"/>
                </a:lnTo>
                <a:lnTo>
                  <a:pt x="72" y="96"/>
                </a:lnTo>
                <a:lnTo>
                  <a:pt x="69" y="94"/>
                </a:lnTo>
                <a:lnTo>
                  <a:pt x="65" y="94"/>
                </a:lnTo>
                <a:lnTo>
                  <a:pt x="56" y="94"/>
                </a:lnTo>
                <a:lnTo>
                  <a:pt x="56" y="74"/>
                </a:lnTo>
                <a:lnTo>
                  <a:pt x="65" y="74"/>
                </a:lnTo>
                <a:lnTo>
                  <a:pt x="65" y="74"/>
                </a:lnTo>
                <a:lnTo>
                  <a:pt x="69" y="74"/>
                </a:lnTo>
                <a:lnTo>
                  <a:pt x="72" y="72"/>
                </a:lnTo>
                <a:lnTo>
                  <a:pt x="74" y="69"/>
                </a:lnTo>
                <a:lnTo>
                  <a:pt x="74" y="65"/>
                </a:lnTo>
                <a:lnTo>
                  <a:pt x="74" y="45"/>
                </a:lnTo>
                <a:lnTo>
                  <a:pt x="74" y="45"/>
                </a:lnTo>
                <a:lnTo>
                  <a:pt x="74" y="41"/>
                </a:lnTo>
                <a:lnTo>
                  <a:pt x="72" y="40"/>
                </a:lnTo>
                <a:lnTo>
                  <a:pt x="69" y="38"/>
                </a:lnTo>
                <a:lnTo>
                  <a:pt x="65" y="38"/>
                </a:lnTo>
                <a:lnTo>
                  <a:pt x="56" y="38"/>
                </a:lnTo>
                <a:lnTo>
                  <a:pt x="56" y="18"/>
                </a:lnTo>
                <a:lnTo>
                  <a:pt x="92" y="18"/>
                </a:lnTo>
                <a:lnTo>
                  <a:pt x="92" y="263"/>
                </a:lnTo>
                <a:close/>
              </a:path>
            </a:pathLst>
          </a:custGeom>
          <a:solidFill>
            <a:srgbClr val="F45474"/>
          </a:solidFill>
          <a:ln w="9525">
            <a:noFill/>
            <a:round/>
          </a:ln>
        </p:spPr>
        <p:txBody>
          <a:bodyPr lIns="121920" tIns="60960" rIns="121920" bIns="60960"/>
          <a:lstStyle/>
          <a:p>
            <a:pPr>
              <a:defRPr/>
            </a:pPr>
            <a:endParaRPr lang="en-US" sz="3200">
              <a:solidFill>
                <a:prstClr val="black"/>
              </a:solidFill>
            </a:endParaRPr>
          </a:p>
        </p:txBody>
      </p:sp>
      <p:grpSp>
        <p:nvGrpSpPr>
          <p:cNvPr id="86" name="Group 115"/>
          <p:cNvGrpSpPr/>
          <p:nvPr/>
        </p:nvGrpSpPr>
        <p:grpSpPr>
          <a:xfrm>
            <a:off x="9973111" y="1976117"/>
            <a:ext cx="646533" cy="541333"/>
            <a:chOff x="2951142" y="2589225"/>
            <a:chExt cx="468313" cy="392113"/>
          </a:xfrm>
          <a:solidFill>
            <a:srgbClr val="F45474"/>
          </a:solidFill>
        </p:grpSpPr>
        <p:sp>
          <p:nvSpPr>
            <p:cNvPr id="87" name="Freeform 13"/>
            <p:cNvSpPr>
              <a:spLocks noEditPoints="1"/>
            </p:cNvSpPr>
            <p:nvPr/>
          </p:nvSpPr>
          <p:spPr bwMode="auto">
            <a:xfrm>
              <a:off x="2951142" y="2646375"/>
              <a:ext cx="284163" cy="284163"/>
            </a:xfrm>
            <a:custGeom>
              <a:avLst/>
              <a:gdLst/>
              <a:ahLst/>
              <a:cxnLst>
                <a:cxn ang="0">
                  <a:pos x="208" y="331"/>
                </a:cxn>
                <a:cxn ang="0">
                  <a:pos x="239" y="322"/>
                </a:cxn>
                <a:cxn ang="0">
                  <a:pos x="286" y="326"/>
                </a:cxn>
                <a:cxn ang="0">
                  <a:pos x="307" y="267"/>
                </a:cxn>
                <a:cxn ang="0">
                  <a:pos x="328" y="223"/>
                </a:cxn>
                <a:cxn ang="0">
                  <a:pos x="359" y="150"/>
                </a:cxn>
                <a:cxn ang="0">
                  <a:pos x="328" y="136"/>
                </a:cxn>
                <a:cxn ang="0">
                  <a:pos x="307" y="91"/>
                </a:cxn>
                <a:cxn ang="0">
                  <a:pos x="267" y="51"/>
                </a:cxn>
                <a:cxn ang="0">
                  <a:pos x="239" y="37"/>
                </a:cxn>
                <a:cxn ang="0">
                  <a:pos x="208" y="0"/>
                </a:cxn>
                <a:cxn ang="0">
                  <a:pos x="179" y="65"/>
                </a:cxn>
                <a:cxn ang="0">
                  <a:pos x="213" y="70"/>
                </a:cxn>
                <a:cxn ang="0">
                  <a:pos x="244" y="85"/>
                </a:cxn>
                <a:cxn ang="0">
                  <a:pos x="267" y="106"/>
                </a:cxn>
                <a:cxn ang="0">
                  <a:pos x="284" y="134"/>
                </a:cxn>
                <a:cxn ang="0">
                  <a:pos x="293" y="168"/>
                </a:cxn>
                <a:cxn ang="0">
                  <a:pos x="293" y="191"/>
                </a:cxn>
                <a:cxn ang="0">
                  <a:pos x="284" y="223"/>
                </a:cxn>
                <a:cxn ang="0">
                  <a:pos x="267" y="252"/>
                </a:cxn>
                <a:cxn ang="0">
                  <a:pos x="244" y="274"/>
                </a:cxn>
                <a:cxn ang="0">
                  <a:pos x="213" y="289"/>
                </a:cxn>
                <a:cxn ang="0">
                  <a:pos x="179" y="294"/>
                </a:cxn>
                <a:cxn ang="0">
                  <a:pos x="32" y="286"/>
                </a:cxn>
                <a:cxn ang="0">
                  <a:pos x="92" y="307"/>
                </a:cxn>
                <a:cxn ang="0">
                  <a:pos x="135" y="327"/>
                </a:cxn>
                <a:cxn ang="0">
                  <a:pos x="179" y="358"/>
                </a:cxn>
                <a:cxn ang="0">
                  <a:pos x="179" y="294"/>
                </a:cxn>
                <a:cxn ang="0">
                  <a:pos x="145" y="289"/>
                </a:cxn>
                <a:cxn ang="0">
                  <a:pos x="115" y="274"/>
                </a:cxn>
                <a:cxn ang="0">
                  <a:pos x="92" y="252"/>
                </a:cxn>
                <a:cxn ang="0">
                  <a:pos x="74" y="223"/>
                </a:cxn>
                <a:cxn ang="0">
                  <a:pos x="66" y="191"/>
                </a:cxn>
                <a:cxn ang="0">
                  <a:pos x="66" y="168"/>
                </a:cxn>
                <a:cxn ang="0">
                  <a:pos x="74" y="134"/>
                </a:cxn>
                <a:cxn ang="0">
                  <a:pos x="92" y="106"/>
                </a:cxn>
                <a:cxn ang="0">
                  <a:pos x="115" y="85"/>
                </a:cxn>
                <a:cxn ang="0">
                  <a:pos x="145" y="70"/>
                </a:cxn>
                <a:cxn ang="0">
                  <a:pos x="179" y="65"/>
                </a:cxn>
                <a:cxn ang="0">
                  <a:pos x="179" y="0"/>
                </a:cxn>
                <a:cxn ang="0">
                  <a:pos x="151" y="27"/>
                </a:cxn>
                <a:cxn ang="0">
                  <a:pos x="105" y="43"/>
                </a:cxn>
                <a:cxn ang="0">
                  <a:pos x="32" y="72"/>
                </a:cxn>
                <a:cxn ang="0">
                  <a:pos x="43" y="105"/>
                </a:cxn>
                <a:cxn ang="0">
                  <a:pos x="27" y="150"/>
                </a:cxn>
                <a:cxn ang="0">
                  <a:pos x="27" y="207"/>
                </a:cxn>
                <a:cxn ang="0">
                  <a:pos x="36" y="238"/>
                </a:cxn>
                <a:cxn ang="0">
                  <a:pos x="52" y="267"/>
                </a:cxn>
              </a:cxnLst>
              <a:rect l="0" t="0" r="r" b="b"/>
              <a:pathLst>
                <a:path w="359" h="358">
                  <a:moveTo>
                    <a:pt x="179" y="358"/>
                  </a:moveTo>
                  <a:lnTo>
                    <a:pt x="208" y="358"/>
                  </a:lnTo>
                  <a:lnTo>
                    <a:pt x="208" y="331"/>
                  </a:lnTo>
                  <a:lnTo>
                    <a:pt x="208" y="331"/>
                  </a:lnTo>
                  <a:lnTo>
                    <a:pt x="224" y="327"/>
                  </a:lnTo>
                  <a:lnTo>
                    <a:pt x="239" y="322"/>
                  </a:lnTo>
                  <a:lnTo>
                    <a:pt x="254" y="315"/>
                  </a:lnTo>
                  <a:lnTo>
                    <a:pt x="267" y="307"/>
                  </a:lnTo>
                  <a:lnTo>
                    <a:pt x="286" y="326"/>
                  </a:lnTo>
                  <a:lnTo>
                    <a:pt x="326" y="286"/>
                  </a:lnTo>
                  <a:lnTo>
                    <a:pt x="307" y="267"/>
                  </a:lnTo>
                  <a:lnTo>
                    <a:pt x="307" y="267"/>
                  </a:lnTo>
                  <a:lnTo>
                    <a:pt x="315" y="253"/>
                  </a:lnTo>
                  <a:lnTo>
                    <a:pt x="323" y="238"/>
                  </a:lnTo>
                  <a:lnTo>
                    <a:pt x="328" y="223"/>
                  </a:lnTo>
                  <a:lnTo>
                    <a:pt x="331" y="207"/>
                  </a:lnTo>
                  <a:lnTo>
                    <a:pt x="359" y="207"/>
                  </a:lnTo>
                  <a:lnTo>
                    <a:pt x="359" y="150"/>
                  </a:lnTo>
                  <a:lnTo>
                    <a:pt x="331" y="150"/>
                  </a:lnTo>
                  <a:lnTo>
                    <a:pt x="331" y="150"/>
                  </a:lnTo>
                  <a:lnTo>
                    <a:pt x="328" y="136"/>
                  </a:lnTo>
                  <a:lnTo>
                    <a:pt x="323" y="119"/>
                  </a:lnTo>
                  <a:lnTo>
                    <a:pt x="315" y="105"/>
                  </a:lnTo>
                  <a:lnTo>
                    <a:pt x="307" y="91"/>
                  </a:lnTo>
                  <a:lnTo>
                    <a:pt x="326" y="72"/>
                  </a:lnTo>
                  <a:lnTo>
                    <a:pt x="286" y="33"/>
                  </a:lnTo>
                  <a:lnTo>
                    <a:pt x="267" y="51"/>
                  </a:lnTo>
                  <a:lnTo>
                    <a:pt x="267" y="51"/>
                  </a:lnTo>
                  <a:lnTo>
                    <a:pt x="254" y="43"/>
                  </a:lnTo>
                  <a:lnTo>
                    <a:pt x="239" y="37"/>
                  </a:lnTo>
                  <a:lnTo>
                    <a:pt x="224" y="30"/>
                  </a:lnTo>
                  <a:lnTo>
                    <a:pt x="208" y="27"/>
                  </a:lnTo>
                  <a:lnTo>
                    <a:pt x="208" y="0"/>
                  </a:lnTo>
                  <a:lnTo>
                    <a:pt x="179" y="0"/>
                  </a:lnTo>
                  <a:lnTo>
                    <a:pt x="179" y="65"/>
                  </a:lnTo>
                  <a:lnTo>
                    <a:pt x="179" y="65"/>
                  </a:lnTo>
                  <a:lnTo>
                    <a:pt x="190" y="65"/>
                  </a:lnTo>
                  <a:lnTo>
                    <a:pt x="203" y="68"/>
                  </a:lnTo>
                  <a:lnTo>
                    <a:pt x="213" y="70"/>
                  </a:lnTo>
                  <a:lnTo>
                    <a:pt x="224" y="74"/>
                  </a:lnTo>
                  <a:lnTo>
                    <a:pt x="234" y="79"/>
                  </a:lnTo>
                  <a:lnTo>
                    <a:pt x="244" y="85"/>
                  </a:lnTo>
                  <a:lnTo>
                    <a:pt x="252" y="91"/>
                  </a:lnTo>
                  <a:lnTo>
                    <a:pt x="260" y="98"/>
                  </a:lnTo>
                  <a:lnTo>
                    <a:pt x="267" y="106"/>
                  </a:lnTo>
                  <a:lnTo>
                    <a:pt x="275" y="116"/>
                  </a:lnTo>
                  <a:lnTo>
                    <a:pt x="279" y="124"/>
                  </a:lnTo>
                  <a:lnTo>
                    <a:pt x="284" y="134"/>
                  </a:lnTo>
                  <a:lnTo>
                    <a:pt x="288" y="145"/>
                  </a:lnTo>
                  <a:lnTo>
                    <a:pt x="292" y="157"/>
                  </a:lnTo>
                  <a:lnTo>
                    <a:pt x="293" y="168"/>
                  </a:lnTo>
                  <a:lnTo>
                    <a:pt x="293" y="179"/>
                  </a:lnTo>
                  <a:lnTo>
                    <a:pt x="293" y="179"/>
                  </a:lnTo>
                  <a:lnTo>
                    <a:pt x="293" y="191"/>
                  </a:lnTo>
                  <a:lnTo>
                    <a:pt x="292" y="202"/>
                  </a:lnTo>
                  <a:lnTo>
                    <a:pt x="288" y="213"/>
                  </a:lnTo>
                  <a:lnTo>
                    <a:pt x="284" y="223"/>
                  </a:lnTo>
                  <a:lnTo>
                    <a:pt x="279" y="233"/>
                  </a:lnTo>
                  <a:lnTo>
                    <a:pt x="275" y="243"/>
                  </a:lnTo>
                  <a:lnTo>
                    <a:pt x="267" y="252"/>
                  </a:lnTo>
                  <a:lnTo>
                    <a:pt x="260" y="260"/>
                  </a:lnTo>
                  <a:lnTo>
                    <a:pt x="252" y="268"/>
                  </a:lnTo>
                  <a:lnTo>
                    <a:pt x="244" y="274"/>
                  </a:lnTo>
                  <a:lnTo>
                    <a:pt x="234" y="280"/>
                  </a:lnTo>
                  <a:lnTo>
                    <a:pt x="224" y="285"/>
                  </a:lnTo>
                  <a:lnTo>
                    <a:pt x="213" y="289"/>
                  </a:lnTo>
                  <a:lnTo>
                    <a:pt x="203" y="291"/>
                  </a:lnTo>
                  <a:lnTo>
                    <a:pt x="190" y="293"/>
                  </a:lnTo>
                  <a:lnTo>
                    <a:pt x="179" y="294"/>
                  </a:lnTo>
                  <a:lnTo>
                    <a:pt x="179" y="358"/>
                  </a:lnTo>
                  <a:close/>
                  <a:moveTo>
                    <a:pt x="52" y="267"/>
                  </a:moveTo>
                  <a:lnTo>
                    <a:pt x="32" y="286"/>
                  </a:lnTo>
                  <a:lnTo>
                    <a:pt x="73" y="326"/>
                  </a:lnTo>
                  <a:lnTo>
                    <a:pt x="92" y="307"/>
                  </a:lnTo>
                  <a:lnTo>
                    <a:pt x="92" y="307"/>
                  </a:lnTo>
                  <a:lnTo>
                    <a:pt x="105" y="315"/>
                  </a:lnTo>
                  <a:lnTo>
                    <a:pt x="120" y="322"/>
                  </a:lnTo>
                  <a:lnTo>
                    <a:pt x="135" y="327"/>
                  </a:lnTo>
                  <a:lnTo>
                    <a:pt x="151" y="331"/>
                  </a:lnTo>
                  <a:lnTo>
                    <a:pt x="151" y="358"/>
                  </a:lnTo>
                  <a:lnTo>
                    <a:pt x="179" y="358"/>
                  </a:lnTo>
                  <a:lnTo>
                    <a:pt x="179" y="294"/>
                  </a:lnTo>
                  <a:lnTo>
                    <a:pt x="179" y="294"/>
                  </a:lnTo>
                  <a:lnTo>
                    <a:pt x="179" y="294"/>
                  </a:lnTo>
                  <a:lnTo>
                    <a:pt x="168" y="293"/>
                  </a:lnTo>
                  <a:lnTo>
                    <a:pt x="156" y="291"/>
                  </a:lnTo>
                  <a:lnTo>
                    <a:pt x="145" y="289"/>
                  </a:lnTo>
                  <a:lnTo>
                    <a:pt x="135" y="285"/>
                  </a:lnTo>
                  <a:lnTo>
                    <a:pt x="125" y="280"/>
                  </a:lnTo>
                  <a:lnTo>
                    <a:pt x="115" y="274"/>
                  </a:lnTo>
                  <a:lnTo>
                    <a:pt x="106" y="268"/>
                  </a:lnTo>
                  <a:lnTo>
                    <a:pt x="99" y="260"/>
                  </a:lnTo>
                  <a:lnTo>
                    <a:pt x="92" y="252"/>
                  </a:lnTo>
                  <a:lnTo>
                    <a:pt x="84" y="243"/>
                  </a:lnTo>
                  <a:lnTo>
                    <a:pt x="79" y="233"/>
                  </a:lnTo>
                  <a:lnTo>
                    <a:pt x="74" y="223"/>
                  </a:lnTo>
                  <a:lnTo>
                    <a:pt x="71" y="213"/>
                  </a:lnTo>
                  <a:lnTo>
                    <a:pt x="67" y="202"/>
                  </a:lnTo>
                  <a:lnTo>
                    <a:pt x="66" y="191"/>
                  </a:lnTo>
                  <a:lnTo>
                    <a:pt x="64" y="179"/>
                  </a:lnTo>
                  <a:lnTo>
                    <a:pt x="64" y="179"/>
                  </a:lnTo>
                  <a:lnTo>
                    <a:pt x="66" y="168"/>
                  </a:lnTo>
                  <a:lnTo>
                    <a:pt x="67" y="157"/>
                  </a:lnTo>
                  <a:lnTo>
                    <a:pt x="71" y="145"/>
                  </a:lnTo>
                  <a:lnTo>
                    <a:pt x="74" y="134"/>
                  </a:lnTo>
                  <a:lnTo>
                    <a:pt x="79" y="124"/>
                  </a:lnTo>
                  <a:lnTo>
                    <a:pt x="84" y="116"/>
                  </a:lnTo>
                  <a:lnTo>
                    <a:pt x="92" y="106"/>
                  </a:lnTo>
                  <a:lnTo>
                    <a:pt x="99" y="98"/>
                  </a:lnTo>
                  <a:lnTo>
                    <a:pt x="106" y="91"/>
                  </a:lnTo>
                  <a:lnTo>
                    <a:pt x="115" y="85"/>
                  </a:lnTo>
                  <a:lnTo>
                    <a:pt x="125" y="79"/>
                  </a:lnTo>
                  <a:lnTo>
                    <a:pt x="135" y="74"/>
                  </a:lnTo>
                  <a:lnTo>
                    <a:pt x="145" y="70"/>
                  </a:lnTo>
                  <a:lnTo>
                    <a:pt x="156" y="68"/>
                  </a:lnTo>
                  <a:lnTo>
                    <a:pt x="168" y="65"/>
                  </a:lnTo>
                  <a:lnTo>
                    <a:pt x="179" y="65"/>
                  </a:lnTo>
                  <a:lnTo>
                    <a:pt x="179" y="65"/>
                  </a:lnTo>
                  <a:lnTo>
                    <a:pt x="179" y="65"/>
                  </a:lnTo>
                  <a:lnTo>
                    <a:pt x="179" y="0"/>
                  </a:lnTo>
                  <a:lnTo>
                    <a:pt x="151" y="0"/>
                  </a:lnTo>
                  <a:lnTo>
                    <a:pt x="151" y="27"/>
                  </a:lnTo>
                  <a:lnTo>
                    <a:pt x="151" y="27"/>
                  </a:lnTo>
                  <a:lnTo>
                    <a:pt x="135" y="30"/>
                  </a:lnTo>
                  <a:lnTo>
                    <a:pt x="120" y="37"/>
                  </a:lnTo>
                  <a:lnTo>
                    <a:pt x="105" y="43"/>
                  </a:lnTo>
                  <a:lnTo>
                    <a:pt x="92" y="51"/>
                  </a:lnTo>
                  <a:lnTo>
                    <a:pt x="73" y="33"/>
                  </a:lnTo>
                  <a:lnTo>
                    <a:pt x="32" y="72"/>
                  </a:lnTo>
                  <a:lnTo>
                    <a:pt x="52" y="91"/>
                  </a:lnTo>
                  <a:lnTo>
                    <a:pt x="52" y="91"/>
                  </a:lnTo>
                  <a:lnTo>
                    <a:pt x="43" y="105"/>
                  </a:lnTo>
                  <a:lnTo>
                    <a:pt x="36" y="119"/>
                  </a:lnTo>
                  <a:lnTo>
                    <a:pt x="31" y="136"/>
                  </a:lnTo>
                  <a:lnTo>
                    <a:pt x="27" y="150"/>
                  </a:lnTo>
                  <a:lnTo>
                    <a:pt x="0" y="150"/>
                  </a:lnTo>
                  <a:lnTo>
                    <a:pt x="0" y="207"/>
                  </a:lnTo>
                  <a:lnTo>
                    <a:pt x="27" y="207"/>
                  </a:lnTo>
                  <a:lnTo>
                    <a:pt x="27" y="207"/>
                  </a:lnTo>
                  <a:lnTo>
                    <a:pt x="31" y="223"/>
                  </a:lnTo>
                  <a:lnTo>
                    <a:pt x="36" y="238"/>
                  </a:lnTo>
                  <a:lnTo>
                    <a:pt x="43" y="253"/>
                  </a:lnTo>
                  <a:lnTo>
                    <a:pt x="52" y="267"/>
                  </a:lnTo>
                  <a:lnTo>
                    <a:pt x="52" y="267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lIns="121920" tIns="60960" rIns="121920" bIns="60960"/>
            <a:lstStyle/>
            <a:p>
              <a:pPr>
                <a:defRPr/>
              </a:pPr>
              <a:endParaRPr lang="en-US" sz="3200">
                <a:solidFill>
                  <a:prstClr val="black"/>
                </a:solidFill>
              </a:endParaRPr>
            </a:p>
          </p:txBody>
        </p:sp>
        <p:sp>
          <p:nvSpPr>
            <p:cNvPr id="88" name="Freeform 14"/>
            <p:cNvSpPr>
              <a:spLocks noEditPoints="1"/>
            </p:cNvSpPr>
            <p:nvPr/>
          </p:nvSpPr>
          <p:spPr bwMode="auto">
            <a:xfrm>
              <a:off x="3233717" y="2798775"/>
              <a:ext cx="182563" cy="182563"/>
            </a:xfrm>
            <a:custGeom>
              <a:avLst/>
              <a:gdLst/>
              <a:ahLst/>
              <a:cxnLst>
                <a:cxn ang="0">
                  <a:pos x="131" y="20"/>
                </a:cxn>
                <a:cxn ang="0">
                  <a:pos x="152" y="6"/>
                </a:cxn>
                <a:cxn ang="0">
                  <a:pos x="183" y="21"/>
                </a:cxn>
                <a:cxn ang="0">
                  <a:pos x="179" y="42"/>
                </a:cxn>
                <a:cxn ang="0">
                  <a:pos x="198" y="64"/>
                </a:cxn>
                <a:cxn ang="0">
                  <a:pos x="219" y="64"/>
                </a:cxn>
                <a:cxn ang="0">
                  <a:pos x="230" y="97"/>
                </a:cxn>
                <a:cxn ang="0">
                  <a:pos x="213" y="109"/>
                </a:cxn>
                <a:cxn ang="0">
                  <a:pos x="210" y="137"/>
                </a:cxn>
                <a:cxn ang="0">
                  <a:pos x="225" y="152"/>
                </a:cxn>
                <a:cxn ang="0">
                  <a:pos x="210" y="183"/>
                </a:cxn>
                <a:cxn ang="0">
                  <a:pos x="189" y="179"/>
                </a:cxn>
                <a:cxn ang="0">
                  <a:pos x="167" y="198"/>
                </a:cxn>
                <a:cxn ang="0">
                  <a:pos x="167" y="220"/>
                </a:cxn>
                <a:cxn ang="0">
                  <a:pos x="135" y="230"/>
                </a:cxn>
                <a:cxn ang="0">
                  <a:pos x="123" y="213"/>
                </a:cxn>
                <a:cxn ang="0">
                  <a:pos x="115" y="163"/>
                </a:cxn>
                <a:cxn ang="0">
                  <a:pos x="136" y="158"/>
                </a:cxn>
                <a:cxn ang="0">
                  <a:pos x="153" y="144"/>
                </a:cxn>
                <a:cxn ang="0">
                  <a:pos x="161" y="131"/>
                </a:cxn>
                <a:cxn ang="0">
                  <a:pos x="161" y="103"/>
                </a:cxn>
                <a:cxn ang="0">
                  <a:pos x="147" y="80"/>
                </a:cxn>
                <a:cxn ang="0">
                  <a:pos x="130" y="71"/>
                </a:cxn>
                <a:cxn ang="0">
                  <a:pos x="115" y="19"/>
                </a:cxn>
                <a:cxn ang="0">
                  <a:pos x="11" y="167"/>
                </a:cxn>
                <a:cxn ang="0">
                  <a:pos x="1" y="135"/>
                </a:cxn>
                <a:cxn ang="0">
                  <a:pos x="19" y="123"/>
                </a:cxn>
                <a:cxn ang="0">
                  <a:pos x="20" y="94"/>
                </a:cxn>
                <a:cxn ang="0">
                  <a:pos x="5" y="79"/>
                </a:cxn>
                <a:cxn ang="0">
                  <a:pos x="21" y="48"/>
                </a:cxn>
                <a:cxn ang="0">
                  <a:pos x="42" y="52"/>
                </a:cxn>
                <a:cxn ang="0">
                  <a:pos x="63" y="34"/>
                </a:cxn>
                <a:cxn ang="0">
                  <a:pos x="63" y="12"/>
                </a:cxn>
                <a:cxn ang="0">
                  <a:pos x="97" y="1"/>
                </a:cxn>
                <a:cxn ang="0">
                  <a:pos x="109" y="19"/>
                </a:cxn>
                <a:cxn ang="0">
                  <a:pos x="115" y="68"/>
                </a:cxn>
                <a:cxn ang="0">
                  <a:pos x="94" y="73"/>
                </a:cxn>
                <a:cxn ang="0">
                  <a:pos x="78" y="88"/>
                </a:cxn>
                <a:cxn ang="0">
                  <a:pos x="71" y="100"/>
                </a:cxn>
                <a:cxn ang="0">
                  <a:pos x="71" y="129"/>
                </a:cxn>
                <a:cxn ang="0">
                  <a:pos x="84" y="151"/>
                </a:cxn>
                <a:cxn ang="0">
                  <a:pos x="100" y="161"/>
                </a:cxn>
                <a:cxn ang="0">
                  <a:pos x="115" y="213"/>
                </a:cxn>
                <a:cxn ang="0">
                  <a:pos x="84" y="208"/>
                </a:cxn>
                <a:cxn ang="0">
                  <a:pos x="68" y="221"/>
                </a:cxn>
                <a:cxn ang="0">
                  <a:pos x="40" y="203"/>
                </a:cxn>
                <a:cxn ang="0">
                  <a:pos x="45" y="183"/>
                </a:cxn>
                <a:cxn ang="0">
                  <a:pos x="29" y="160"/>
                </a:cxn>
              </a:cxnLst>
              <a:rect l="0" t="0" r="r" b="b"/>
              <a:pathLst>
                <a:path w="231" h="231">
                  <a:moveTo>
                    <a:pt x="115" y="19"/>
                  </a:moveTo>
                  <a:lnTo>
                    <a:pt x="115" y="19"/>
                  </a:lnTo>
                  <a:lnTo>
                    <a:pt x="131" y="20"/>
                  </a:lnTo>
                  <a:lnTo>
                    <a:pt x="146" y="24"/>
                  </a:lnTo>
                  <a:lnTo>
                    <a:pt x="152" y="6"/>
                  </a:lnTo>
                  <a:lnTo>
                    <a:pt x="152" y="6"/>
                  </a:lnTo>
                  <a:lnTo>
                    <a:pt x="163" y="10"/>
                  </a:lnTo>
                  <a:lnTo>
                    <a:pt x="173" y="15"/>
                  </a:lnTo>
                  <a:lnTo>
                    <a:pt x="183" y="21"/>
                  </a:lnTo>
                  <a:lnTo>
                    <a:pt x="192" y="29"/>
                  </a:lnTo>
                  <a:lnTo>
                    <a:pt x="179" y="42"/>
                  </a:lnTo>
                  <a:lnTo>
                    <a:pt x="179" y="42"/>
                  </a:lnTo>
                  <a:lnTo>
                    <a:pt x="187" y="48"/>
                  </a:lnTo>
                  <a:lnTo>
                    <a:pt x="193" y="56"/>
                  </a:lnTo>
                  <a:lnTo>
                    <a:pt x="198" y="64"/>
                  </a:lnTo>
                  <a:lnTo>
                    <a:pt x="203" y="72"/>
                  </a:lnTo>
                  <a:lnTo>
                    <a:pt x="219" y="64"/>
                  </a:lnTo>
                  <a:lnTo>
                    <a:pt x="219" y="64"/>
                  </a:lnTo>
                  <a:lnTo>
                    <a:pt x="224" y="74"/>
                  </a:lnTo>
                  <a:lnTo>
                    <a:pt x="228" y="85"/>
                  </a:lnTo>
                  <a:lnTo>
                    <a:pt x="230" y="97"/>
                  </a:lnTo>
                  <a:lnTo>
                    <a:pt x="231" y="108"/>
                  </a:lnTo>
                  <a:lnTo>
                    <a:pt x="213" y="109"/>
                  </a:lnTo>
                  <a:lnTo>
                    <a:pt x="213" y="109"/>
                  </a:lnTo>
                  <a:lnTo>
                    <a:pt x="213" y="119"/>
                  </a:lnTo>
                  <a:lnTo>
                    <a:pt x="213" y="127"/>
                  </a:lnTo>
                  <a:lnTo>
                    <a:pt x="210" y="137"/>
                  </a:lnTo>
                  <a:lnTo>
                    <a:pt x="208" y="147"/>
                  </a:lnTo>
                  <a:lnTo>
                    <a:pt x="225" y="152"/>
                  </a:lnTo>
                  <a:lnTo>
                    <a:pt x="225" y="152"/>
                  </a:lnTo>
                  <a:lnTo>
                    <a:pt x="221" y="163"/>
                  </a:lnTo>
                  <a:lnTo>
                    <a:pt x="217" y="173"/>
                  </a:lnTo>
                  <a:lnTo>
                    <a:pt x="210" y="183"/>
                  </a:lnTo>
                  <a:lnTo>
                    <a:pt x="203" y="192"/>
                  </a:lnTo>
                  <a:lnTo>
                    <a:pt x="189" y="179"/>
                  </a:lnTo>
                  <a:lnTo>
                    <a:pt x="189" y="179"/>
                  </a:lnTo>
                  <a:lnTo>
                    <a:pt x="183" y="187"/>
                  </a:lnTo>
                  <a:lnTo>
                    <a:pt x="176" y="193"/>
                  </a:lnTo>
                  <a:lnTo>
                    <a:pt x="167" y="198"/>
                  </a:lnTo>
                  <a:lnTo>
                    <a:pt x="160" y="203"/>
                  </a:lnTo>
                  <a:lnTo>
                    <a:pt x="167" y="220"/>
                  </a:lnTo>
                  <a:lnTo>
                    <a:pt x="167" y="220"/>
                  </a:lnTo>
                  <a:lnTo>
                    <a:pt x="157" y="224"/>
                  </a:lnTo>
                  <a:lnTo>
                    <a:pt x="146" y="228"/>
                  </a:lnTo>
                  <a:lnTo>
                    <a:pt x="135" y="230"/>
                  </a:lnTo>
                  <a:lnTo>
                    <a:pt x="124" y="231"/>
                  </a:lnTo>
                  <a:lnTo>
                    <a:pt x="123" y="213"/>
                  </a:lnTo>
                  <a:lnTo>
                    <a:pt x="123" y="213"/>
                  </a:lnTo>
                  <a:lnTo>
                    <a:pt x="115" y="213"/>
                  </a:lnTo>
                  <a:lnTo>
                    <a:pt x="115" y="163"/>
                  </a:lnTo>
                  <a:lnTo>
                    <a:pt x="115" y="163"/>
                  </a:lnTo>
                  <a:lnTo>
                    <a:pt x="123" y="162"/>
                  </a:lnTo>
                  <a:lnTo>
                    <a:pt x="130" y="161"/>
                  </a:lnTo>
                  <a:lnTo>
                    <a:pt x="136" y="158"/>
                  </a:lnTo>
                  <a:lnTo>
                    <a:pt x="144" y="155"/>
                  </a:lnTo>
                  <a:lnTo>
                    <a:pt x="149" y="150"/>
                  </a:lnTo>
                  <a:lnTo>
                    <a:pt x="153" y="144"/>
                  </a:lnTo>
                  <a:lnTo>
                    <a:pt x="157" y="137"/>
                  </a:lnTo>
                  <a:lnTo>
                    <a:pt x="161" y="131"/>
                  </a:lnTo>
                  <a:lnTo>
                    <a:pt x="161" y="131"/>
                  </a:lnTo>
                  <a:lnTo>
                    <a:pt x="162" y="121"/>
                  </a:lnTo>
                  <a:lnTo>
                    <a:pt x="162" y="113"/>
                  </a:lnTo>
                  <a:lnTo>
                    <a:pt x="161" y="103"/>
                  </a:lnTo>
                  <a:lnTo>
                    <a:pt x="158" y="94"/>
                  </a:lnTo>
                  <a:lnTo>
                    <a:pt x="153" y="87"/>
                  </a:lnTo>
                  <a:lnTo>
                    <a:pt x="147" y="80"/>
                  </a:lnTo>
                  <a:lnTo>
                    <a:pt x="140" y="74"/>
                  </a:lnTo>
                  <a:lnTo>
                    <a:pt x="130" y="71"/>
                  </a:lnTo>
                  <a:lnTo>
                    <a:pt x="130" y="71"/>
                  </a:lnTo>
                  <a:lnTo>
                    <a:pt x="123" y="69"/>
                  </a:lnTo>
                  <a:lnTo>
                    <a:pt x="115" y="68"/>
                  </a:lnTo>
                  <a:lnTo>
                    <a:pt x="115" y="19"/>
                  </a:lnTo>
                  <a:close/>
                  <a:moveTo>
                    <a:pt x="29" y="160"/>
                  </a:moveTo>
                  <a:lnTo>
                    <a:pt x="11" y="167"/>
                  </a:lnTo>
                  <a:lnTo>
                    <a:pt x="11" y="167"/>
                  </a:lnTo>
                  <a:lnTo>
                    <a:pt x="8" y="157"/>
                  </a:lnTo>
                  <a:lnTo>
                    <a:pt x="4" y="146"/>
                  </a:lnTo>
                  <a:lnTo>
                    <a:pt x="1" y="135"/>
                  </a:lnTo>
                  <a:lnTo>
                    <a:pt x="0" y="124"/>
                  </a:lnTo>
                  <a:lnTo>
                    <a:pt x="19" y="123"/>
                  </a:lnTo>
                  <a:lnTo>
                    <a:pt x="19" y="123"/>
                  </a:lnTo>
                  <a:lnTo>
                    <a:pt x="17" y="114"/>
                  </a:lnTo>
                  <a:lnTo>
                    <a:pt x="19" y="104"/>
                  </a:lnTo>
                  <a:lnTo>
                    <a:pt x="20" y="94"/>
                  </a:lnTo>
                  <a:lnTo>
                    <a:pt x="24" y="85"/>
                  </a:lnTo>
                  <a:lnTo>
                    <a:pt x="5" y="79"/>
                  </a:lnTo>
                  <a:lnTo>
                    <a:pt x="5" y="79"/>
                  </a:lnTo>
                  <a:lnTo>
                    <a:pt x="10" y="68"/>
                  </a:lnTo>
                  <a:lnTo>
                    <a:pt x="15" y="58"/>
                  </a:lnTo>
                  <a:lnTo>
                    <a:pt x="21" y="48"/>
                  </a:lnTo>
                  <a:lnTo>
                    <a:pt x="29" y="40"/>
                  </a:lnTo>
                  <a:lnTo>
                    <a:pt x="42" y="52"/>
                  </a:lnTo>
                  <a:lnTo>
                    <a:pt x="42" y="52"/>
                  </a:lnTo>
                  <a:lnTo>
                    <a:pt x="48" y="45"/>
                  </a:lnTo>
                  <a:lnTo>
                    <a:pt x="56" y="38"/>
                  </a:lnTo>
                  <a:lnTo>
                    <a:pt x="63" y="34"/>
                  </a:lnTo>
                  <a:lnTo>
                    <a:pt x="72" y="29"/>
                  </a:lnTo>
                  <a:lnTo>
                    <a:pt x="63" y="12"/>
                  </a:lnTo>
                  <a:lnTo>
                    <a:pt x="63" y="12"/>
                  </a:lnTo>
                  <a:lnTo>
                    <a:pt x="74" y="8"/>
                  </a:lnTo>
                  <a:lnTo>
                    <a:pt x="85" y="4"/>
                  </a:lnTo>
                  <a:lnTo>
                    <a:pt x="97" y="1"/>
                  </a:lnTo>
                  <a:lnTo>
                    <a:pt x="108" y="0"/>
                  </a:lnTo>
                  <a:lnTo>
                    <a:pt x="109" y="19"/>
                  </a:lnTo>
                  <a:lnTo>
                    <a:pt x="109" y="19"/>
                  </a:lnTo>
                  <a:lnTo>
                    <a:pt x="115" y="19"/>
                  </a:lnTo>
                  <a:lnTo>
                    <a:pt x="115" y="68"/>
                  </a:lnTo>
                  <a:lnTo>
                    <a:pt x="115" y="68"/>
                  </a:lnTo>
                  <a:lnTo>
                    <a:pt x="108" y="69"/>
                  </a:lnTo>
                  <a:lnTo>
                    <a:pt x="102" y="71"/>
                  </a:lnTo>
                  <a:lnTo>
                    <a:pt x="94" y="73"/>
                  </a:lnTo>
                  <a:lnTo>
                    <a:pt x="88" y="77"/>
                  </a:lnTo>
                  <a:lnTo>
                    <a:pt x="83" y="82"/>
                  </a:lnTo>
                  <a:lnTo>
                    <a:pt x="78" y="88"/>
                  </a:lnTo>
                  <a:lnTo>
                    <a:pt x="74" y="94"/>
                  </a:lnTo>
                  <a:lnTo>
                    <a:pt x="71" y="100"/>
                  </a:lnTo>
                  <a:lnTo>
                    <a:pt x="71" y="100"/>
                  </a:lnTo>
                  <a:lnTo>
                    <a:pt x="68" y="110"/>
                  </a:lnTo>
                  <a:lnTo>
                    <a:pt x="68" y="120"/>
                  </a:lnTo>
                  <a:lnTo>
                    <a:pt x="71" y="129"/>
                  </a:lnTo>
                  <a:lnTo>
                    <a:pt x="73" y="137"/>
                  </a:lnTo>
                  <a:lnTo>
                    <a:pt x="78" y="145"/>
                  </a:lnTo>
                  <a:lnTo>
                    <a:pt x="84" y="151"/>
                  </a:lnTo>
                  <a:lnTo>
                    <a:pt x="92" y="157"/>
                  </a:lnTo>
                  <a:lnTo>
                    <a:pt x="100" y="161"/>
                  </a:lnTo>
                  <a:lnTo>
                    <a:pt x="100" y="161"/>
                  </a:lnTo>
                  <a:lnTo>
                    <a:pt x="108" y="162"/>
                  </a:lnTo>
                  <a:lnTo>
                    <a:pt x="115" y="163"/>
                  </a:lnTo>
                  <a:lnTo>
                    <a:pt x="115" y="213"/>
                  </a:lnTo>
                  <a:lnTo>
                    <a:pt x="115" y="213"/>
                  </a:lnTo>
                  <a:lnTo>
                    <a:pt x="100" y="212"/>
                  </a:lnTo>
                  <a:lnTo>
                    <a:pt x="84" y="208"/>
                  </a:lnTo>
                  <a:lnTo>
                    <a:pt x="79" y="226"/>
                  </a:lnTo>
                  <a:lnTo>
                    <a:pt x="79" y="226"/>
                  </a:lnTo>
                  <a:lnTo>
                    <a:pt x="68" y="221"/>
                  </a:lnTo>
                  <a:lnTo>
                    <a:pt x="58" y="216"/>
                  </a:lnTo>
                  <a:lnTo>
                    <a:pt x="48" y="210"/>
                  </a:lnTo>
                  <a:lnTo>
                    <a:pt x="40" y="203"/>
                  </a:lnTo>
                  <a:lnTo>
                    <a:pt x="52" y="189"/>
                  </a:lnTo>
                  <a:lnTo>
                    <a:pt x="52" y="189"/>
                  </a:lnTo>
                  <a:lnTo>
                    <a:pt x="45" y="183"/>
                  </a:lnTo>
                  <a:lnTo>
                    <a:pt x="38" y="176"/>
                  </a:lnTo>
                  <a:lnTo>
                    <a:pt x="34" y="168"/>
                  </a:lnTo>
                  <a:lnTo>
                    <a:pt x="29" y="160"/>
                  </a:lnTo>
                  <a:lnTo>
                    <a:pt x="29" y="16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lIns="121920" tIns="60960" rIns="121920" bIns="60960"/>
            <a:lstStyle/>
            <a:p>
              <a:pPr>
                <a:defRPr/>
              </a:pPr>
              <a:endParaRPr lang="en-US" sz="3200">
                <a:solidFill>
                  <a:prstClr val="black"/>
                </a:solidFill>
              </a:endParaRPr>
            </a:p>
          </p:txBody>
        </p:sp>
        <p:sp>
          <p:nvSpPr>
            <p:cNvPr id="89" name="Freeform 15"/>
            <p:cNvSpPr>
              <a:spLocks noEditPoints="1"/>
            </p:cNvSpPr>
            <p:nvPr/>
          </p:nvSpPr>
          <p:spPr bwMode="auto">
            <a:xfrm>
              <a:off x="3228955" y="2589225"/>
              <a:ext cx="190500" cy="190500"/>
            </a:xfrm>
            <a:custGeom>
              <a:avLst/>
              <a:gdLst/>
              <a:ahLst/>
              <a:cxnLst>
                <a:cxn ang="0">
                  <a:pos x="131" y="0"/>
                </a:cxn>
                <a:cxn ang="0">
                  <a:pos x="170" y="10"/>
                </a:cxn>
                <a:cxn ang="0">
                  <a:pos x="163" y="47"/>
                </a:cxn>
                <a:cxn ang="0">
                  <a:pos x="186" y="65"/>
                </a:cxn>
                <a:cxn ang="0">
                  <a:pos x="222" y="53"/>
                </a:cxn>
                <a:cxn ang="0">
                  <a:pos x="234" y="76"/>
                </a:cxn>
                <a:cxn ang="0">
                  <a:pos x="204" y="107"/>
                </a:cxn>
                <a:cxn ang="0">
                  <a:pos x="205" y="127"/>
                </a:cxn>
                <a:cxn ang="0">
                  <a:pos x="236" y="157"/>
                </a:cxn>
                <a:cxn ang="0">
                  <a:pos x="225" y="180"/>
                </a:cxn>
                <a:cxn ang="0">
                  <a:pos x="182" y="178"/>
                </a:cxn>
                <a:cxn ang="0">
                  <a:pos x="168" y="190"/>
                </a:cxn>
                <a:cxn ang="0">
                  <a:pos x="151" y="199"/>
                </a:cxn>
                <a:cxn ang="0">
                  <a:pos x="154" y="236"/>
                </a:cxn>
                <a:cxn ang="0">
                  <a:pos x="121" y="240"/>
                </a:cxn>
                <a:cxn ang="0">
                  <a:pos x="134" y="189"/>
                </a:cxn>
                <a:cxn ang="0">
                  <a:pos x="158" y="179"/>
                </a:cxn>
                <a:cxn ang="0">
                  <a:pos x="184" y="148"/>
                </a:cxn>
                <a:cxn ang="0">
                  <a:pos x="191" y="109"/>
                </a:cxn>
                <a:cxn ang="0">
                  <a:pos x="182" y="85"/>
                </a:cxn>
                <a:cxn ang="0">
                  <a:pos x="160" y="62"/>
                </a:cxn>
                <a:cxn ang="0">
                  <a:pos x="131" y="50"/>
                </a:cxn>
                <a:cxn ang="0">
                  <a:pos x="121" y="34"/>
                </a:cxn>
                <a:cxn ang="0">
                  <a:pos x="121" y="240"/>
                </a:cxn>
                <a:cxn ang="0">
                  <a:pos x="114" y="204"/>
                </a:cxn>
                <a:cxn ang="0">
                  <a:pos x="95" y="200"/>
                </a:cxn>
                <a:cxn ang="0">
                  <a:pos x="60" y="224"/>
                </a:cxn>
                <a:cxn ang="0">
                  <a:pos x="39" y="208"/>
                </a:cxn>
                <a:cxn ang="0">
                  <a:pos x="51" y="167"/>
                </a:cxn>
                <a:cxn ang="0">
                  <a:pos x="42" y="149"/>
                </a:cxn>
                <a:cxn ang="0">
                  <a:pos x="37" y="131"/>
                </a:cxn>
                <a:cxn ang="0">
                  <a:pos x="0" y="122"/>
                </a:cxn>
                <a:cxn ang="0">
                  <a:pos x="6" y="83"/>
                </a:cxn>
                <a:cxn ang="0">
                  <a:pos x="43" y="85"/>
                </a:cxn>
                <a:cxn ang="0">
                  <a:pos x="60" y="62"/>
                </a:cxn>
                <a:cxn ang="0">
                  <a:pos x="42" y="27"/>
                </a:cxn>
                <a:cxn ang="0">
                  <a:pos x="78" y="7"/>
                </a:cxn>
                <a:cxn ang="0">
                  <a:pos x="105" y="37"/>
                </a:cxn>
                <a:cxn ang="0">
                  <a:pos x="121" y="49"/>
                </a:cxn>
                <a:cxn ang="0">
                  <a:pos x="95" y="54"/>
                </a:cxn>
                <a:cxn ang="0">
                  <a:pos x="63" y="79"/>
                </a:cxn>
                <a:cxn ang="0">
                  <a:pos x="51" y="117"/>
                </a:cxn>
                <a:cxn ang="0">
                  <a:pos x="55" y="144"/>
                </a:cxn>
                <a:cxn ang="0">
                  <a:pos x="73" y="172"/>
                </a:cxn>
                <a:cxn ang="0">
                  <a:pos x="100" y="186"/>
                </a:cxn>
                <a:cxn ang="0">
                  <a:pos x="121" y="240"/>
                </a:cxn>
              </a:cxnLst>
              <a:rect l="0" t="0" r="r" b="b"/>
              <a:pathLst>
                <a:path w="240" h="240">
                  <a:moveTo>
                    <a:pt x="128" y="36"/>
                  </a:moveTo>
                  <a:lnTo>
                    <a:pt x="131" y="0"/>
                  </a:lnTo>
                  <a:lnTo>
                    <a:pt x="131" y="0"/>
                  </a:lnTo>
                  <a:lnTo>
                    <a:pt x="145" y="1"/>
                  </a:lnTo>
                  <a:lnTo>
                    <a:pt x="157" y="5"/>
                  </a:lnTo>
                  <a:lnTo>
                    <a:pt x="170" y="10"/>
                  </a:lnTo>
                  <a:lnTo>
                    <a:pt x="182" y="16"/>
                  </a:lnTo>
                  <a:lnTo>
                    <a:pt x="163" y="47"/>
                  </a:lnTo>
                  <a:lnTo>
                    <a:pt x="163" y="47"/>
                  </a:lnTo>
                  <a:lnTo>
                    <a:pt x="172" y="52"/>
                  </a:lnTo>
                  <a:lnTo>
                    <a:pt x="178" y="58"/>
                  </a:lnTo>
                  <a:lnTo>
                    <a:pt x="186" y="65"/>
                  </a:lnTo>
                  <a:lnTo>
                    <a:pt x="191" y="73"/>
                  </a:lnTo>
                  <a:lnTo>
                    <a:pt x="222" y="53"/>
                  </a:lnTo>
                  <a:lnTo>
                    <a:pt x="222" y="53"/>
                  </a:lnTo>
                  <a:lnTo>
                    <a:pt x="228" y="64"/>
                  </a:lnTo>
                  <a:lnTo>
                    <a:pt x="234" y="76"/>
                  </a:lnTo>
                  <a:lnTo>
                    <a:pt x="234" y="76"/>
                  </a:lnTo>
                  <a:lnTo>
                    <a:pt x="238" y="90"/>
                  </a:lnTo>
                  <a:lnTo>
                    <a:pt x="240" y="102"/>
                  </a:lnTo>
                  <a:lnTo>
                    <a:pt x="204" y="107"/>
                  </a:lnTo>
                  <a:lnTo>
                    <a:pt x="204" y="107"/>
                  </a:lnTo>
                  <a:lnTo>
                    <a:pt x="205" y="117"/>
                  </a:lnTo>
                  <a:lnTo>
                    <a:pt x="205" y="127"/>
                  </a:lnTo>
                  <a:lnTo>
                    <a:pt x="204" y="136"/>
                  </a:lnTo>
                  <a:lnTo>
                    <a:pt x="202" y="146"/>
                  </a:lnTo>
                  <a:lnTo>
                    <a:pt x="236" y="157"/>
                  </a:lnTo>
                  <a:lnTo>
                    <a:pt x="236" y="157"/>
                  </a:lnTo>
                  <a:lnTo>
                    <a:pt x="231" y="169"/>
                  </a:lnTo>
                  <a:lnTo>
                    <a:pt x="225" y="180"/>
                  </a:lnTo>
                  <a:lnTo>
                    <a:pt x="218" y="193"/>
                  </a:lnTo>
                  <a:lnTo>
                    <a:pt x="208" y="203"/>
                  </a:lnTo>
                  <a:lnTo>
                    <a:pt x="182" y="178"/>
                  </a:lnTo>
                  <a:lnTo>
                    <a:pt x="182" y="178"/>
                  </a:lnTo>
                  <a:lnTo>
                    <a:pt x="176" y="184"/>
                  </a:lnTo>
                  <a:lnTo>
                    <a:pt x="168" y="190"/>
                  </a:lnTo>
                  <a:lnTo>
                    <a:pt x="160" y="195"/>
                  </a:lnTo>
                  <a:lnTo>
                    <a:pt x="151" y="199"/>
                  </a:lnTo>
                  <a:lnTo>
                    <a:pt x="151" y="199"/>
                  </a:lnTo>
                  <a:lnTo>
                    <a:pt x="163" y="232"/>
                  </a:lnTo>
                  <a:lnTo>
                    <a:pt x="163" y="232"/>
                  </a:lnTo>
                  <a:lnTo>
                    <a:pt x="154" y="236"/>
                  </a:lnTo>
                  <a:lnTo>
                    <a:pt x="142" y="238"/>
                  </a:lnTo>
                  <a:lnTo>
                    <a:pt x="131" y="240"/>
                  </a:lnTo>
                  <a:lnTo>
                    <a:pt x="121" y="240"/>
                  </a:lnTo>
                  <a:lnTo>
                    <a:pt x="121" y="190"/>
                  </a:lnTo>
                  <a:lnTo>
                    <a:pt x="121" y="190"/>
                  </a:lnTo>
                  <a:lnTo>
                    <a:pt x="134" y="189"/>
                  </a:lnTo>
                  <a:lnTo>
                    <a:pt x="146" y="185"/>
                  </a:lnTo>
                  <a:lnTo>
                    <a:pt x="146" y="185"/>
                  </a:lnTo>
                  <a:lnTo>
                    <a:pt x="158" y="179"/>
                  </a:lnTo>
                  <a:lnTo>
                    <a:pt x="170" y="170"/>
                  </a:lnTo>
                  <a:lnTo>
                    <a:pt x="178" y="161"/>
                  </a:lnTo>
                  <a:lnTo>
                    <a:pt x="184" y="148"/>
                  </a:lnTo>
                  <a:lnTo>
                    <a:pt x="189" y="136"/>
                  </a:lnTo>
                  <a:lnTo>
                    <a:pt x="191" y="122"/>
                  </a:lnTo>
                  <a:lnTo>
                    <a:pt x="191" y="109"/>
                  </a:lnTo>
                  <a:lnTo>
                    <a:pt x="187" y="95"/>
                  </a:lnTo>
                  <a:lnTo>
                    <a:pt x="187" y="95"/>
                  </a:lnTo>
                  <a:lnTo>
                    <a:pt x="182" y="85"/>
                  </a:lnTo>
                  <a:lnTo>
                    <a:pt x="176" y="75"/>
                  </a:lnTo>
                  <a:lnTo>
                    <a:pt x="168" y="68"/>
                  </a:lnTo>
                  <a:lnTo>
                    <a:pt x="160" y="62"/>
                  </a:lnTo>
                  <a:lnTo>
                    <a:pt x="151" y="57"/>
                  </a:lnTo>
                  <a:lnTo>
                    <a:pt x="141" y="53"/>
                  </a:lnTo>
                  <a:lnTo>
                    <a:pt x="131" y="50"/>
                  </a:lnTo>
                  <a:lnTo>
                    <a:pt x="121" y="49"/>
                  </a:lnTo>
                  <a:lnTo>
                    <a:pt x="121" y="34"/>
                  </a:lnTo>
                  <a:lnTo>
                    <a:pt x="121" y="34"/>
                  </a:lnTo>
                  <a:lnTo>
                    <a:pt x="128" y="36"/>
                  </a:lnTo>
                  <a:lnTo>
                    <a:pt x="128" y="36"/>
                  </a:lnTo>
                  <a:close/>
                  <a:moveTo>
                    <a:pt x="121" y="240"/>
                  </a:moveTo>
                  <a:lnTo>
                    <a:pt x="121" y="240"/>
                  </a:lnTo>
                  <a:lnTo>
                    <a:pt x="110" y="240"/>
                  </a:lnTo>
                  <a:lnTo>
                    <a:pt x="114" y="204"/>
                  </a:lnTo>
                  <a:lnTo>
                    <a:pt x="114" y="204"/>
                  </a:lnTo>
                  <a:lnTo>
                    <a:pt x="104" y="203"/>
                  </a:lnTo>
                  <a:lnTo>
                    <a:pt x="95" y="200"/>
                  </a:lnTo>
                  <a:lnTo>
                    <a:pt x="87" y="196"/>
                  </a:lnTo>
                  <a:lnTo>
                    <a:pt x="78" y="193"/>
                  </a:lnTo>
                  <a:lnTo>
                    <a:pt x="60" y="224"/>
                  </a:lnTo>
                  <a:lnTo>
                    <a:pt x="60" y="224"/>
                  </a:lnTo>
                  <a:lnTo>
                    <a:pt x="48" y="216"/>
                  </a:lnTo>
                  <a:lnTo>
                    <a:pt x="39" y="208"/>
                  </a:lnTo>
                  <a:lnTo>
                    <a:pt x="29" y="198"/>
                  </a:lnTo>
                  <a:lnTo>
                    <a:pt x="20" y="186"/>
                  </a:lnTo>
                  <a:lnTo>
                    <a:pt x="51" y="167"/>
                  </a:lnTo>
                  <a:lnTo>
                    <a:pt x="51" y="167"/>
                  </a:lnTo>
                  <a:lnTo>
                    <a:pt x="46" y="158"/>
                  </a:lnTo>
                  <a:lnTo>
                    <a:pt x="42" y="149"/>
                  </a:lnTo>
                  <a:lnTo>
                    <a:pt x="42" y="149"/>
                  </a:lnTo>
                  <a:lnTo>
                    <a:pt x="39" y="141"/>
                  </a:lnTo>
                  <a:lnTo>
                    <a:pt x="37" y="131"/>
                  </a:lnTo>
                  <a:lnTo>
                    <a:pt x="1" y="137"/>
                  </a:lnTo>
                  <a:lnTo>
                    <a:pt x="1" y="137"/>
                  </a:lnTo>
                  <a:lnTo>
                    <a:pt x="0" y="122"/>
                  </a:lnTo>
                  <a:lnTo>
                    <a:pt x="0" y="109"/>
                  </a:lnTo>
                  <a:lnTo>
                    <a:pt x="3" y="96"/>
                  </a:lnTo>
                  <a:lnTo>
                    <a:pt x="6" y="83"/>
                  </a:lnTo>
                  <a:lnTo>
                    <a:pt x="40" y="94"/>
                  </a:lnTo>
                  <a:lnTo>
                    <a:pt x="40" y="94"/>
                  </a:lnTo>
                  <a:lnTo>
                    <a:pt x="43" y="85"/>
                  </a:lnTo>
                  <a:lnTo>
                    <a:pt x="48" y="76"/>
                  </a:lnTo>
                  <a:lnTo>
                    <a:pt x="53" y="69"/>
                  </a:lnTo>
                  <a:lnTo>
                    <a:pt x="60" y="62"/>
                  </a:lnTo>
                  <a:lnTo>
                    <a:pt x="34" y="37"/>
                  </a:lnTo>
                  <a:lnTo>
                    <a:pt x="34" y="37"/>
                  </a:lnTo>
                  <a:lnTo>
                    <a:pt x="42" y="27"/>
                  </a:lnTo>
                  <a:lnTo>
                    <a:pt x="53" y="20"/>
                  </a:lnTo>
                  <a:lnTo>
                    <a:pt x="64" y="12"/>
                  </a:lnTo>
                  <a:lnTo>
                    <a:pt x="78" y="7"/>
                  </a:lnTo>
                  <a:lnTo>
                    <a:pt x="90" y="41"/>
                  </a:lnTo>
                  <a:lnTo>
                    <a:pt x="90" y="41"/>
                  </a:lnTo>
                  <a:lnTo>
                    <a:pt x="105" y="37"/>
                  </a:lnTo>
                  <a:lnTo>
                    <a:pt x="121" y="34"/>
                  </a:lnTo>
                  <a:lnTo>
                    <a:pt x="121" y="49"/>
                  </a:lnTo>
                  <a:lnTo>
                    <a:pt x="121" y="49"/>
                  </a:lnTo>
                  <a:lnTo>
                    <a:pt x="108" y="50"/>
                  </a:lnTo>
                  <a:lnTo>
                    <a:pt x="95" y="54"/>
                  </a:lnTo>
                  <a:lnTo>
                    <a:pt x="95" y="54"/>
                  </a:lnTo>
                  <a:lnTo>
                    <a:pt x="83" y="60"/>
                  </a:lnTo>
                  <a:lnTo>
                    <a:pt x="72" y="69"/>
                  </a:lnTo>
                  <a:lnTo>
                    <a:pt x="63" y="79"/>
                  </a:lnTo>
                  <a:lnTo>
                    <a:pt x="57" y="91"/>
                  </a:lnTo>
                  <a:lnTo>
                    <a:pt x="52" y="104"/>
                  </a:lnTo>
                  <a:lnTo>
                    <a:pt x="51" y="117"/>
                  </a:lnTo>
                  <a:lnTo>
                    <a:pt x="51" y="131"/>
                  </a:lnTo>
                  <a:lnTo>
                    <a:pt x="55" y="144"/>
                  </a:lnTo>
                  <a:lnTo>
                    <a:pt x="55" y="144"/>
                  </a:lnTo>
                  <a:lnTo>
                    <a:pt x="60" y="154"/>
                  </a:lnTo>
                  <a:lnTo>
                    <a:pt x="66" y="163"/>
                  </a:lnTo>
                  <a:lnTo>
                    <a:pt x="73" y="172"/>
                  </a:lnTo>
                  <a:lnTo>
                    <a:pt x="82" y="178"/>
                  </a:lnTo>
                  <a:lnTo>
                    <a:pt x="90" y="183"/>
                  </a:lnTo>
                  <a:lnTo>
                    <a:pt x="100" y="186"/>
                  </a:lnTo>
                  <a:lnTo>
                    <a:pt x="110" y="189"/>
                  </a:lnTo>
                  <a:lnTo>
                    <a:pt x="121" y="190"/>
                  </a:lnTo>
                  <a:lnTo>
                    <a:pt x="121" y="24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lIns="121920" tIns="60960" rIns="121920" bIns="60960"/>
            <a:lstStyle/>
            <a:p>
              <a:pPr>
                <a:defRPr/>
              </a:pPr>
              <a:endParaRPr lang="en-US" sz="3200">
                <a:solidFill>
                  <a:prstClr val="black"/>
                </a:solidFill>
              </a:endParaRPr>
            </a:p>
          </p:txBody>
        </p:sp>
      </p:grpSp>
      <p:grpSp>
        <p:nvGrpSpPr>
          <p:cNvPr id="90" name="Group 119"/>
          <p:cNvGrpSpPr/>
          <p:nvPr/>
        </p:nvGrpSpPr>
        <p:grpSpPr>
          <a:xfrm>
            <a:off x="10055853" y="3020009"/>
            <a:ext cx="525995" cy="504077"/>
            <a:chOff x="1168380" y="3486162"/>
            <a:chExt cx="381000" cy="365126"/>
          </a:xfrm>
          <a:solidFill>
            <a:srgbClr val="F45474"/>
          </a:solidFill>
        </p:grpSpPr>
        <p:sp>
          <p:nvSpPr>
            <p:cNvPr id="91" name="Freeform 16"/>
            <p:cNvSpPr/>
            <p:nvPr/>
          </p:nvSpPr>
          <p:spPr bwMode="auto">
            <a:xfrm>
              <a:off x="1223942" y="3643325"/>
              <a:ext cx="146050" cy="207963"/>
            </a:xfrm>
            <a:custGeom>
              <a:avLst/>
              <a:gdLst/>
              <a:ahLst/>
              <a:cxnLst>
                <a:cxn ang="0">
                  <a:pos x="125" y="101"/>
                </a:cxn>
                <a:cxn ang="0">
                  <a:pos x="125" y="231"/>
                </a:cxn>
                <a:cxn ang="0">
                  <a:pos x="125" y="231"/>
                </a:cxn>
                <a:cxn ang="0">
                  <a:pos x="124" y="237"/>
                </a:cxn>
                <a:cxn ang="0">
                  <a:pos x="122" y="243"/>
                </a:cxn>
                <a:cxn ang="0">
                  <a:pos x="119" y="248"/>
                </a:cxn>
                <a:cxn ang="0">
                  <a:pos x="115" y="253"/>
                </a:cxn>
                <a:cxn ang="0">
                  <a:pos x="110" y="257"/>
                </a:cxn>
                <a:cxn ang="0">
                  <a:pos x="105" y="260"/>
                </a:cxn>
                <a:cxn ang="0">
                  <a:pos x="99" y="262"/>
                </a:cxn>
                <a:cxn ang="0">
                  <a:pos x="93" y="263"/>
                </a:cxn>
                <a:cxn ang="0">
                  <a:pos x="93" y="263"/>
                </a:cxn>
                <a:cxn ang="0">
                  <a:pos x="93" y="263"/>
                </a:cxn>
                <a:cxn ang="0">
                  <a:pos x="87" y="262"/>
                </a:cxn>
                <a:cxn ang="0">
                  <a:pos x="80" y="260"/>
                </a:cxn>
                <a:cxn ang="0">
                  <a:pos x="74" y="257"/>
                </a:cxn>
                <a:cxn ang="0">
                  <a:pos x="69" y="253"/>
                </a:cxn>
                <a:cxn ang="0">
                  <a:pos x="66" y="248"/>
                </a:cxn>
                <a:cxn ang="0">
                  <a:pos x="63" y="243"/>
                </a:cxn>
                <a:cxn ang="0">
                  <a:pos x="61" y="237"/>
                </a:cxn>
                <a:cxn ang="0">
                  <a:pos x="61" y="231"/>
                </a:cxn>
                <a:cxn ang="0">
                  <a:pos x="61" y="101"/>
                </a:cxn>
                <a:cxn ang="0">
                  <a:pos x="16" y="101"/>
                </a:cxn>
                <a:cxn ang="0">
                  <a:pos x="16" y="101"/>
                </a:cxn>
                <a:cxn ang="0">
                  <a:pos x="10" y="100"/>
                </a:cxn>
                <a:cxn ang="0">
                  <a:pos x="5" y="99"/>
                </a:cxn>
                <a:cxn ang="0">
                  <a:pos x="1" y="95"/>
                </a:cxn>
                <a:cxn ang="0">
                  <a:pos x="0" y="91"/>
                </a:cxn>
                <a:cxn ang="0">
                  <a:pos x="0" y="87"/>
                </a:cxn>
                <a:cxn ang="0">
                  <a:pos x="0" y="82"/>
                </a:cxn>
                <a:cxn ang="0">
                  <a:pos x="3" y="77"/>
                </a:cxn>
                <a:cxn ang="0">
                  <a:pos x="7" y="73"/>
                </a:cxn>
                <a:cxn ang="0">
                  <a:pos x="69" y="11"/>
                </a:cxn>
                <a:cxn ang="0">
                  <a:pos x="69" y="11"/>
                </a:cxn>
                <a:cxn ang="0">
                  <a:pos x="75" y="6"/>
                </a:cxn>
                <a:cxn ang="0">
                  <a:pos x="80" y="2"/>
                </a:cxn>
                <a:cxn ang="0">
                  <a:pos x="87" y="0"/>
                </a:cxn>
                <a:cxn ang="0">
                  <a:pos x="93" y="0"/>
                </a:cxn>
                <a:cxn ang="0">
                  <a:pos x="98" y="0"/>
                </a:cxn>
                <a:cxn ang="0">
                  <a:pos x="104" y="2"/>
                </a:cxn>
                <a:cxn ang="0">
                  <a:pos x="110" y="6"/>
                </a:cxn>
                <a:cxn ang="0">
                  <a:pos x="115" y="11"/>
                </a:cxn>
                <a:cxn ang="0">
                  <a:pos x="178" y="73"/>
                </a:cxn>
                <a:cxn ang="0">
                  <a:pos x="178" y="73"/>
                </a:cxn>
                <a:cxn ang="0">
                  <a:pos x="182" y="77"/>
                </a:cxn>
                <a:cxn ang="0">
                  <a:pos x="184" y="82"/>
                </a:cxn>
                <a:cxn ang="0">
                  <a:pos x="184" y="86"/>
                </a:cxn>
                <a:cxn ang="0">
                  <a:pos x="184" y="91"/>
                </a:cxn>
                <a:cxn ang="0">
                  <a:pos x="182" y="95"/>
                </a:cxn>
                <a:cxn ang="0">
                  <a:pos x="178" y="97"/>
                </a:cxn>
                <a:cxn ang="0">
                  <a:pos x="173" y="100"/>
                </a:cxn>
                <a:cxn ang="0">
                  <a:pos x="166" y="101"/>
                </a:cxn>
                <a:cxn ang="0">
                  <a:pos x="125" y="101"/>
                </a:cxn>
              </a:cxnLst>
              <a:rect l="0" t="0" r="r" b="b"/>
              <a:pathLst>
                <a:path w="184" h="263">
                  <a:moveTo>
                    <a:pt x="125" y="101"/>
                  </a:moveTo>
                  <a:lnTo>
                    <a:pt x="125" y="231"/>
                  </a:lnTo>
                  <a:lnTo>
                    <a:pt x="125" y="231"/>
                  </a:lnTo>
                  <a:lnTo>
                    <a:pt x="124" y="237"/>
                  </a:lnTo>
                  <a:lnTo>
                    <a:pt x="122" y="243"/>
                  </a:lnTo>
                  <a:lnTo>
                    <a:pt x="119" y="248"/>
                  </a:lnTo>
                  <a:lnTo>
                    <a:pt x="115" y="253"/>
                  </a:lnTo>
                  <a:lnTo>
                    <a:pt x="110" y="257"/>
                  </a:lnTo>
                  <a:lnTo>
                    <a:pt x="105" y="260"/>
                  </a:lnTo>
                  <a:lnTo>
                    <a:pt x="99" y="262"/>
                  </a:lnTo>
                  <a:lnTo>
                    <a:pt x="93" y="263"/>
                  </a:lnTo>
                  <a:lnTo>
                    <a:pt x="93" y="263"/>
                  </a:lnTo>
                  <a:lnTo>
                    <a:pt x="93" y="263"/>
                  </a:lnTo>
                  <a:lnTo>
                    <a:pt x="87" y="262"/>
                  </a:lnTo>
                  <a:lnTo>
                    <a:pt x="80" y="260"/>
                  </a:lnTo>
                  <a:lnTo>
                    <a:pt x="74" y="257"/>
                  </a:lnTo>
                  <a:lnTo>
                    <a:pt x="69" y="253"/>
                  </a:lnTo>
                  <a:lnTo>
                    <a:pt x="66" y="248"/>
                  </a:lnTo>
                  <a:lnTo>
                    <a:pt x="63" y="243"/>
                  </a:lnTo>
                  <a:lnTo>
                    <a:pt x="61" y="237"/>
                  </a:lnTo>
                  <a:lnTo>
                    <a:pt x="61" y="231"/>
                  </a:lnTo>
                  <a:lnTo>
                    <a:pt x="61" y="101"/>
                  </a:lnTo>
                  <a:lnTo>
                    <a:pt x="16" y="101"/>
                  </a:lnTo>
                  <a:lnTo>
                    <a:pt x="16" y="101"/>
                  </a:lnTo>
                  <a:lnTo>
                    <a:pt x="10" y="100"/>
                  </a:lnTo>
                  <a:lnTo>
                    <a:pt x="5" y="99"/>
                  </a:lnTo>
                  <a:lnTo>
                    <a:pt x="1" y="95"/>
                  </a:lnTo>
                  <a:lnTo>
                    <a:pt x="0" y="91"/>
                  </a:lnTo>
                  <a:lnTo>
                    <a:pt x="0" y="87"/>
                  </a:lnTo>
                  <a:lnTo>
                    <a:pt x="0" y="82"/>
                  </a:lnTo>
                  <a:lnTo>
                    <a:pt x="3" y="77"/>
                  </a:lnTo>
                  <a:lnTo>
                    <a:pt x="7" y="73"/>
                  </a:lnTo>
                  <a:lnTo>
                    <a:pt x="69" y="11"/>
                  </a:lnTo>
                  <a:lnTo>
                    <a:pt x="69" y="11"/>
                  </a:lnTo>
                  <a:lnTo>
                    <a:pt x="75" y="6"/>
                  </a:lnTo>
                  <a:lnTo>
                    <a:pt x="80" y="2"/>
                  </a:lnTo>
                  <a:lnTo>
                    <a:pt x="87" y="0"/>
                  </a:lnTo>
                  <a:lnTo>
                    <a:pt x="93" y="0"/>
                  </a:lnTo>
                  <a:lnTo>
                    <a:pt x="98" y="0"/>
                  </a:lnTo>
                  <a:lnTo>
                    <a:pt x="104" y="2"/>
                  </a:lnTo>
                  <a:lnTo>
                    <a:pt x="110" y="6"/>
                  </a:lnTo>
                  <a:lnTo>
                    <a:pt x="115" y="11"/>
                  </a:lnTo>
                  <a:lnTo>
                    <a:pt x="178" y="73"/>
                  </a:lnTo>
                  <a:lnTo>
                    <a:pt x="178" y="73"/>
                  </a:lnTo>
                  <a:lnTo>
                    <a:pt x="182" y="77"/>
                  </a:lnTo>
                  <a:lnTo>
                    <a:pt x="184" y="82"/>
                  </a:lnTo>
                  <a:lnTo>
                    <a:pt x="184" y="86"/>
                  </a:lnTo>
                  <a:lnTo>
                    <a:pt x="184" y="91"/>
                  </a:lnTo>
                  <a:lnTo>
                    <a:pt x="182" y="95"/>
                  </a:lnTo>
                  <a:lnTo>
                    <a:pt x="178" y="97"/>
                  </a:lnTo>
                  <a:lnTo>
                    <a:pt x="173" y="100"/>
                  </a:lnTo>
                  <a:lnTo>
                    <a:pt x="166" y="101"/>
                  </a:lnTo>
                  <a:lnTo>
                    <a:pt x="125" y="101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lIns="121920" tIns="60960" rIns="121920" bIns="60960"/>
            <a:lstStyle/>
            <a:p>
              <a:pPr>
                <a:defRPr/>
              </a:pPr>
              <a:endParaRPr lang="en-US" sz="3200">
                <a:solidFill>
                  <a:prstClr val="black"/>
                </a:solidFill>
              </a:endParaRPr>
            </a:p>
          </p:txBody>
        </p:sp>
        <p:sp>
          <p:nvSpPr>
            <p:cNvPr id="92" name="Freeform 17"/>
            <p:cNvSpPr/>
            <p:nvPr/>
          </p:nvSpPr>
          <p:spPr bwMode="auto">
            <a:xfrm>
              <a:off x="1168380" y="3486162"/>
              <a:ext cx="381000" cy="266700"/>
            </a:xfrm>
            <a:custGeom>
              <a:avLst/>
              <a:gdLst/>
              <a:ahLst/>
              <a:cxnLst>
                <a:cxn ang="0">
                  <a:pos x="392" y="125"/>
                </a:cxn>
                <a:cxn ang="0">
                  <a:pos x="420" y="136"/>
                </a:cxn>
                <a:cxn ang="0">
                  <a:pos x="445" y="153"/>
                </a:cxn>
                <a:cxn ang="0">
                  <a:pos x="463" y="175"/>
                </a:cxn>
                <a:cxn ang="0">
                  <a:pos x="476" y="200"/>
                </a:cxn>
                <a:cxn ang="0">
                  <a:pos x="480" y="227"/>
                </a:cxn>
                <a:cxn ang="0">
                  <a:pos x="480" y="237"/>
                </a:cxn>
                <a:cxn ang="0">
                  <a:pos x="472" y="264"/>
                </a:cxn>
                <a:cxn ang="0">
                  <a:pos x="457" y="289"/>
                </a:cxn>
                <a:cxn ang="0">
                  <a:pos x="435" y="310"/>
                </a:cxn>
                <a:cxn ang="0">
                  <a:pos x="408" y="325"/>
                </a:cxn>
                <a:cxn ang="0">
                  <a:pos x="376" y="334"/>
                </a:cxn>
                <a:cxn ang="0">
                  <a:pos x="376" y="220"/>
                </a:cxn>
                <a:cxn ang="0">
                  <a:pos x="362" y="195"/>
                </a:cxn>
                <a:cxn ang="0">
                  <a:pos x="347" y="185"/>
                </a:cxn>
                <a:cxn ang="0">
                  <a:pos x="329" y="182"/>
                </a:cxn>
                <a:cxn ang="0">
                  <a:pos x="301" y="190"/>
                </a:cxn>
                <a:cxn ang="0">
                  <a:pos x="288" y="203"/>
                </a:cxn>
                <a:cxn ang="0">
                  <a:pos x="280" y="230"/>
                </a:cxn>
                <a:cxn ang="0">
                  <a:pos x="210" y="315"/>
                </a:cxn>
                <a:cxn ang="0">
                  <a:pos x="246" y="313"/>
                </a:cxn>
                <a:cxn ang="0">
                  <a:pos x="259" y="306"/>
                </a:cxn>
                <a:cxn ang="0">
                  <a:pos x="268" y="295"/>
                </a:cxn>
                <a:cxn ang="0">
                  <a:pos x="268" y="277"/>
                </a:cxn>
                <a:cxn ang="0">
                  <a:pos x="258" y="259"/>
                </a:cxn>
                <a:cxn ang="0">
                  <a:pos x="188" y="190"/>
                </a:cxn>
                <a:cxn ang="0">
                  <a:pos x="162" y="182"/>
                </a:cxn>
                <a:cxn ang="0">
                  <a:pos x="143" y="185"/>
                </a:cxn>
                <a:cxn ang="0">
                  <a:pos x="65" y="259"/>
                </a:cxn>
                <a:cxn ang="0">
                  <a:pos x="54" y="278"/>
                </a:cxn>
                <a:cxn ang="0">
                  <a:pos x="54" y="295"/>
                </a:cxn>
                <a:cxn ang="0">
                  <a:pos x="59" y="304"/>
                </a:cxn>
                <a:cxn ang="0">
                  <a:pos x="67" y="310"/>
                </a:cxn>
                <a:cxn ang="0">
                  <a:pos x="114" y="315"/>
                </a:cxn>
                <a:cxn ang="0">
                  <a:pos x="101" y="334"/>
                </a:cxn>
                <a:cxn ang="0">
                  <a:pos x="69" y="324"/>
                </a:cxn>
                <a:cxn ang="0">
                  <a:pos x="41" y="306"/>
                </a:cxn>
                <a:cxn ang="0">
                  <a:pos x="20" y="284"/>
                </a:cxn>
                <a:cxn ang="0">
                  <a:pos x="5" y="257"/>
                </a:cxn>
                <a:cxn ang="0">
                  <a:pos x="0" y="227"/>
                </a:cxn>
                <a:cxn ang="0">
                  <a:pos x="1" y="219"/>
                </a:cxn>
                <a:cxn ang="0">
                  <a:pos x="7" y="191"/>
                </a:cxn>
                <a:cxn ang="0">
                  <a:pos x="22" y="167"/>
                </a:cxn>
                <a:cxn ang="0">
                  <a:pos x="43" y="147"/>
                </a:cxn>
                <a:cxn ang="0">
                  <a:pos x="69" y="132"/>
                </a:cxn>
                <a:cxn ang="0">
                  <a:pos x="99" y="122"/>
                </a:cxn>
                <a:cxn ang="0">
                  <a:pos x="99" y="118"/>
                </a:cxn>
                <a:cxn ang="0">
                  <a:pos x="105" y="84"/>
                </a:cxn>
                <a:cxn ang="0">
                  <a:pos x="123" y="53"/>
                </a:cxn>
                <a:cxn ang="0">
                  <a:pos x="151" y="27"/>
                </a:cxn>
                <a:cxn ang="0">
                  <a:pos x="185" y="10"/>
                </a:cxn>
                <a:cxn ang="0">
                  <a:pos x="226" y="1"/>
                </a:cxn>
                <a:cxn ang="0">
                  <a:pos x="255" y="1"/>
                </a:cxn>
                <a:cxn ang="0">
                  <a:pos x="295" y="10"/>
                </a:cxn>
                <a:cxn ang="0">
                  <a:pos x="330" y="27"/>
                </a:cxn>
                <a:cxn ang="0">
                  <a:pos x="357" y="53"/>
                </a:cxn>
                <a:cxn ang="0">
                  <a:pos x="374" y="84"/>
                </a:cxn>
                <a:cxn ang="0">
                  <a:pos x="381" y="118"/>
                </a:cxn>
                <a:cxn ang="0">
                  <a:pos x="381" y="122"/>
                </a:cxn>
              </a:cxnLst>
              <a:rect l="0" t="0" r="r" b="b"/>
              <a:pathLst>
                <a:path w="480" h="336">
                  <a:moveTo>
                    <a:pt x="381" y="122"/>
                  </a:moveTo>
                  <a:lnTo>
                    <a:pt x="381" y="122"/>
                  </a:lnTo>
                  <a:lnTo>
                    <a:pt x="392" y="125"/>
                  </a:lnTo>
                  <a:lnTo>
                    <a:pt x="402" y="127"/>
                  </a:lnTo>
                  <a:lnTo>
                    <a:pt x="412" y="132"/>
                  </a:lnTo>
                  <a:lnTo>
                    <a:pt x="420" y="136"/>
                  </a:lnTo>
                  <a:lnTo>
                    <a:pt x="429" y="141"/>
                  </a:lnTo>
                  <a:lnTo>
                    <a:pt x="438" y="147"/>
                  </a:lnTo>
                  <a:lnTo>
                    <a:pt x="445" y="153"/>
                  </a:lnTo>
                  <a:lnTo>
                    <a:pt x="451" y="161"/>
                  </a:lnTo>
                  <a:lnTo>
                    <a:pt x="457" y="167"/>
                  </a:lnTo>
                  <a:lnTo>
                    <a:pt x="463" y="175"/>
                  </a:lnTo>
                  <a:lnTo>
                    <a:pt x="468" y="183"/>
                  </a:lnTo>
                  <a:lnTo>
                    <a:pt x="472" y="191"/>
                  </a:lnTo>
                  <a:lnTo>
                    <a:pt x="476" y="200"/>
                  </a:lnTo>
                  <a:lnTo>
                    <a:pt x="478" y="209"/>
                  </a:lnTo>
                  <a:lnTo>
                    <a:pt x="480" y="219"/>
                  </a:lnTo>
                  <a:lnTo>
                    <a:pt x="480" y="227"/>
                  </a:lnTo>
                  <a:lnTo>
                    <a:pt x="480" y="227"/>
                  </a:lnTo>
                  <a:lnTo>
                    <a:pt x="480" y="227"/>
                  </a:lnTo>
                  <a:lnTo>
                    <a:pt x="480" y="237"/>
                  </a:lnTo>
                  <a:lnTo>
                    <a:pt x="478" y="247"/>
                  </a:lnTo>
                  <a:lnTo>
                    <a:pt x="476" y="256"/>
                  </a:lnTo>
                  <a:lnTo>
                    <a:pt x="472" y="264"/>
                  </a:lnTo>
                  <a:lnTo>
                    <a:pt x="467" y="273"/>
                  </a:lnTo>
                  <a:lnTo>
                    <a:pt x="462" y="282"/>
                  </a:lnTo>
                  <a:lnTo>
                    <a:pt x="457" y="289"/>
                  </a:lnTo>
                  <a:lnTo>
                    <a:pt x="450" y="297"/>
                  </a:lnTo>
                  <a:lnTo>
                    <a:pt x="442" y="304"/>
                  </a:lnTo>
                  <a:lnTo>
                    <a:pt x="435" y="310"/>
                  </a:lnTo>
                  <a:lnTo>
                    <a:pt x="426" y="315"/>
                  </a:lnTo>
                  <a:lnTo>
                    <a:pt x="418" y="320"/>
                  </a:lnTo>
                  <a:lnTo>
                    <a:pt x="408" y="325"/>
                  </a:lnTo>
                  <a:lnTo>
                    <a:pt x="398" y="329"/>
                  </a:lnTo>
                  <a:lnTo>
                    <a:pt x="387" y="331"/>
                  </a:lnTo>
                  <a:lnTo>
                    <a:pt x="376" y="334"/>
                  </a:lnTo>
                  <a:lnTo>
                    <a:pt x="376" y="230"/>
                  </a:lnTo>
                  <a:lnTo>
                    <a:pt x="376" y="230"/>
                  </a:lnTo>
                  <a:lnTo>
                    <a:pt x="376" y="220"/>
                  </a:lnTo>
                  <a:lnTo>
                    <a:pt x="372" y="211"/>
                  </a:lnTo>
                  <a:lnTo>
                    <a:pt x="368" y="203"/>
                  </a:lnTo>
                  <a:lnTo>
                    <a:pt x="362" y="195"/>
                  </a:lnTo>
                  <a:lnTo>
                    <a:pt x="362" y="195"/>
                  </a:lnTo>
                  <a:lnTo>
                    <a:pt x="355" y="190"/>
                  </a:lnTo>
                  <a:lnTo>
                    <a:pt x="347" y="185"/>
                  </a:lnTo>
                  <a:lnTo>
                    <a:pt x="337" y="183"/>
                  </a:lnTo>
                  <a:lnTo>
                    <a:pt x="329" y="182"/>
                  </a:lnTo>
                  <a:lnTo>
                    <a:pt x="329" y="182"/>
                  </a:lnTo>
                  <a:lnTo>
                    <a:pt x="319" y="183"/>
                  </a:lnTo>
                  <a:lnTo>
                    <a:pt x="309" y="185"/>
                  </a:lnTo>
                  <a:lnTo>
                    <a:pt x="301" y="190"/>
                  </a:lnTo>
                  <a:lnTo>
                    <a:pt x="294" y="195"/>
                  </a:lnTo>
                  <a:lnTo>
                    <a:pt x="294" y="195"/>
                  </a:lnTo>
                  <a:lnTo>
                    <a:pt x="288" y="203"/>
                  </a:lnTo>
                  <a:lnTo>
                    <a:pt x="284" y="211"/>
                  </a:lnTo>
                  <a:lnTo>
                    <a:pt x="280" y="220"/>
                  </a:lnTo>
                  <a:lnTo>
                    <a:pt x="280" y="230"/>
                  </a:lnTo>
                  <a:lnTo>
                    <a:pt x="280" y="336"/>
                  </a:lnTo>
                  <a:lnTo>
                    <a:pt x="210" y="336"/>
                  </a:lnTo>
                  <a:lnTo>
                    <a:pt x="210" y="315"/>
                  </a:lnTo>
                  <a:lnTo>
                    <a:pt x="235" y="315"/>
                  </a:lnTo>
                  <a:lnTo>
                    <a:pt x="235" y="315"/>
                  </a:lnTo>
                  <a:lnTo>
                    <a:pt x="246" y="313"/>
                  </a:lnTo>
                  <a:lnTo>
                    <a:pt x="255" y="310"/>
                  </a:lnTo>
                  <a:lnTo>
                    <a:pt x="255" y="310"/>
                  </a:lnTo>
                  <a:lnTo>
                    <a:pt x="259" y="306"/>
                  </a:lnTo>
                  <a:lnTo>
                    <a:pt x="263" y="303"/>
                  </a:lnTo>
                  <a:lnTo>
                    <a:pt x="266" y="299"/>
                  </a:lnTo>
                  <a:lnTo>
                    <a:pt x="268" y="295"/>
                  </a:lnTo>
                  <a:lnTo>
                    <a:pt x="268" y="295"/>
                  </a:lnTo>
                  <a:lnTo>
                    <a:pt x="269" y="285"/>
                  </a:lnTo>
                  <a:lnTo>
                    <a:pt x="268" y="277"/>
                  </a:lnTo>
                  <a:lnTo>
                    <a:pt x="268" y="277"/>
                  </a:lnTo>
                  <a:lnTo>
                    <a:pt x="264" y="268"/>
                  </a:lnTo>
                  <a:lnTo>
                    <a:pt x="258" y="259"/>
                  </a:lnTo>
                  <a:lnTo>
                    <a:pt x="195" y="198"/>
                  </a:lnTo>
                  <a:lnTo>
                    <a:pt x="195" y="198"/>
                  </a:lnTo>
                  <a:lnTo>
                    <a:pt x="188" y="190"/>
                  </a:lnTo>
                  <a:lnTo>
                    <a:pt x="179" y="185"/>
                  </a:lnTo>
                  <a:lnTo>
                    <a:pt x="170" y="183"/>
                  </a:lnTo>
                  <a:lnTo>
                    <a:pt x="162" y="182"/>
                  </a:lnTo>
                  <a:lnTo>
                    <a:pt x="162" y="182"/>
                  </a:lnTo>
                  <a:lnTo>
                    <a:pt x="152" y="183"/>
                  </a:lnTo>
                  <a:lnTo>
                    <a:pt x="143" y="185"/>
                  </a:lnTo>
                  <a:lnTo>
                    <a:pt x="136" y="190"/>
                  </a:lnTo>
                  <a:lnTo>
                    <a:pt x="127" y="198"/>
                  </a:lnTo>
                  <a:lnTo>
                    <a:pt x="65" y="259"/>
                  </a:lnTo>
                  <a:lnTo>
                    <a:pt x="65" y="259"/>
                  </a:lnTo>
                  <a:lnTo>
                    <a:pt x="58" y="268"/>
                  </a:lnTo>
                  <a:lnTo>
                    <a:pt x="54" y="278"/>
                  </a:lnTo>
                  <a:lnTo>
                    <a:pt x="54" y="278"/>
                  </a:lnTo>
                  <a:lnTo>
                    <a:pt x="53" y="287"/>
                  </a:lnTo>
                  <a:lnTo>
                    <a:pt x="54" y="295"/>
                  </a:lnTo>
                  <a:lnTo>
                    <a:pt x="54" y="295"/>
                  </a:lnTo>
                  <a:lnTo>
                    <a:pt x="57" y="300"/>
                  </a:lnTo>
                  <a:lnTo>
                    <a:pt x="59" y="304"/>
                  </a:lnTo>
                  <a:lnTo>
                    <a:pt x="63" y="306"/>
                  </a:lnTo>
                  <a:lnTo>
                    <a:pt x="67" y="310"/>
                  </a:lnTo>
                  <a:lnTo>
                    <a:pt x="67" y="310"/>
                  </a:lnTo>
                  <a:lnTo>
                    <a:pt x="75" y="314"/>
                  </a:lnTo>
                  <a:lnTo>
                    <a:pt x="85" y="315"/>
                  </a:lnTo>
                  <a:lnTo>
                    <a:pt x="114" y="315"/>
                  </a:lnTo>
                  <a:lnTo>
                    <a:pt x="114" y="335"/>
                  </a:lnTo>
                  <a:lnTo>
                    <a:pt x="114" y="335"/>
                  </a:lnTo>
                  <a:lnTo>
                    <a:pt x="101" y="334"/>
                  </a:lnTo>
                  <a:lnTo>
                    <a:pt x="90" y="331"/>
                  </a:lnTo>
                  <a:lnTo>
                    <a:pt x="79" y="327"/>
                  </a:lnTo>
                  <a:lnTo>
                    <a:pt x="69" y="324"/>
                  </a:lnTo>
                  <a:lnTo>
                    <a:pt x="59" y="319"/>
                  </a:lnTo>
                  <a:lnTo>
                    <a:pt x="49" y="313"/>
                  </a:lnTo>
                  <a:lnTo>
                    <a:pt x="41" y="306"/>
                  </a:lnTo>
                  <a:lnTo>
                    <a:pt x="33" y="300"/>
                  </a:lnTo>
                  <a:lnTo>
                    <a:pt x="26" y="292"/>
                  </a:lnTo>
                  <a:lnTo>
                    <a:pt x="20" y="284"/>
                  </a:lnTo>
                  <a:lnTo>
                    <a:pt x="13" y="275"/>
                  </a:lnTo>
                  <a:lnTo>
                    <a:pt x="8" y="267"/>
                  </a:lnTo>
                  <a:lnTo>
                    <a:pt x="5" y="257"/>
                  </a:lnTo>
                  <a:lnTo>
                    <a:pt x="2" y="248"/>
                  </a:lnTo>
                  <a:lnTo>
                    <a:pt x="1" y="237"/>
                  </a:lnTo>
                  <a:lnTo>
                    <a:pt x="0" y="227"/>
                  </a:lnTo>
                  <a:lnTo>
                    <a:pt x="0" y="227"/>
                  </a:lnTo>
                  <a:lnTo>
                    <a:pt x="0" y="227"/>
                  </a:lnTo>
                  <a:lnTo>
                    <a:pt x="1" y="219"/>
                  </a:lnTo>
                  <a:lnTo>
                    <a:pt x="2" y="209"/>
                  </a:lnTo>
                  <a:lnTo>
                    <a:pt x="5" y="200"/>
                  </a:lnTo>
                  <a:lnTo>
                    <a:pt x="7" y="191"/>
                  </a:lnTo>
                  <a:lnTo>
                    <a:pt x="12" y="183"/>
                  </a:lnTo>
                  <a:lnTo>
                    <a:pt x="16" y="175"/>
                  </a:lnTo>
                  <a:lnTo>
                    <a:pt x="22" y="167"/>
                  </a:lnTo>
                  <a:lnTo>
                    <a:pt x="28" y="161"/>
                  </a:lnTo>
                  <a:lnTo>
                    <a:pt x="36" y="153"/>
                  </a:lnTo>
                  <a:lnTo>
                    <a:pt x="43" y="147"/>
                  </a:lnTo>
                  <a:lnTo>
                    <a:pt x="50" y="141"/>
                  </a:lnTo>
                  <a:lnTo>
                    <a:pt x="59" y="136"/>
                  </a:lnTo>
                  <a:lnTo>
                    <a:pt x="69" y="132"/>
                  </a:lnTo>
                  <a:lnTo>
                    <a:pt x="79" y="127"/>
                  </a:lnTo>
                  <a:lnTo>
                    <a:pt x="89" y="125"/>
                  </a:lnTo>
                  <a:lnTo>
                    <a:pt x="99" y="122"/>
                  </a:lnTo>
                  <a:lnTo>
                    <a:pt x="99" y="122"/>
                  </a:lnTo>
                  <a:lnTo>
                    <a:pt x="99" y="118"/>
                  </a:lnTo>
                  <a:lnTo>
                    <a:pt x="99" y="118"/>
                  </a:lnTo>
                  <a:lnTo>
                    <a:pt x="100" y="107"/>
                  </a:lnTo>
                  <a:lnTo>
                    <a:pt x="101" y="95"/>
                  </a:lnTo>
                  <a:lnTo>
                    <a:pt x="105" y="84"/>
                  </a:lnTo>
                  <a:lnTo>
                    <a:pt x="110" y="73"/>
                  </a:lnTo>
                  <a:lnTo>
                    <a:pt x="116" y="63"/>
                  </a:lnTo>
                  <a:lnTo>
                    <a:pt x="123" y="53"/>
                  </a:lnTo>
                  <a:lnTo>
                    <a:pt x="131" y="43"/>
                  </a:lnTo>
                  <a:lnTo>
                    <a:pt x="141" y="36"/>
                  </a:lnTo>
                  <a:lnTo>
                    <a:pt x="151" y="27"/>
                  </a:lnTo>
                  <a:lnTo>
                    <a:pt x="161" y="21"/>
                  </a:lnTo>
                  <a:lnTo>
                    <a:pt x="173" y="15"/>
                  </a:lnTo>
                  <a:lnTo>
                    <a:pt x="185" y="10"/>
                  </a:lnTo>
                  <a:lnTo>
                    <a:pt x="198" y="6"/>
                  </a:lnTo>
                  <a:lnTo>
                    <a:pt x="211" y="2"/>
                  </a:lnTo>
                  <a:lnTo>
                    <a:pt x="226" y="1"/>
                  </a:lnTo>
                  <a:lnTo>
                    <a:pt x="240" y="0"/>
                  </a:lnTo>
                  <a:lnTo>
                    <a:pt x="240" y="0"/>
                  </a:lnTo>
                  <a:lnTo>
                    <a:pt x="255" y="1"/>
                  </a:lnTo>
                  <a:lnTo>
                    <a:pt x="268" y="2"/>
                  </a:lnTo>
                  <a:lnTo>
                    <a:pt x="282" y="6"/>
                  </a:lnTo>
                  <a:lnTo>
                    <a:pt x="295" y="10"/>
                  </a:lnTo>
                  <a:lnTo>
                    <a:pt x="308" y="15"/>
                  </a:lnTo>
                  <a:lnTo>
                    <a:pt x="319" y="21"/>
                  </a:lnTo>
                  <a:lnTo>
                    <a:pt x="330" y="27"/>
                  </a:lnTo>
                  <a:lnTo>
                    <a:pt x="340" y="36"/>
                  </a:lnTo>
                  <a:lnTo>
                    <a:pt x="348" y="43"/>
                  </a:lnTo>
                  <a:lnTo>
                    <a:pt x="357" y="53"/>
                  </a:lnTo>
                  <a:lnTo>
                    <a:pt x="365" y="63"/>
                  </a:lnTo>
                  <a:lnTo>
                    <a:pt x="369" y="73"/>
                  </a:lnTo>
                  <a:lnTo>
                    <a:pt x="374" y="84"/>
                  </a:lnTo>
                  <a:lnTo>
                    <a:pt x="378" y="95"/>
                  </a:lnTo>
                  <a:lnTo>
                    <a:pt x="381" y="107"/>
                  </a:lnTo>
                  <a:lnTo>
                    <a:pt x="381" y="118"/>
                  </a:lnTo>
                  <a:lnTo>
                    <a:pt x="381" y="118"/>
                  </a:lnTo>
                  <a:lnTo>
                    <a:pt x="381" y="122"/>
                  </a:lnTo>
                  <a:lnTo>
                    <a:pt x="381" y="12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lIns="121920" tIns="60960" rIns="121920" bIns="60960"/>
            <a:lstStyle/>
            <a:p>
              <a:pPr>
                <a:defRPr/>
              </a:pPr>
              <a:endParaRPr lang="en-US" sz="3200">
                <a:solidFill>
                  <a:prstClr val="black"/>
                </a:solidFill>
              </a:endParaRPr>
            </a:p>
          </p:txBody>
        </p:sp>
        <p:sp>
          <p:nvSpPr>
            <p:cNvPr id="93" name="Freeform 18"/>
            <p:cNvSpPr/>
            <p:nvPr/>
          </p:nvSpPr>
          <p:spPr bwMode="auto">
            <a:xfrm>
              <a:off x="1355705" y="3643325"/>
              <a:ext cx="147638" cy="207963"/>
            </a:xfrm>
            <a:custGeom>
              <a:avLst/>
              <a:gdLst/>
              <a:ahLst/>
              <a:cxnLst>
                <a:cxn ang="0">
                  <a:pos x="126" y="162"/>
                </a:cxn>
                <a:cxn ang="0">
                  <a:pos x="126" y="32"/>
                </a:cxn>
                <a:cxn ang="0">
                  <a:pos x="126" y="32"/>
                </a:cxn>
                <a:cxn ang="0">
                  <a:pos x="125" y="26"/>
                </a:cxn>
                <a:cxn ang="0">
                  <a:pos x="123" y="19"/>
                </a:cxn>
                <a:cxn ang="0">
                  <a:pos x="120" y="13"/>
                </a:cxn>
                <a:cxn ang="0">
                  <a:pos x="116" y="8"/>
                </a:cxn>
                <a:cxn ang="0">
                  <a:pos x="111" y="5"/>
                </a:cxn>
                <a:cxn ang="0">
                  <a:pos x="106" y="2"/>
                </a:cxn>
                <a:cxn ang="0">
                  <a:pos x="100" y="0"/>
                </a:cxn>
                <a:cxn ang="0">
                  <a:pos x="94" y="0"/>
                </a:cxn>
                <a:cxn ang="0">
                  <a:pos x="94" y="0"/>
                </a:cxn>
                <a:cxn ang="0">
                  <a:pos x="94" y="0"/>
                </a:cxn>
                <a:cxn ang="0">
                  <a:pos x="86" y="0"/>
                </a:cxn>
                <a:cxn ang="0">
                  <a:pos x="80" y="2"/>
                </a:cxn>
                <a:cxn ang="0">
                  <a:pos x="75" y="5"/>
                </a:cxn>
                <a:cxn ang="0">
                  <a:pos x="70" y="8"/>
                </a:cxn>
                <a:cxn ang="0">
                  <a:pos x="66" y="13"/>
                </a:cxn>
                <a:cxn ang="0">
                  <a:pos x="64" y="19"/>
                </a:cxn>
                <a:cxn ang="0">
                  <a:pos x="62" y="26"/>
                </a:cxn>
                <a:cxn ang="0">
                  <a:pos x="62" y="32"/>
                </a:cxn>
                <a:cxn ang="0">
                  <a:pos x="62" y="162"/>
                </a:cxn>
                <a:cxn ang="0">
                  <a:pos x="17" y="162"/>
                </a:cxn>
                <a:cxn ang="0">
                  <a:pos x="17" y="162"/>
                </a:cxn>
                <a:cxn ang="0">
                  <a:pos x="11" y="162"/>
                </a:cxn>
                <a:cxn ang="0">
                  <a:pos x="6" y="164"/>
                </a:cxn>
                <a:cxn ang="0">
                  <a:pos x="2" y="167"/>
                </a:cxn>
                <a:cxn ang="0">
                  <a:pos x="1" y="170"/>
                </a:cxn>
                <a:cxn ang="0">
                  <a:pos x="0" y="175"/>
                </a:cxn>
                <a:cxn ang="0">
                  <a:pos x="1" y="179"/>
                </a:cxn>
                <a:cxn ang="0">
                  <a:pos x="3" y="184"/>
                </a:cxn>
                <a:cxn ang="0">
                  <a:pos x="7" y="189"/>
                </a:cxn>
                <a:cxn ang="0">
                  <a:pos x="70" y="251"/>
                </a:cxn>
                <a:cxn ang="0">
                  <a:pos x="70" y="251"/>
                </a:cxn>
                <a:cxn ang="0">
                  <a:pos x="76" y="256"/>
                </a:cxn>
                <a:cxn ang="0">
                  <a:pos x="81" y="259"/>
                </a:cxn>
                <a:cxn ang="0">
                  <a:pos x="88" y="262"/>
                </a:cxn>
                <a:cxn ang="0">
                  <a:pos x="92" y="263"/>
                </a:cxn>
                <a:cxn ang="0">
                  <a:pos x="99" y="262"/>
                </a:cxn>
                <a:cxn ang="0">
                  <a:pos x="105" y="259"/>
                </a:cxn>
                <a:cxn ang="0">
                  <a:pos x="110" y="256"/>
                </a:cxn>
                <a:cxn ang="0">
                  <a:pos x="116" y="251"/>
                </a:cxn>
                <a:cxn ang="0">
                  <a:pos x="179" y="189"/>
                </a:cxn>
                <a:cxn ang="0">
                  <a:pos x="179" y="189"/>
                </a:cxn>
                <a:cxn ang="0">
                  <a:pos x="183" y="185"/>
                </a:cxn>
                <a:cxn ang="0">
                  <a:pos x="184" y="180"/>
                </a:cxn>
                <a:cxn ang="0">
                  <a:pos x="185" y="175"/>
                </a:cxn>
                <a:cxn ang="0">
                  <a:pos x="185" y="171"/>
                </a:cxn>
                <a:cxn ang="0">
                  <a:pos x="183" y="168"/>
                </a:cxn>
                <a:cxn ang="0">
                  <a:pos x="179" y="164"/>
                </a:cxn>
                <a:cxn ang="0">
                  <a:pos x="173" y="162"/>
                </a:cxn>
                <a:cxn ang="0">
                  <a:pos x="165" y="162"/>
                </a:cxn>
                <a:cxn ang="0">
                  <a:pos x="126" y="162"/>
                </a:cxn>
              </a:cxnLst>
              <a:rect l="0" t="0" r="r" b="b"/>
              <a:pathLst>
                <a:path w="185" h="263">
                  <a:moveTo>
                    <a:pt x="126" y="162"/>
                  </a:moveTo>
                  <a:lnTo>
                    <a:pt x="126" y="32"/>
                  </a:lnTo>
                  <a:lnTo>
                    <a:pt x="126" y="32"/>
                  </a:lnTo>
                  <a:lnTo>
                    <a:pt x="125" y="26"/>
                  </a:lnTo>
                  <a:lnTo>
                    <a:pt x="123" y="19"/>
                  </a:lnTo>
                  <a:lnTo>
                    <a:pt x="120" y="13"/>
                  </a:lnTo>
                  <a:lnTo>
                    <a:pt x="116" y="8"/>
                  </a:lnTo>
                  <a:lnTo>
                    <a:pt x="111" y="5"/>
                  </a:lnTo>
                  <a:lnTo>
                    <a:pt x="106" y="2"/>
                  </a:lnTo>
                  <a:lnTo>
                    <a:pt x="100" y="0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86" y="0"/>
                  </a:lnTo>
                  <a:lnTo>
                    <a:pt x="80" y="2"/>
                  </a:lnTo>
                  <a:lnTo>
                    <a:pt x="75" y="5"/>
                  </a:lnTo>
                  <a:lnTo>
                    <a:pt x="70" y="8"/>
                  </a:lnTo>
                  <a:lnTo>
                    <a:pt x="66" y="13"/>
                  </a:lnTo>
                  <a:lnTo>
                    <a:pt x="64" y="19"/>
                  </a:lnTo>
                  <a:lnTo>
                    <a:pt x="62" y="26"/>
                  </a:lnTo>
                  <a:lnTo>
                    <a:pt x="62" y="32"/>
                  </a:lnTo>
                  <a:lnTo>
                    <a:pt x="62" y="162"/>
                  </a:lnTo>
                  <a:lnTo>
                    <a:pt x="17" y="162"/>
                  </a:lnTo>
                  <a:lnTo>
                    <a:pt x="17" y="162"/>
                  </a:lnTo>
                  <a:lnTo>
                    <a:pt x="11" y="162"/>
                  </a:lnTo>
                  <a:lnTo>
                    <a:pt x="6" y="164"/>
                  </a:lnTo>
                  <a:lnTo>
                    <a:pt x="2" y="167"/>
                  </a:lnTo>
                  <a:lnTo>
                    <a:pt x="1" y="170"/>
                  </a:lnTo>
                  <a:lnTo>
                    <a:pt x="0" y="175"/>
                  </a:lnTo>
                  <a:lnTo>
                    <a:pt x="1" y="179"/>
                  </a:lnTo>
                  <a:lnTo>
                    <a:pt x="3" y="184"/>
                  </a:lnTo>
                  <a:lnTo>
                    <a:pt x="7" y="189"/>
                  </a:lnTo>
                  <a:lnTo>
                    <a:pt x="70" y="251"/>
                  </a:lnTo>
                  <a:lnTo>
                    <a:pt x="70" y="251"/>
                  </a:lnTo>
                  <a:lnTo>
                    <a:pt x="76" y="256"/>
                  </a:lnTo>
                  <a:lnTo>
                    <a:pt x="81" y="259"/>
                  </a:lnTo>
                  <a:lnTo>
                    <a:pt x="88" y="262"/>
                  </a:lnTo>
                  <a:lnTo>
                    <a:pt x="92" y="263"/>
                  </a:lnTo>
                  <a:lnTo>
                    <a:pt x="99" y="262"/>
                  </a:lnTo>
                  <a:lnTo>
                    <a:pt x="105" y="259"/>
                  </a:lnTo>
                  <a:lnTo>
                    <a:pt x="110" y="256"/>
                  </a:lnTo>
                  <a:lnTo>
                    <a:pt x="116" y="251"/>
                  </a:lnTo>
                  <a:lnTo>
                    <a:pt x="179" y="189"/>
                  </a:lnTo>
                  <a:lnTo>
                    <a:pt x="179" y="189"/>
                  </a:lnTo>
                  <a:lnTo>
                    <a:pt x="183" y="185"/>
                  </a:lnTo>
                  <a:lnTo>
                    <a:pt x="184" y="180"/>
                  </a:lnTo>
                  <a:lnTo>
                    <a:pt x="185" y="175"/>
                  </a:lnTo>
                  <a:lnTo>
                    <a:pt x="185" y="171"/>
                  </a:lnTo>
                  <a:lnTo>
                    <a:pt x="183" y="168"/>
                  </a:lnTo>
                  <a:lnTo>
                    <a:pt x="179" y="164"/>
                  </a:lnTo>
                  <a:lnTo>
                    <a:pt x="173" y="162"/>
                  </a:lnTo>
                  <a:lnTo>
                    <a:pt x="165" y="162"/>
                  </a:lnTo>
                  <a:lnTo>
                    <a:pt x="126" y="16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lIns="121920" tIns="60960" rIns="121920" bIns="60960"/>
            <a:lstStyle/>
            <a:p>
              <a:pPr>
                <a:defRPr/>
              </a:pPr>
              <a:endParaRPr lang="en-US" sz="3200">
                <a:solidFill>
                  <a:prstClr val="black"/>
                </a:solidFill>
              </a:endParaRPr>
            </a:p>
          </p:txBody>
        </p:sp>
      </p:grpSp>
      <p:grpSp>
        <p:nvGrpSpPr>
          <p:cNvPr id="94" name="Group 123"/>
          <p:cNvGrpSpPr/>
          <p:nvPr/>
        </p:nvGrpSpPr>
        <p:grpSpPr>
          <a:xfrm>
            <a:off x="9978115" y="1183413"/>
            <a:ext cx="694744" cy="245461"/>
            <a:chOff x="1441430" y="4357700"/>
            <a:chExt cx="503238" cy="177800"/>
          </a:xfrm>
          <a:solidFill>
            <a:srgbClr val="F45474"/>
          </a:solidFill>
        </p:grpSpPr>
        <p:sp>
          <p:nvSpPr>
            <p:cNvPr id="95" name="Freeform 19"/>
            <p:cNvSpPr/>
            <p:nvPr/>
          </p:nvSpPr>
          <p:spPr bwMode="auto">
            <a:xfrm>
              <a:off x="1441430" y="4357700"/>
              <a:ext cx="231775" cy="177800"/>
            </a:xfrm>
            <a:custGeom>
              <a:avLst/>
              <a:gdLst/>
              <a:ahLst/>
              <a:cxnLst>
                <a:cxn ang="0">
                  <a:pos x="192" y="0"/>
                </a:cxn>
                <a:cxn ang="0">
                  <a:pos x="203" y="0"/>
                </a:cxn>
                <a:cxn ang="0">
                  <a:pos x="225" y="5"/>
                </a:cxn>
                <a:cxn ang="0">
                  <a:pos x="245" y="13"/>
                </a:cxn>
                <a:cxn ang="0">
                  <a:pos x="262" y="26"/>
                </a:cxn>
                <a:cxn ang="0">
                  <a:pos x="271" y="32"/>
                </a:cxn>
                <a:cxn ang="0">
                  <a:pos x="282" y="47"/>
                </a:cxn>
                <a:cxn ang="0">
                  <a:pos x="292" y="63"/>
                </a:cxn>
                <a:cxn ang="0">
                  <a:pos x="232" y="63"/>
                </a:cxn>
                <a:cxn ang="0">
                  <a:pos x="213" y="53"/>
                </a:cxn>
                <a:cxn ang="0">
                  <a:pos x="192" y="49"/>
                </a:cxn>
                <a:cxn ang="0">
                  <a:pos x="112" y="49"/>
                </a:cxn>
                <a:cxn ang="0">
                  <a:pos x="88" y="54"/>
                </a:cxn>
                <a:cxn ang="0">
                  <a:pos x="68" y="68"/>
                </a:cxn>
                <a:cxn ang="0">
                  <a:pos x="61" y="77"/>
                </a:cxn>
                <a:cxn ang="0">
                  <a:pos x="51" y="99"/>
                </a:cxn>
                <a:cxn ang="0">
                  <a:pos x="50" y="111"/>
                </a:cxn>
                <a:cxn ang="0">
                  <a:pos x="51" y="124"/>
                </a:cxn>
                <a:cxn ang="0">
                  <a:pos x="61" y="146"/>
                </a:cxn>
                <a:cxn ang="0">
                  <a:pos x="68" y="154"/>
                </a:cxn>
                <a:cxn ang="0">
                  <a:pos x="88" y="168"/>
                </a:cxn>
                <a:cxn ang="0">
                  <a:pos x="112" y="173"/>
                </a:cxn>
                <a:cxn ang="0">
                  <a:pos x="192" y="173"/>
                </a:cxn>
                <a:cxn ang="0">
                  <a:pos x="213" y="169"/>
                </a:cxn>
                <a:cxn ang="0">
                  <a:pos x="232" y="158"/>
                </a:cxn>
                <a:cxn ang="0">
                  <a:pos x="292" y="158"/>
                </a:cxn>
                <a:cxn ang="0">
                  <a:pos x="282" y="175"/>
                </a:cxn>
                <a:cxn ang="0">
                  <a:pos x="271" y="189"/>
                </a:cxn>
                <a:cxn ang="0">
                  <a:pos x="262" y="196"/>
                </a:cxn>
                <a:cxn ang="0">
                  <a:pos x="245" y="209"/>
                </a:cxn>
                <a:cxn ang="0">
                  <a:pos x="225" y="217"/>
                </a:cxn>
                <a:cxn ang="0">
                  <a:pos x="203" y="221"/>
                </a:cxn>
                <a:cxn ang="0">
                  <a:pos x="112" y="222"/>
                </a:cxn>
                <a:cxn ang="0">
                  <a:pos x="100" y="221"/>
                </a:cxn>
                <a:cxn ang="0">
                  <a:pos x="78" y="217"/>
                </a:cxn>
                <a:cxn ang="0">
                  <a:pos x="58" y="209"/>
                </a:cxn>
                <a:cxn ang="0">
                  <a:pos x="41" y="196"/>
                </a:cxn>
                <a:cxn ang="0">
                  <a:pos x="34" y="189"/>
                </a:cxn>
                <a:cxn ang="0">
                  <a:pos x="20" y="173"/>
                </a:cxn>
                <a:cxn ang="0">
                  <a:pos x="9" y="154"/>
                </a:cxn>
                <a:cxn ang="0">
                  <a:pos x="3" y="133"/>
                </a:cxn>
                <a:cxn ang="0">
                  <a:pos x="0" y="111"/>
                </a:cxn>
                <a:cxn ang="0">
                  <a:pos x="0" y="111"/>
                </a:cxn>
                <a:cxn ang="0">
                  <a:pos x="3" y="89"/>
                </a:cxn>
                <a:cxn ang="0">
                  <a:pos x="9" y="68"/>
                </a:cxn>
                <a:cxn ang="0">
                  <a:pos x="20" y="49"/>
                </a:cxn>
                <a:cxn ang="0">
                  <a:pos x="34" y="32"/>
                </a:cxn>
                <a:cxn ang="0">
                  <a:pos x="41" y="26"/>
                </a:cxn>
                <a:cxn ang="0">
                  <a:pos x="58" y="13"/>
                </a:cxn>
                <a:cxn ang="0">
                  <a:pos x="78" y="5"/>
                </a:cxn>
                <a:cxn ang="0">
                  <a:pos x="100" y="0"/>
                </a:cxn>
                <a:cxn ang="0">
                  <a:pos x="112" y="0"/>
                </a:cxn>
              </a:cxnLst>
              <a:rect l="0" t="0" r="r" b="b"/>
              <a:pathLst>
                <a:path w="292" h="222">
                  <a:moveTo>
                    <a:pt x="112" y="0"/>
                  </a:moveTo>
                  <a:lnTo>
                    <a:pt x="192" y="0"/>
                  </a:lnTo>
                  <a:lnTo>
                    <a:pt x="192" y="0"/>
                  </a:lnTo>
                  <a:lnTo>
                    <a:pt x="203" y="0"/>
                  </a:lnTo>
                  <a:lnTo>
                    <a:pt x="214" y="2"/>
                  </a:lnTo>
                  <a:lnTo>
                    <a:pt x="225" y="5"/>
                  </a:lnTo>
                  <a:lnTo>
                    <a:pt x="235" y="9"/>
                  </a:lnTo>
                  <a:lnTo>
                    <a:pt x="245" y="13"/>
                  </a:lnTo>
                  <a:lnTo>
                    <a:pt x="254" y="18"/>
                  </a:lnTo>
                  <a:lnTo>
                    <a:pt x="262" y="26"/>
                  </a:lnTo>
                  <a:lnTo>
                    <a:pt x="271" y="32"/>
                  </a:lnTo>
                  <a:lnTo>
                    <a:pt x="271" y="32"/>
                  </a:lnTo>
                  <a:lnTo>
                    <a:pt x="277" y="39"/>
                  </a:lnTo>
                  <a:lnTo>
                    <a:pt x="282" y="47"/>
                  </a:lnTo>
                  <a:lnTo>
                    <a:pt x="288" y="56"/>
                  </a:lnTo>
                  <a:lnTo>
                    <a:pt x="292" y="63"/>
                  </a:lnTo>
                  <a:lnTo>
                    <a:pt x="232" y="63"/>
                  </a:lnTo>
                  <a:lnTo>
                    <a:pt x="232" y="63"/>
                  </a:lnTo>
                  <a:lnTo>
                    <a:pt x="223" y="58"/>
                  </a:lnTo>
                  <a:lnTo>
                    <a:pt x="213" y="53"/>
                  </a:lnTo>
                  <a:lnTo>
                    <a:pt x="203" y="51"/>
                  </a:lnTo>
                  <a:lnTo>
                    <a:pt x="192" y="49"/>
                  </a:lnTo>
                  <a:lnTo>
                    <a:pt x="112" y="49"/>
                  </a:lnTo>
                  <a:lnTo>
                    <a:pt x="112" y="49"/>
                  </a:lnTo>
                  <a:lnTo>
                    <a:pt x="99" y="51"/>
                  </a:lnTo>
                  <a:lnTo>
                    <a:pt x="88" y="54"/>
                  </a:lnTo>
                  <a:lnTo>
                    <a:pt x="77" y="60"/>
                  </a:lnTo>
                  <a:lnTo>
                    <a:pt x="68" y="68"/>
                  </a:lnTo>
                  <a:lnTo>
                    <a:pt x="68" y="68"/>
                  </a:lnTo>
                  <a:lnTo>
                    <a:pt x="61" y="77"/>
                  </a:lnTo>
                  <a:lnTo>
                    <a:pt x="55" y="86"/>
                  </a:lnTo>
                  <a:lnTo>
                    <a:pt x="51" y="99"/>
                  </a:lnTo>
                  <a:lnTo>
                    <a:pt x="50" y="111"/>
                  </a:lnTo>
                  <a:lnTo>
                    <a:pt x="50" y="111"/>
                  </a:lnTo>
                  <a:lnTo>
                    <a:pt x="50" y="111"/>
                  </a:lnTo>
                  <a:lnTo>
                    <a:pt x="51" y="124"/>
                  </a:lnTo>
                  <a:lnTo>
                    <a:pt x="55" y="135"/>
                  </a:lnTo>
                  <a:lnTo>
                    <a:pt x="61" y="146"/>
                  </a:lnTo>
                  <a:lnTo>
                    <a:pt x="68" y="154"/>
                  </a:lnTo>
                  <a:lnTo>
                    <a:pt x="68" y="154"/>
                  </a:lnTo>
                  <a:lnTo>
                    <a:pt x="77" y="162"/>
                  </a:lnTo>
                  <a:lnTo>
                    <a:pt x="88" y="168"/>
                  </a:lnTo>
                  <a:lnTo>
                    <a:pt x="99" y="172"/>
                  </a:lnTo>
                  <a:lnTo>
                    <a:pt x="112" y="173"/>
                  </a:lnTo>
                  <a:lnTo>
                    <a:pt x="192" y="173"/>
                  </a:lnTo>
                  <a:lnTo>
                    <a:pt x="192" y="173"/>
                  </a:lnTo>
                  <a:lnTo>
                    <a:pt x="203" y="172"/>
                  </a:lnTo>
                  <a:lnTo>
                    <a:pt x="213" y="169"/>
                  </a:lnTo>
                  <a:lnTo>
                    <a:pt x="223" y="164"/>
                  </a:lnTo>
                  <a:lnTo>
                    <a:pt x="232" y="158"/>
                  </a:lnTo>
                  <a:lnTo>
                    <a:pt x="292" y="158"/>
                  </a:lnTo>
                  <a:lnTo>
                    <a:pt x="292" y="158"/>
                  </a:lnTo>
                  <a:lnTo>
                    <a:pt x="288" y="167"/>
                  </a:lnTo>
                  <a:lnTo>
                    <a:pt x="282" y="175"/>
                  </a:lnTo>
                  <a:lnTo>
                    <a:pt x="277" y="183"/>
                  </a:lnTo>
                  <a:lnTo>
                    <a:pt x="271" y="189"/>
                  </a:lnTo>
                  <a:lnTo>
                    <a:pt x="271" y="189"/>
                  </a:lnTo>
                  <a:lnTo>
                    <a:pt x="262" y="196"/>
                  </a:lnTo>
                  <a:lnTo>
                    <a:pt x="254" y="203"/>
                  </a:lnTo>
                  <a:lnTo>
                    <a:pt x="245" y="209"/>
                  </a:lnTo>
                  <a:lnTo>
                    <a:pt x="235" y="214"/>
                  </a:lnTo>
                  <a:lnTo>
                    <a:pt x="225" y="217"/>
                  </a:lnTo>
                  <a:lnTo>
                    <a:pt x="214" y="220"/>
                  </a:lnTo>
                  <a:lnTo>
                    <a:pt x="203" y="221"/>
                  </a:lnTo>
                  <a:lnTo>
                    <a:pt x="192" y="222"/>
                  </a:lnTo>
                  <a:lnTo>
                    <a:pt x="112" y="222"/>
                  </a:lnTo>
                  <a:lnTo>
                    <a:pt x="112" y="222"/>
                  </a:lnTo>
                  <a:lnTo>
                    <a:pt x="100" y="221"/>
                  </a:lnTo>
                  <a:lnTo>
                    <a:pt x="89" y="220"/>
                  </a:lnTo>
                  <a:lnTo>
                    <a:pt x="78" y="217"/>
                  </a:lnTo>
                  <a:lnTo>
                    <a:pt x="68" y="214"/>
                  </a:lnTo>
                  <a:lnTo>
                    <a:pt x="58" y="209"/>
                  </a:lnTo>
                  <a:lnTo>
                    <a:pt x="50" y="203"/>
                  </a:lnTo>
                  <a:lnTo>
                    <a:pt x="41" y="196"/>
                  </a:lnTo>
                  <a:lnTo>
                    <a:pt x="34" y="189"/>
                  </a:lnTo>
                  <a:lnTo>
                    <a:pt x="34" y="189"/>
                  </a:lnTo>
                  <a:lnTo>
                    <a:pt x="26" y="182"/>
                  </a:lnTo>
                  <a:lnTo>
                    <a:pt x="20" y="173"/>
                  </a:lnTo>
                  <a:lnTo>
                    <a:pt x="14" y="164"/>
                  </a:lnTo>
                  <a:lnTo>
                    <a:pt x="9" y="154"/>
                  </a:lnTo>
                  <a:lnTo>
                    <a:pt x="5" y="143"/>
                  </a:lnTo>
                  <a:lnTo>
                    <a:pt x="3" y="133"/>
                  </a:lnTo>
                  <a:lnTo>
                    <a:pt x="2" y="122"/>
                  </a:lnTo>
                  <a:lnTo>
                    <a:pt x="0" y="111"/>
                  </a:lnTo>
                  <a:lnTo>
                    <a:pt x="0" y="111"/>
                  </a:lnTo>
                  <a:lnTo>
                    <a:pt x="0" y="111"/>
                  </a:lnTo>
                  <a:lnTo>
                    <a:pt x="2" y="100"/>
                  </a:lnTo>
                  <a:lnTo>
                    <a:pt x="3" y="89"/>
                  </a:lnTo>
                  <a:lnTo>
                    <a:pt x="5" y="78"/>
                  </a:lnTo>
                  <a:lnTo>
                    <a:pt x="9" y="68"/>
                  </a:lnTo>
                  <a:lnTo>
                    <a:pt x="14" y="58"/>
                  </a:lnTo>
                  <a:lnTo>
                    <a:pt x="20" y="49"/>
                  </a:lnTo>
                  <a:lnTo>
                    <a:pt x="26" y="41"/>
                  </a:lnTo>
                  <a:lnTo>
                    <a:pt x="34" y="32"/>
                  </a:lnTo>
                  <a:lnTo>
                    <a:pt x="34" y="32"/>
                  </a:lnTo>
                  <a:lnTo>
                    <a:pt x="41" y="26"/>
                  </a:lnTo>
                  <a:lnTo>
                    <a:pt x="50" y="18"/>
                  </a:lnTo>
                  <a:lnTo>
                    <a:pt x="58" y="13"/>
                  </a:lnTo>
                  <a:lnTo>
                    <a:pt x="68" y="9"/>
                  </a:lnTo>
                  <a:lnTo>
                    <a:pt x="78" y="5"/>
                  </a:lnTo>
                  <a:lnTo>
                    <a:pt x="89" y="2"/>
                  </a:lnTo>
                  <a:lnTo>
                    <a:pt x="100" y="0"/>
                  </a:lnTo>
                  <a:lnTo>
                    <a:pt x="112" y="0"/>
                  </a:lnTo>
                  <a:lnTo>
                    <a:pt x="112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lIns="121920" tIns="60960" rIns="121920" bIns="60960"/>
            <a:lstStyle/>
            <a:p>
              <a:pPr>
                <a:defRPr/>
              </a:pPr>
              <a:endParaRPr lang="en-US" sz="3200">
                <a:solidFill>
                  <a:prstClr val="black"/>
                </a:solidFill>
              </a:endParaRPr>
            </a:p>
          </p:txBody>
        </p:sp>
        <p:sp>
          <p:nvSpPr>
            <p:cNvPr id="96" name="Freeform 20"/>
            <p:cNvSpPr/>
            <p:nvPr/>
          </p:nvSpPr>
          <p:spPr bwMode="auto">
            <a:xfrm>
              <a:off x="1714480" y="4357700"/>
              <a:ext cx="230188" cy="177800"/>
            </a:xfrm>
            <a:custGeom>
              <a:avLst/>
              <a:gdLst/>
              <a:ahLst/>
              <a:cxnLst>
                <a:cxn ang="0">
                  <a:pos x="181" y="0"/>
                </a:cxn>
                <a:cxn ang="0">
                  <a:pos x="192" y="0"/>
                </a:cxn>
                <a:cxn ang="0">
                  <a:pos x="213" y="5"/>
                </a:cxn>
                <a:cxn ang="0">
                  <a:pos x="234" y="13"/>
                </a:cxn>
                <a:cxn ang="0">
                  <a:pos x="251" y="26"/>
                </a:cxn>
                <a:cxn ang="0">
                  <a:pos x="258" y="32"/>
                </a:cxn>
                <a:cxn ang="0">
                  <a:pos x="272" y="49"/>
                </a:cxn>
                <a:cxn ang="0">
                  <a:pos x="283" y="68"/>
                </a:cxn>
                <a:cxn ang="0">
                  <a:pos x="289" y="89"/>
                </a:cxn>
                <a:cxn ang="0">
                  <a:pos x="292" y="111"/>
                </a:cxn>
                <a:cxn ang="0">
                  <a:pos x="292" y="111"/>
                </a:cxn>
                <a:cxn ang="0">
                  <a:pos x="289" y="133"/>
                </a:cxn>
                <a:cxn ang="0">
                  <a:pos x="283" y="154"/>
                </a:cxn>
                <a:cxn ang="0">
                  <a:pos x="272" y="173"/>
                </a:cxn>
                <a:cxn ang="0">
                  <a:pos x="258" y="189"/>
                </a:cxn>
                <a:cxn ang="0">
                  <a:pos x="251" y="196"/>
                </a:cxn>
                <a:cxn ang="0">
                  <a:pos x="234" y="209"/>
                </a:cxn>
                <a:cxn ang="0">
                  <a:pos x="213" y="217"/>
                </a:cxn>
                <a:cxn ang="0">
                  <a:pos x="192" y="221"/>
                </a:cxn>
                <a:cxn ang="0">
                  <a:pos x="100" y="222"/>
                </a:cxn>
                <a:cxn ang="0">
                  <a:pos x="89" y="221"/>
                </a:cxn>
                <a:cxn ang="0">
                  <a:pos x="67" y="217"/>
                </a:cxn>
                <a:cxn ang="0">
                  <a:pos x="47" y="209"/>
                </a:cxn>
                <a:cxn ang="0">
                  <a:pos x="30" y="196"/>
                </a:cxn>
                <a:cxn ang="0">
                  <a:pos x="21" y="189"/>
                </a:cxn>
                <a:cxn ang="0">
                  <a:pos x="9" y="175"/>
                </a:cxn>
                <a:cxn ang="0">
                  <a:pos x="0" y="158"/>
                </a:cxn>
                <a:cxn ang="0">
                  <a:pos x="61" y="158"/>
                </a:cxn>
                <a:cxn ang="0">
                  <a:pos x="79" y="169"/>
                </a:cxn>
                <a:cxn ang="0">
                  <a:pos x="100" y="173"/>
                </a:cxn>
                <a:cxn ang="0">
                  <a:pos x="181" y="173"/>
                </a:cxn>
                <a:cxn ang="0">
                  <a:pos x="204" y="168"/>
                </a:cxn>
                <a:cxn ang="0">
                  <a:pos x="224" y="154"/>
                </a:cxn>
                <a:cxn ang="0">
                  <a:pos x="231" y="146"/>
                </a:cxn>
                <a:cxn ang="0">
                  <a:pos x="241" y="124"/>
                </a:cxn>
                <a:cxn ang="0">
                  <a:pos x="242" y="111"/>
                </a:cxn>
                <a:cxn ang="0">
                  <a:pos x="241" y="99"/>
                </a:cxn>
                <a:cxn ang="0">
                  <a:pos x="231" y="77"/>
                </a:cxn>
                <a:cxn ang="0">
                  <a:pos x="224" y="68"/>
                </a:cxn>
                <a:cxn ang="0">
                  <a:pos x="204" y="54"/>
                </a:cxn>
                <a:cxn ang="0">
                  <a:pos x="181" y="49"/>
                </a:cxn>
                <a:cxn ang="0">
                  <a:pos x="100" y="49"/>
                </a:cxn>
                <a:cxn ang="0">
                  <a:pos x="79" y="53"/>
                </a:cxn>
                <a:cxn ang="0">
                  <a:pos x="61" y="63"/>
                </a:cxn>
                <a:cxn ang="0">
                  <a:pos x="0" y="63"/>
                </a:cxn>
                <a:cxn ang="0">
                  <a:pos x="9" y="47"/>
                </a:cxn>
                <a:cxn ang="0">
                  <a:pos x="21" y="32"/>
                </a:cxn>
                <a:cxn ang="0">
                  <a:pos x="30" y="26"/>
                </a:cxn>
                <a:cxn ang="0">
                  <a:pos x="47" y="13"/>
                </a:cxn>
                <a:cxn ang="0">
                  <a:pos x="67" y="5"/>
                </a:cxn>
                <a:cxn ang="0">
                  <a:pos x="89" y="0"/>
                </a:cxn>
                <a:cxn ang="0">
                  <a:pos x="100" y="0"/>
                </a:cxn>
              </a:cxnLst>
              <a:rect l="0" t="0" r="r" b="b"/>
              <a:pathLst>
                <a:path w="292" h="222">
                  <a:moveTo>
                    <a:pt x="100" y="0"/>
                  </a:moveTo>
                  <a:lnTo>
                    <a:pt x="181" y="0"/>
                  </a:lnTo>
                  <a:lnTo>
                    <a:pt x="181" y="0"/>
                  </a:lnTo>
                  <a:lnTo>
                    <a:pt x="192" y="0"/>
                  </a:lnTo>
                  <a:lnTo>
                    <a:pt x="203" y="2"/>
                  </a:lnTo>
                  <a:lnTo>
                    <a:pt x="213" y="5"/>
                  </a:lnTo>
                  <a:lnTo>
                    <a:pt x="224" y="9"/>
                  </a:lnTo>
                  <a:lnTo>
                    <a:pt x="234" y="13"/>
                  </a:lnTo>
                  <a:lnTo>
                    <a:pt x="242" y="18"/>
                  </a:lnTo>
                  <a:lnTo>
                    <a:pt x="251" y="26"/>
                  </a:lnTo>
                  <a:lnTo>
                    <a:pt x="258" y="32"/>
                  </a:lnTo>
                  <a:lnTo>
                    <a:pt x="258" y="32"/>
                  </a:lnTo>
                  <a:lnTo>
                    <a:pt x="266" y="41"/>
                  </a:lnTo>
                  <a:lnTo>
                    <a:pt x="272" y="49"/>
                  </a:lnTo>
                  <a:lnTo>
                    <a:pt x="278" y="58"/>
                  </a:lnTo>
                  <a:lnTo>
                    <a:pt x="283" y="68"/>
                  </a:lnTo>
                  <a:lnTo>
                    <a:pt x="287" y="78"/>
                  </a:lnTo>
                  <a:lnTo>
                    <a:pt x="289" y="89"/>
                  </a:lnTo>
                  <a:lnTo>
                    <a:pt x="291" y="100"/>
                  </a:lnTo>
                  <a:lnTo>
                    <a:pt x="292" y="111"/>
                  </a:lnTo>
                  <a:lnTo>
                    <a:pt x="292" y="111"/>
                  </a:lnTo>
                  <a:lnTo>
                    <a:pt x="292" y="111"/>
                  </a:lnTo>
                  <a:lnTo>
                    <a:pt x="291" y="122"/>
                  </a:lnTo>
                  <a:lnTo>
                    <a:pt x="289" y="133"/>
                  </a:lnTo>
                  <a:lnTo>
                    <a:pt x="287" y="143"/>
                  </a:lnTo>
                  <a:lnTo>
                    <a:pt x="283" y="154"/>
                  </a:lnTo>
                  <a:lnTo>
                    <a:pt x="278" y="164"/>
                  </a:lnTo>
                  <a:lnTo>
                    <a:pt x="272" y="173"/>
                  </a:lnTo>
                  <a:lnTo>
                    <a:pt x="266" y="182"/>
                  </a:lnTo>
                  <a:lnTo>
                    <a:pt x="258" y="189"/>
                  </a:lnTo>
                  <a:lnTo>
                    <a:pt x="258" y="189"/>
                  </a:lnTo>
                  <a:lnTo>
                    <a:pt x="251" y="196"/>
                  </a:lnTo>
                  <a:lnTo>
                    <a:pt x="242" y="203"/>
                  </a:lnTo>
                  <a:lnTo>
                    <a:pt x="234" y="209"/>
                  </a:lnTo>
                  <a:lnTo>
                    <a:pt x="224" y="214"/>
                  </a:lnTo>
                  <a:lnTo>
                    <a:pt x="213" y="217"/>
                  </a:lnTo>
                  <a:lnTo>
                    <a:pt x="203" y="220"/>
                  </a:lnTo>
                  <a:lnTo>
                    <a:pt x="192" y="221"/>
                  </a:lnTo>
                  <a:lnTo>
                    <a:pt x="181" y="222"/>
                  </a:lnTo>
                  <a:lnTo>
                    <a:pt x="100" y="222"/>
                  </a:lnTo>
                  <a:lnTo>
                    <a:pt x="100" y="222"/>
                  </a:lnTo>
                  <a:lnTo>
                    <a:pt x="89" y="221"/>
                  </a:lnTo>
                  <a:lnTo>
                    <a:pt x="78" y="220"/>
                  </a:lnTo>
                  <a:lnTo>
                    <a:pt x="67" y="217"/>
                  </a:lnTo>
                  <a:lnTo>
                    <a:pt x="57" y="214"/>
                  </a:lnTo>
                  <a:lnTo>
                    <a:pt x="47" y="209"/>
                  </a:lnTo>
                  <a:lnTo>
                    <a:pt x="38" y="203"/>
                  </a:lnTo>
                  <a:lnTo>
                    <a:pt x="30" y="196"/>
                  </a:lnTo>
                  <a:lnTo>
                    <a:pt x="21" y="189"/>
                  </a:lnTo>
                  <a:lnTo>
                    <a:pt x="21" y="189"/>
                  </a:lnTo>
                  <a:lnTo>
                    <a:pt x="15" y="183"/>
                  </a:lnTo>
                  <a:lnTo>
                    <a:pt x="9" y="175"/>
                  </a:lnTo>
                  <a:lnTo>
                    <a:pt x="4" y="167"/>
                  </a:lnTo>
                  <a:lnTo>
                    <a:pt x="0" y="158"/>
                  </a:lnTo>
                  <a:lnTo>
                    <a:pt x="61" y="158"/>
                  </a:lnTo>
                  <a:lnTo>
                    <a:pt x="61" y="158"/>
                  </a:lnTo>
                  <a:lnTo>
                    <a:pt x="69" y="164"/>
                  </a:lnTo>
                  <a:lnTo>
                    <a:pt x="79" y="169"/>
                  </a:lnTo>
                  <a:lnTo>
                    <a:pt x="89" y="172"/>
                  </a:lnTo>
                  <a:lnTo>
                    <a:pt x="100" y="173"/>
                  </a:lnTo>
                  <a:lnTo>
                    <a:pt x="181" y="173"/>
                  </a:lnTo>
                  <a:lnTo>
                    <a:pt x="181" y="173"/>
                  </a:lnTo>
                  <a:lnTo>
                    <a:pt x="193" y="172"/>
                  </a:lnTo>
                  <a:lnTo>
                    <a:pt x="204" y="168"/>
                  </a:lnTo>
                  <a:lnTo>
                    <a:pt x="215" y="162"/>
                  </a:lnTo>
                  <a:lnTo>
                    <a:pt x="224" y="154"/>
                  </a:lnTo>
                  <a:lnTo>
                    <a:pt x="224" y="154"/>
                  </a:lnTo>
                  <a:lnTo>
                    <a:pt x="231" y="146"/>
                  </a:lnTo>
                  <a:lnTo>
                    <a:pt x="237" y="135"/>
                  </a:lnTo>
                  <a:lnTo>
                    <a:pt x="241" y="124"/>
                  </a:lnTo>
                  <a:lnTo>
                    <a:pt x="242" y="111"/>
                  </a:lnTo>
                  <a:lnTo>
                    <a:pt x="242" y="111"/>
                  </a:lnTo>
                  <a:lnTo>
                    <a:pt x="242" y="111"/>
                  </a:lnTo>
                  <a:lnTo>
                    <a:pt x="241" y="99"/>
                  </a:lnTo>
                  <a:lnTo>
                    <a:pt x="237" y="86"/>
                  </a:lnTo>
                  <a:lnTo>
                    <a:pt x="231" y="77"/>
                  </a:lnTo>
                  <a:lnTo>
                    <a:pt x="224" y="68"/>
                  </a:lnTo>
                  <a:lnTo>
                    <a:pt x="224" y="68"/>
                  </a:lnTo>
                  <a:lnTo>
                    <a:pt x="215" y="60"/>
                  </a:lnTo>
                  <a:lnTo>
                    <a:pt x="204" y="54"/>
                  </a:lnTo>
                  <a:lnTo>
                    <a:pt x="193" y="51"/>
                  </a:lnTo>
                  <a:lnTo>
                    <a:pt x="181" y="49"/>
                  </a:lnTo>
                  <a:lnTo>
                    <a:pt x="100" y="49"/>
                  </a:lnTo>
                  <a:lnTo>
                    <a:pt x="100" y="49"/>
                  </a:lnTo>
                  <a:lnTo>
                    <a:pt x="89" y="51"/>
                  </a:lnTo>
                  <a:lnTo>
                    <a:pt x="79" y="53"/>
                  </a:lnTo>
                  <a:lnTo>
                    <a:pt x="69" y="58"/>
                  </a:lnTo>
                  <a:lnTo>
                    <a:pt x="61" y="63"/>
                  </a:lnTo>
                  <a:lnTo>
                    <a:pt x="0" y="63"/>
                  </a:lnTo>
                  <a:lnTo>
                    <a:pt x="0" y="63"/>
                  </a:lnTo>
                  <a:lnTo>
                    <a:pt x="4" y="56"/>
                  </a:lnTo>
                  <a:lnTo>
                    <a:pt x="9" y="47"/>
                  </a:lnTo>
                  <a:lnTo>
                    <a:pt x="15" y="39"/>
                  </a:lnTo>
                  <a:lnTo>
                    <a:pt x="21" y="32"/>
                  </a:lnTo>
                  <a:lnTo>
                    <a:pt x="21" y="32"/>
                  </a:lnTo>
                  <a:lnTo>
                    <a:pt x="30" y="26"/>
                  </a:lnTo>
                  <a:lnTo>
                    <a:pt x="38" y="18"/>
                  </a:lnTo>
                  <a:lnTo>
                    <a:pt x="47" y="13"/>
                  </a:lnTo>
                  <a:lnTo>
                    <a:pt x="57" y="9"/>
                  </a:lnTo>
                  <a:lnTo>
                    <a:pt x="67" y="5"/>
                  </a:lnTo>
                  <a:lnTo>
                    <a:pt x="78" y="2"/>
                  </a:lnTo>
                  <a:lnTo>
                    <a:pt x="89" y="0"/>
                  </a:lnTo>
                  <a:lnTo>
                    <a:pt x="100" y="0"/>
                  </a:lnTo>
                  <a:lnTo>
                    <a:pt x="100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lIns="121920" tIns="60960" rIns="121920" bIns="60960"/>
            <a:lstStyle/>
            <a:p>
              <a:pPr>
                <a:defRPr/>
              </a:pPr>
              <a:endParaRPr lang="en-US" sz="3200">
                <a:solidFill>
                  <a:prstClr val="black"/>
                </a:solidFill>
              </a:endParaRPr>
            </a:p>
          </p:txBody>
        </p:sp>
        <p:sp>
          <p:nvSpPr>
            <p:cNvPr id="97" name="Freeform 21"/>
            <p:cNvSpPr/>
            <p:nvPr/>
          </p:nvSpPr>
          <p:spPr bwMode="auto">
            <a:xfrm>
              <a:off x="1601767" y="4427550"/>
              <a:ext cx="195263" cy="36513"/>
            </a:xfrm>
            <a:custGeom>
              <a:avLst/>
              <a:gdLst/>
              <a:ahLst/>
              <a:cxnLst>
                <a:cxn ang="0">
                  <a:pos x="24" y="0"/>
                </a:cxn>
                <a:cxn ang="0">
                  <a:pos x="224" y="0"/>
                </a:cxn>
                <a:cxn ang="0">
                  <a:pos x="224" y="0"/>
                </a:cxn>
                <a:cxn ang="0">
                  <a:pos x="229" y="1"/>
                </a:cxn>
                <a:cxn ang="0">
                  <a:pos x="233" y="2"/>
                </a:cxn>
                <a:cxn ang="0">
                  <a:pos x="236" y="5"/>
                </a:cxn>
                <a:cxn ang="0">
                  <a:pos x="240" y="7"/>
                </a:cxn>
                <a:cxn ang="0">
                  <a:pos x="242" y="11"/>
                </a:cxn>
                <a:cxn ang="0">
                  <a:pos x="245" y="14"/>
                </a:cxn>
                <a:cxn ang="0">
                  <a:pos x="246" y="18"/>
                </a:cxn>
                <a:cxn ang="0">
                  <a:pos x="246" y="23"/>
                </a:cxn>
                <a:cxn ang="0">
                  <a:pos x="246" y="23"/>
                </a:cxn>
                <a:cxn ang="0">
                  <a:pos x="246" y="23"/>
                </a:cxn>
                <a:cxn ang="0">
                  <a:pos x="246" y="28"/>
                </a:cxn>
                <a:cxn ang="0">
                  <a:pos x="245" y="32"/>
                </a:cxn>
                <a:cxn ang="0">
                  <a:pos x="242" y="36"/>
                </a:cxn>
                <a:cxn ang="0">
                  <a:pos x="240" y="39"/>
                </a:cxn>
                <a:cxn ang="0">
                  <a:pos x="236" y="42"/>
                </a:cxn>
                <a:cxn ang="0">
                  <a:pos x="233" y="44"/>
                </a:cxn>
                <a:cxn ang="0">
                  <a:pos x="229" y="45"/>
                </a:cxn>
                <a:cxn ang="0">
                  <a:pos x="224" y="45"/>
                </a:cxn>
                <a:cxn ang="0">
                  <a:pos x="24" y="45"/>
                </a:cxn>
                <a:cxn ang="0">
                  <a:pos x="24" y="45"/>
                </a:cxn>
                <a:cxn ang="0">
                  <a:pos x="19" y="45"/>
                </a:cxn>
                <a:cxn ang="0">
                  <a:pos x="14" y="44"/>
                </a:cxn>
                <a:cxn ang="0">
                  <a:pos x="10" y="42"/>
                </a:cxn>
                <a:cxn ang="0">
                  <a:pos x="6" y="39"/>
                </a:cxn>
                <a:cxn ang="0">
                  <a:pos x="4" y="36"/>
                </a:cxn>
                <a:cxn ang="0">
                  <a:pos x="3" y="32"/>
                </a:cxn>
                <a:cxn ang="0">
                  <a:pos x="0" y="28"/>
                </a:cxn>
                <a:cxn ang="0">
                  <a:pos x="0" y="23"/>
                </a:cxn>
                <a:cxn ang="0">
                  <a:pos x="0" y="23"/>
                </a:cxn>
                <a:cxn ang="0">
                  <a:pos x="0" y="23"/>
                </a:cxn>
                <a:cxn ang="0">
                  <a:pos x="0" y="18"/>
                </a:cxn>
                <a:cxn ang="0">
                  <a:pos x="3" y="14"/>
                </a:cxn>
                <a:cxn ang="0">
                  <a:pos x="4" y="11"/>
                </a:cxn>
                <a:cxn ang="0">
                  <a:pos x="6" y="7"/>
                </a:cxn>
                <a:cxn ang="0">
                  <a:pos x="10" y="5"/>
                </a:cxn>
                <a:cxn ang="0">
                  <a:pos x="14" y="2"/>
                </a:cxn>
                <a:cxn ang="0">
                  <a:pos x="19" y="1"/>
                </a:cxn>
                <a:cxn ang="0">
                  <a:pos x="24" y="0"/>
                </a:cxn>
                <a:cxn ang="0">
                  <a:pos x="24" y="0"/>
                </a:cxn>
              </a:cxnLst>
              <a:rect l="0" t="0" r="r" b="b"/>
              <a:pathLst>
                <a:path w="246" h="45">
                  <a:moveTo>
                    <a:pt x="24" y="0"/>
                  </a:moveTo>
                  <a:lnTo>
                    <a:pt x="224" y="0"/>
                  </a:lnTo>
                  <a:lnTo>
                    <a:pt x="224" y="0"/>
                  </a:lnTo>
                  <a:lnTo>
                    <a:pt x="229" y="1"/>
                  </a:lnTo>
                  <a:lnTo>
                    <a:pt x="233" y="2"/>
                  </a:lnTo>
                  <a:lnTo>
                    <a:pt x="236" y="5"/>
                  </a:lnTo>
                  <a:lnTo>
                    <a:pt x="240" y="7"/>
                  </a:lnTo>
                  <a:lnTo>
                    <a:pt x="242" y="11"/>
                  </a:lnTo>
                  <a:lnTo>
                    <a:pt x="245" y="14"/>
                  </a:lnTo>
                  <a:lnTo>
                    <a:pt x="246" y="18"/>
                  </a:lnTo>
                  <a:lnTo>
                    <a:pt x="246" y="23"/>
                  </a:lnTo>
                  <a:lnTo>
                    <a:pt x="246" y="23"/>
                  </a:lnTo>
                  <a:lnTo>
                    <a:pt x="246" y="23"/>
                  </a:lnTo>
                  <a:lnTo>
                    <a:pt x="246" y="28"/>
                  </a:lnTo>
                  <a:lnTo>
                    <a:pt x="245" y="32"/>
                  </a:lnTo>
                  <a:lnTo>
                    <a:pt x="242" y="36"/>
                  </a:lnTo>
                  <a:lnTo>
                    <a:pt x="240" y="39"/>
                  </a:lnTo>
                  <a:lnTo>
                    <a:pt x="236" y="42"/>
                  </a:lnTo>
                  <a:lnTo>
                    <a:pt x="233" y="44"/>
                  </a:lnTo>
                  <a:lnTo>
                    <a:pt x="229" y="45"/>
                  </a:lnTo>
                  <a:lnTo>
                    <a:pt x="224" y="45"/>
                  </a:lnTo>
                  <a:lnTo>
                    <a:pt x="24" y="45"/>
                  </a:lnTo>
                  <a:lnTo>
                    <a:pt x="24" y="45"/>
                  </a:lnTo>
                  <a:lnTo>
                    <a:pt x="19" y="45"/>
                  </a:lnTo>
                  <a:lnTo>
                    <a:pt x="14" y="44"/>
                  </a:lnTo>
                  <a:lnTo>
                    <a:pt x="10" y="42"/>
                  </a:lnTo>
                  <a:lnTo>
                    <a:pt x="6" y="39"/>
                  </a:lnTo>
                  <a:lnTo>
                    <a:pt x="4" y="36"/>
                  </a:lnTo>
                  <a:lnTo>
                    <a:pt x="3" y="32"/>
                  </a:lnTo>
                  <a:lnTo>
                    <a:pt x="0" y="28"/>
                  </a:lnTo>
                  <a:lnTo>
                    <a:pt x="0" y="23"/>
                  </a:lnTo>
                  <a:lnTo>
                    <a:pt x="0" y="23"/>
                  </a:lnTo>
                  <a:lnTo>
                    <a:pt x="0" y="23"/>
                  </a:lnTo>
                  <a:lnTo>
                    <a:pt x="0" y="18"/>
                  </a:lnTo>
                  <a:lnTo>
                    <a:pt x="3" y="14"/>
                  </a:lnTo>
                  <a:lnTo>
                    <a:pt x="4" y="11"/>
                  </a:lnTo>
                  <a:lnTo>
                    <a:pt x="6" y="7"/>
                  </a:lnTo>
                  <a:lnTo>
                    <a:pt x="10" y="5"/>
                  </a:lnTo>
                  <a:lnTo>
                    <a:pt x="14" y="2"/>
                  </a:lnTo>
                  <a:lnTo>
                    <a:pt x="19" y="1"/>
                  </a:lnTo>
                  <a:lnTo>
                    <a:pt x="24" y="0"/>
                  </a:lnTo>
                  <a:lnTo>
                    <a:pt x="24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lIns="121920" tIns="60960" rIns="121920" bIns="60960"/>
            <a:lstStyle/>
            <a:p>
              <a:pPr>
                <a:defRPr/>
              </a:pPr>
              <a:endParaRPr lang="en-US" sz="3200">
                <a:solidFill>
                  <a:prstClr val="black"/>
                </a:solidFill>
              </a:endParaRPr>
            </a:p>
          </p:txBody>
        </p:sp>
      </p:grpSp>
      <p:grpSp>
        <p:nvGrpSpPr>
          <p:cNvPr id="98" name="Group 127"/>
          <p:cNvGrpSpPr/>
          <p:nvPr/>
        </p:nvGrpSpPr>
        <p:grpSpPr>
          <a:xfrm>
            <a:off x="9974247" y="4060489"/>
            <a:ext cx="657499" cy="433947"/>
            <a:chOff x="2141517" y="2373325"/>
            <a:chExt cx="476251" cy="314325"/>
          </a:xfrm>
          <a:solidFill>
            <a:srgbClr val="F45474"/>
          </a:solidFill>
        </p:grpSpPr>
        <p:sp>
          <p:nvSpPr>
            <p:cNvPr id="99" name="Rectangle 22"/>
            <p:cNvSpPr>
              <a:spLocks noChangeArrowheads="1"/>
            </p:cNvSpPr>
            <p:nvPr/>
          </p:nvSpPr>
          <p:spPr bwMode="auto">
            <a:xfrm>
              <a:off x="2200255" y="2678125"/>
              <a:ext cx="387350" cy="9525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 lIns="121920" tIns="60960" rIns="121920" bIns="60960"/>
            <a:lstStyle/>
            <a:p>
              <a:pPr>
                <a:defRPr/>
              </a:pPr>
              <a:endParaRPr lang="en-US" sz="3200">
                <a:solidFill>
                  <a:prstClr val="black"/>
                </a:solidFill>
              </a:endParaRPr>
            </a:p>
          </p:txBody>
        </p:sp>
        <p:sp>
          <p:nvSpPr>
            <p:cNvPr id="100" name="Rectangle 23"/>
            <p:cNvSpPr>
              <a:spLocks noChangeArrowheads="1"/>
            </p:cNvSpPr>
            <p:nvPr/>
          </p:nvSpPr>
          <p:spPr bwMode="auto">
            <a:xfrm>
              <a:off x="2517755" y="2468575"/>
              <a:ext cx="69850" cy="209550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 lIns="121920" tIns="60960" rIns="121920" bIns="60960"/>
            <a:lstStyle/>
            <a:p>
              <a:pPr>
                <a:defRPr/>
              </a:pPr>
              <a:endParaRPr lang="en-US" sz="3200">
                <a:solidFill>
                  <a:prstClr val="black"/>
                </a:solidFill>
              </a:endParaRPr>
            </a:p>
          </p:txBody>
        </p:sp>
        <p:sp>
          <p:nvSpPr>
            <p:cNvPr id="101" name="Rectangle 24"/>
            <p:cNvSpPr>
              <a:spLocks noChangeArrowheads="1"/>
            </p:cNvSpPr>
            <p:nvPr/>
          </p:nvSpPr>
          <p:spPr bwMode="auto">
            <a:xfrm>
              <a:off x="2438380" y="2547950"/>
              <a:ext cx="69850" cy="130175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 lIns="121920" tIns="60960" rIns="121920" bIns="60960"/>
            <a:lstStyle/>
            <a:p>
              <a:pPr>
                <a:defRPr/>
              </a:pPr>
              <a:endParaRPr lang="en-US" sz="3200">
                <a:solidFill>
                  <a:prstClr val="black"/>
                </a:solidFill>
              </a:endParaRPr>
            </a:p>
          </p:txBody>
        </p:sp>
        <p:sp>
          <p:nvSpPr>
            <p:cNvPr id="102" name="Rectangle 25"/>
            <p:cNvSpPr>
              <a:spLocks noChangeArrowheads="1"/>
            </p:cNvSpPr>
            <p:nvPr/>
          </p:nvSpPr>
          <p:spPr bwMode="auto">
            <a:xfrm>
              <a:off x="2359005" y="2592400"/>
              <a:ext cx="69850" cy="85725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 lIns="121920" tIns="60960" rIns="121920" bIns="60960"/>
            <a:lstStyle/>
            <a:p>
              <a:pPr>
                <a:defRPr/>
              </a:pPr>
              <a:endParaRPr lang="en-US" sz="3200">
                <a:solidFill>
                  <a:prstClr val="black"/>
                </a:solidFill>
              </a:endParaRPr>
            </a:p>
          </p:txBody>
        </p:sp>
        <p:sp>
          <p:nvSpPr>
            <p:cNvPr id="103" name="Rectangle 26"/>
            <p:cNvSpPr>
              <a:spLocks noChangeArrowheads="1"/>
            </p:cNvSpPr>
            <p:nvPr/>
          </p:nvSpPr>
          <p:spPr bwMode="auto">
            <a:xfrm>
              <a:off x="2279630" y="2551125"/>
              <a:ext cx="69850" cy="127000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 lIns="121920" tIns="60960" rIns="121920" bIns="60960"/>
            <a:lstStyle/>
            <a:p>
              <a:pPr>
                <a:defRPr/>
              </a:pPr>
              <a:endParaRPr lang="en-US" sz="3200">
                <a:solidFill>
                  <a:prstClr val="black"/>
                </a:solidFill>
              </a:endParaRPr>
            </a:p>
          </p:txBody>
        </p:sp>
        <p:sp>
          <p:nvSpPr>
            <p:cNvPr id="104" name="Rectangle 27"/>
            <p:cNvSpPr>
              <a:spLocks noChangeArrowheads="1"/>
            </p:cNvSpPr>
            <p:nvPr/>
          </p:nvSpPr>
          <p:spPr bwMode="auto">
            <a:xfrm>
              <a:off x="2200255" y="2587637"/>
              <a:ext cx="68263" cy="90488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 lIns="121920" tIns="60960" rIns="121920" bIns="60960"/>
            <a:lstStyle/>
            <a:p>
              <a:pPr>
                <a:defRPr/>
              </a:pPr>
              <a:endParaRPr lang="en-US" sz="3200">
                <a:solidFill>
                  <a:prstClr val="black"/>
                </a:solidFill>
              </a:endParaRPr>
            </a:p>
          </p:txBody>
        </p:sp>
        <p:sp>
          <p:nvSpPr>
            <p:cNvPr id="105" name="Freeform 28"/>
            <p:cNvSpPr/>
            <p:nvPr/>
          </p:nvSpPr>
          <p:spPr bwMode="auto">
            <a:xfrm>
              <a:off x="2141517" y="2559062"/>
              <a:ext cx="36513" cy="38100"/>
            </a:xfrm>
            <a:custGeom>
              <a:avLst/>
              <a:gdLst/>
              <a:ahLst/>
              <a:cxnLst>
                <a:cxn ang="0">
                  <a:pos x="22" y="0"/>
                </a:cxn>
                <a:cxn ang="0">
                  <a:pos x="22" y="0"/>
                </a:cxn>
                <a:cxn ang="0">
                  <a:pos x="27" y="0"/>
                </a:cxn>
                <a:cxn ang="0">
                  <a:pos x="32" y="1"/>
                </a:cxn>
                <a:cxn ang="0">
                  <a:pos x="36" y="3"/>
                </a:cxn>
                <a:cxn ang="0">
                  <a:pos x="40" y="7"/>
                </a:cxn>
                <a:cxn ang="0">
                  <a:pos x="42" y="10"/>
                </a:cxn>
                <a:cxn ang="0">
                  <a:pos x="45" y="15"/>
                </a:cxn>
                <a:cxn ang="0">
                  <a:pos x="46" y="18"/>
                </a:cxn>
                <a:cxn ang="0">
                  <a:pos x="46" y="23"/>
                </a:cxn>
                <a:cxn ang="0">
                  <a:pos x="46" y="23"/>
                </a:cxn>
                <a:cxn ang="0">
                  <a:pos x="46" y="28"/>
                </a:cxn>
                <a:cxn ang="0">
                  <a:pos x="45" y="32"/>
                </a:cxn>
                <a:cxn ang="0">
                  <a:pos x="42" y="36"/>
                </a:cxn>
                <a:cxn ang="0">
                  <a:pos x="40" y="39"/>
                </a:cxn>
                <a:cxn ang="0">
                  <a:pos x="36" y="43"/>
                </a:cxn>
                <a:cxn ang="0">
                  <a:pos x="32" y="44"/>
                </a:cxn>
                <a:cxn ang="0">
                  <a:pos x="27" y="45"/>
                </a:cxn>
                <a:cxn ang="0">
                  <a:pos x="22" y="47"/>
                </a:cxn>
                <a:cxn ang="0">
                  <a:pos x="22" y="47"/>
                </a:cxn>
                <a:cxn ang="0">
                  <a:pos x="19" y="45"/>
                </a:cxn>
                <a:cxn ang="0">
                  <a:pos x="14" y="44"/>
                </a:cxn>
                <a:cxn ang="0">
                  <a:pos x="10" y="43"/>
                </a:cxn>
                <a:cxn ang="0">
                  <a:pos x="6" y="39"/>
                </a:cxn>
                <a:cxn ang="0">
                  <a:pos x="4" y="36"/>
                </a:cxn>
                <a:cxn ang="0">
                  <a:pos x="1" y="32"/>
                </a:cxn>
                <a:cxn ang="0">
                  <a:pos x="0" y="28"/>
                </a:cxn>
                <a:cxn ang="0">
                  <a:pos x="0" y="23"/>
                </a:cxn>
                <a:cxn ang="0">
                  <a:pos x="0" y="23"/>
                </a:cxn>
                <a:cxn ang="0">
                  <a:pos x="0" y="18"/>
                </a:cxn>
                <a:cxn ang="0">
                  <a:pos x="1" y="15"/>
                </a:cxn>
                <a:cxn ang="0">
                  <a:pos x="4" y="10"/>
                </a:cxn>
                <a:cxn ang="0">
                  <a:pos x="6" y="7"/>
                </a:cxn>
                <a:cxn ang="0">
                  <a:pos x="10" y="3"/>
                </a:cxn>
                <a:cxn ang="0">
                  <a:pos x="14" y="1"/>
                </a:cxn>
                <a:cxn ang="0">
                  <a:pos x="19" y="0"/>
                </a:cxn>
                <a:cxn ang="0">
                  <a:pos x="22" y="0"/>
                </a:cxn>
                <a:cxn ang="0">
                  <a:pos x="22" y="0"/>
                </a:cxn>
              </a:cxnLst>
              <a:rect l="0" t="0" r="r" b="b"/>
              <a:pathLst>
                <a:path w="46" h="47">
                  <a:moveTo>
                    <a:pt x="22" y="0"/>
                  </a:moveTo>
                  <a:lnTo>
                    <a:pt x="22" y="0"/>
                  </a:lnTo>
                  <a:lnTo>
                    <a:pt x="27" y="0"/>
                  </a:lnTo>
                  <a:lnTo>
                    <a:pt x="32" y="1"/>
                  </a:lnTo>
                  <a:lnTo>
                    <a:pt x="36" y="3"/>
                  </a:lnTo>
                  <a:lnTo>
                    <a:pt x="40" y="7"/>
                  </a:lnTo>
                  <a:lnTo>
                    <a:pt x="42" y="10"/>
                  </a:lnTo>
                  <a:lnTo>
                    <a:pt x="45" y="15"/>
                  </a:lnTo>
                  <a:lnTo>
                    <a:pt x="46" y="18"/>
                  </a:lnTo>
                  <a:lnTo>
                    <a:pt x="46" y="23"/>
                  </a:lnTo>
                  <a:lnTo>
                    <a:pt x="46" y="23"/>
                  </a:lnTo>
                  <a:lnTo>
                    <a:pt x="46" y="28"/>
                  </a:lnTo>
                  <a:lnTo>
                    <a:pt x="45" y="32"/>
                  </a:lnTo>
                  <a:lnTo>
                    <a:pt x="42" y="36"/>
                  </a:lnTo>
                  <a:lnTo>
                    <a:pt x="40" y="39"/>
                  </a:lnTo>
                  <a:lnTo>
                    <a:pt x="36" y="43"/>
                  </a:lnTo>
                  <a:lnTo>
                    <a:pt x="32" y="44"/>
                  </a:lnTo>
                  <a:lnTo>
                    <a:pt x="27" y="45"/>
                  </a:lnTo>
                  <a:lnTo>
                    <a:pt x="22" y="47"/>
                  </a:lnTo>
                  <a:lnTo>
                    <a:pt x="22" y="47"/>
                  </a:lnTo>
                  <a:lnTo>
                    <a:pt x="19" y="45"/>
                  </a:lnTo>
                  <a:lnTo>
                    <a:pt x="14" y="44"/>
                  </a:lnTo>
                  <a:lnTo>
                    <a:pt x="10" y="43"/>
                  </a:lnTo>
                  <a:lnTo>
                    <a:pt x="6" y="39"/>
                  </a:lnTo>
                  <a:lnTo>
                    <a:pt x="4" y="36"/>
                  </a:lnTo>
                  <a:lnTo>
                    <a:pt x="1" y="32"/>
                  </a:lnTo>
                  <a:lnTo>
                    <a:pt x="0" y="28"/>
                  </a:lnTo>
                  <a:lnTo>
                    <a:pt x="0" y="23"/>
                  </a:lnTo>
                  <a:lnTo>
                    <a:pt x="0" y="23"/>
                  </a:lnTo>
                  <a:lnTo>
                    <a:pt x="0" y="18"/>
                  </a:lnTo>
                  <a:lnTo>
                    <a:pt x="1" y="15"/>
                  </a:lnTo>
                  <a:lnTo>
                    <a:pt x="4" y="10"/>
                  </a:lnTo>
                  <a:lnTo>
                    <a:pt x="6" y="7"/>
                  </a:lnTo>
                  <a:lnTo>
                    <a:pt x="10" y="3"/>
                  </a:lnTo>
                  <a:lnTo>
                    <a:pt x="14" y="1"/>
                  </a:lnTo>
                  <a:lnTo>
                    <a:pt x="19" y="0"/>
                  </a:lnTo>
                  <a:lnTo>
                    <a:pt x="22" y="0"/>
                  </a:lnTo>
                  <a:lnTo>
                    <a:pt x="22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lIns="121920" tIns="60960" rIns="121920" bIns="60960"/>
            <a:lstStyle/>
            <a:p>
              <a:pPr>
                <a:defRPr/>
              </a:pPr>
              <a:endParaRPr lang="en-US" sz="3200">
                <a:solidFill>
                  <a:prstClr val="black"/>
                </a:solidFill>
              </a:endParaRPr>
            </a:p>
          </p:txBody>
        </p:sp>
        <p:sp>
          <p:nvSpPr>
            <p:cNvPr id="106" name="Freeform 29"/>
            <p:cNvSpPr/>
            <p:nvPr/>
          </p:nvSpPr>
          <p:spPr bwMode="auto">
            <a:xfrm>
              <a:off x="2568555" y="2373325"/>
              <a:ext cx="49213" cy="47625"/>
            </a:xfrm>
            <a:custGeom>
              <a:avLst/>
              <a:gdLst/>
              <a:ahLst/>
              <a:cxnLst>
                <a:cxn ang="0">
                  <a:pos x="62" y="0"/>
                </a:cxn>
                <a:cxn ang="0">
                  <a:pos x="0" y="1"/>
                </a:cxn>
                <a:cxn ang="0">
                  <a:pos x="22" y="29"/>
                </a:cxn>
                <a:cxn ang="0">
                  <a:pos x="43" y="59"/>
                </a:cxn>
                <a:cxn ang="0">
                  <a:pos x="62" y="0"/>
                </a:cxn>
              </a:cxnLst>
              <a:rect l="0" t="0" r="r" b="b"/>
              <a:pathLst>
                <a:path w="62" h="59">
                  <a:moveTo>
                    <a:pt x="62" y="0"/>
                  </a:moveTo>
                  <a:lnTo>
                    <a:pt x="0" y="1"/>
                  </a:lnTo>
                  <a:lnTo>
                    <a:pt x="22" y="29"/>
                  </a:lnTo>
                  <a:lnTo>
                    <a:pt x="43" y="59"/>
                  </a:lnTo>
                  <a:lnTo>
                    <a:pt x="62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lIns="121920" tIns="60960" rIns="121920" bIns="60960"/>
            <a:lstStyle/>
            <a:p>
              <a:pPr>
                <a:defRPr/>
              </a:pPr>
              <a:endParaRPr lang="en-US" sz="3200">
                <a:solidFill>
                  <a:prstClr val="black"/>
                </a:solidFill>
              </a:endParaRPr>
            </a:p>
          </p:txBody>
        </p:sp>
        <p:sp>
          <p:nvSpPr>
            <p:cNvPr id="107" name="Freeform 30"/>
            <p:cNvSpPr/>
            <p:nvPr/>
          </p:nvSpPr>
          <p:spPr bwMode="auto">
            <a:xfrm>
              <a:off x="2176442" y="2397137"/>
              <a:ext cx="404813" cy="169863"/>
            </a:xfrm>
            <a:custGeom>
              <a:avLst/>
              <a:gdLst/>
              <a:ahLst/>
              <a:cxnLst>
                <a:cxn ang="0">
                  <a:pos x="0" y="204"/>
                </a:cxn>
                <a:cxn ang="0">
                  <a:pos x="176" y="73"/>
                </a:cxn>
                <a:cxn ang="0">
                  <a:pos x="182" y="70"/>
                </a:cxn>
                <a:cxn ang="0">
                  <a:pos x="186" y="75"/>
                </a:cxn>
                <a:cxn ang="0">
                  <a:pos x="270" y="174"/>
                </a:cxn>
                <a:cxn ang="0">
                  <a:pos x="502" y="0"/>
                </a:cxn>
                <a:cxn ang="0">
                  <a:pos x="507" y="7"/>
                </a:cxn>
                <a:cxn ang="0">
                  <a:pos x="511" y="12"/>
                </a:cxn>
                <a:cxn ang="0">
                  <a:pos x="274" y="190"/>
                </a:cxn>
                <a:cxn ang="0">
                  <a:pos x="268" y="193"/>
                </a:cxn>
                <a:cxn ang="0">
                  <a:pos x="263" y="188"/>
                </a:cxn>
                <a:cxn ang="0">
                  <a:pos x="180" y="89"/>
                </a:cxn>
                <a:cxn ang="0">
                  <a:pos x="9" y="216"/>
                </a:cxn>
                <a:cxn ang="0">
                  <a:pos x="9" y="216"/>
                </a:cxn>
                <a:cxn ang="0">
                  <a:pos x="5" y="209"/>
                </a:cxn>
                <a:cxn ang="0">
                  <a:pos x="0" y="204"/>
                </a:cxn>
                <a:cxn ang="0">
                  <a:pos x="0" y="204"/>
                </a:cxn>
              </a:cxnLst>
              <a:rect l="0" t="0" r="r" b="b"/>
              <a:pathLst>
                <a:path w="511" h="216">
                  <a:moveTo>
                    <a:pt x="0" y="204"/>
                  </a:moveTo>
                  <a:lnTo>
                    <a:pt x="176" y="73"/>
                  </a:lnTo>
                  <a:lnTo>
                    <a:pt x="182" y="70"/>
                  </a:lnTo>
                  <a:lnTo>
                    <a:pt x="186" y="75"/>
                  </a:lnTo>
                  <a:lnTo>
                    <a:pt x="270" y="174"/>
                  </a:lnTo>
                  <a:lnTo>
                    <a:pt x="502" y="0"/>
                  </a:lnTo>
                  <a:lnTo>
                    <a:pt x="507" y="7"/>
                  </a:lnTo>
                  <a:lnTo>
                    <a:pt x="511" y="12"/>
                  </a:lnTo>
                  <a:lnTo>
                    <a:pt x="274" y="190"/>
                  </a:lnTo>
                  <a:lnTo>
                    <a:pt x="268" y="193"/>
                  </a:lnTo>
                  <a:lnTo>
                    <a:pt x="263" y="188"/>
                  </a:lnTo>
                  <a:lnTo>
                    <a:pt x="180" y="89"/>
                  </a:lnTo>
                  <a:lnTo>
                    <a:pt x="9" y="216"/>
                  </a:lnTo>
                  <a:lnTo>
                    <a:pt x="9" y="216"/>
                  </a:lnTo>
                  <a:lnTo>
                    <a:pt x="5" y="209"/>
                  </a:lnTo>
                  <a:lnTo>
                    <a:pt x="0" y="204"/>
                  </a:lnTo>
                  <a:lnTo>
                    <a:pt x="0" y="20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lIns="121920" tIns="60960" rIns="121920" bIns="60960"/>
            <a:lstStyle/>
            <a:p>
              <a:pPr>
                <a:defRPr/>
              </a:pPr>
              <a:endParaRPr lang="en-US" sz="3200">
                <a:solidFill>
                  <a:prstClr val="black"/>
                </a:solidFill>
              </a:endParaRPr>
            </a:p>
          </p:txBody>
        </p:sp>
      </p:grpSp>
      <p:grpSp>
        <p:nvGrpSpPr>
          <p:cNvPr id="108" name="Group 137"/>
          <p:cNvGrpSpPr/>
          <p:nvPr/>
        </p:nvGrpSpPr>
        <p:grpSpPr>
          <a:xfrm>
            <a:off x="6123051" y="4021909"/>
            <a:ext cx="289296" cy="624619"/>
            <a:chOff x="3328967" y="3373450"/>
            <a:chExt cx="209550" cy="452438"/>
          </a:xfrm>
          <a:solidFill>
            <a:srgbClr val="F45474"/>
          </a:solidFill>
        </p:grpSpPr>
        <p:sp>
          <p:nvSpPr>
            <p:cNvPr id="109" name="Freeform 31"/>
            <p:cNvSpPr/>
            <p:nvPr/>
          </p:nvSpPr>
          <p:spPr bwMode="auto">
            <a:xfrm>
              <a:off x="3328967" y="3373450"/>
              <a:ext cx="209550" cy="211138"/>
            </a:xfrm>
            <a:custGeom>
              <a:avLst/>
              <a:gdLst/>
              <a:ahLst/>
              <a:cxnLst>
                <a:cxn ang="0">
                  <a:pos x="134" y="0"/>
                </a:cxn>
                <a:cxn ang="0">
                  <a:pos x="160" y="4"/>
                </a:cxn>
                <a:cxn ang="0">
                  <a:pos x="184" y="11"/>
                </a:cxn>
                <a:cxn ang="0">
                  <a:pos x="208" y="23"/>
                </a:cxn>
                <a:cxn ang="0">
                  <a:pos x="226" y="39"/>
                </a:cxn>
                <a:cxn ang="0">
                  <a:pos x="244" y="59"/>
                </a:cxn>
                <a:cxn ang="0">
                  <a:pos x="256" y="81"/>
                </a:cxn>
                <a:cxn ang="0">
                  <a:pos x="263" y="106"/>
                </a:cxn>
                <a:cxn ang="0">
                  <a:pos x="266" y="133"/>
                </a:cxn>
                <a:cxn ang="0">
                  <a:pos x="265" y="147"/>
                </a:cxn>
                <a:cxn ang="0">
                  <a:pos x="260" y="173"/>
                </a:cxn>
                <a:cxn ang="0">
                  <a:pos x="250" y="196"/>
                </a:cxn>
                <a:cxn ang="0">
                  <a:pos x="235" y="217"/>
                </a:cxn>
                <a:cxn ang="0">
                  <a:pos x="218" y="236"/>
                </a:cxn>
                <a:cxn ang="0">
                  <a:pos x="197" y="250"/>
                </a:cxn>
                <a:cxn ang="0">
                  <a:pos x="172" y="261"/>
                </a:cxn>
                <a:cxn ang="0">
                  <a:pos x="146" y="266"/>
                </a:cxn>
                <a:cxn ang="0">
                  <a:pos x="134" y="266"/>
                </a:cxn>
                <a:cxn ang="0">
                  <a:pos x="106" y="263"/>
                </a:cxn>
                <a:cxn ang="0">
                  <a:pos x="82" y="256"/>
                </a:cxn>
                <a:cxn ang="0">
                  <a:pos x="58" y="243"/>
                </a:cxn>
                <a:cxn ang="0">
                  <a:pos x="40" y="227"/>
                </a:cxn>
                <a:cxn ang="0">
                  <a:pos x="22" y="208"/>
                </a:cxn>
                <a:cxn ang="0">
                  <a:pos x="10" y="185"/>
                </a:cxn>
                <a:cxn ang="0">
                  <a:pos x="3" y="161"/>
                </a:cxn>
                <a:cxn ang="0">
                  <a:pos x="0" y="133"/>
                </a:cxn>
                <a:cxn ang="0">
                  <a:pos x="1" y="120"/>
                </a:cxn>
                <a:cxn ang="0">
                  <a:pos x="6" y="94"/>
                </a:cxn>
                <a:cxn ang="0">
                  <a:pos x="16" y="70"/>
                </a:cxn>
                <a:cxn ang="0">
                  <a:pos x="31" y="49"/>
                </a:cxn>
                <a:cxn ang="0">
                  <a:pos x="48" y="31"/>
                </a:cxn>
                <a:cxn ang="0">
                  <a:pos x="69" y="16"/>
                </a:cxn>
                <a:cxn ang="0">
                  <a:pos x="94" y="6"/>
                </a:cxn>
                <a:cxn ang="0">
                  <a:pos x="120" y="1"/>
                </a:cxn>
                <a:cxn ang="0">
                  <a:pos x="134" y="0"/>
                </a:cxn>
              </a:cxnLst>
              <a:rect l="0" t="0" r="r" b="b"/>
              <a:pathLst>
                <a:path w="266" h="266">
                  <a:moveTo>
                    <a:pt x="134" y="0"/>
                  </a:moveTo>
                  <a:lnTo>
                    <a:pt x="134" y="0"/>
                  </a:lnTo>
                  <a:lnTo>
                    <a:pt x="146" y="1"/>
                  </a:lnTo>
                  <a:lnTo>
                    <a:pt x="160" y="4"/>
                  </a:lnTo>
                  <a:lnTo>
                    <a:pt x="172" y="6"/>
                  </a:lnTo>
                  <a:lnTo>
                    <a:pt x="184" y="11"/>
                  </a:lnTo>
                  <a:lnTo>
                    <a:pt x="197" y="16"/>
                  </a:lnTo>
                  <a:lnTo>
                    <a:pt x="208" y="23"/>
                  </a:lnTo>
                  <a:lnTo>
                    <a:pt x="218" y="31"/>
                  </a:lnTo>
                  <a:lnTo>
                    <a:pt x="226" y="39"/>
                  </a:lnTo>
                  <a:lnTo>
                    <a:pt x="235" y="49"/>
                  </a:lnTo>
                  <a:lnTo>
                    <a:pt x="244" y="59"/>
                  </a:lnTo>
                  <a:lnTo>
                    <a:pt x="250" y="70"/>
                  </a:lnTo>
                  <a:lnTo>
                    <a:pt x="256" y="81"/>
                  </a:lnTo>
                  <a:lnTo>
                    <a:pt x="260" y="94"/>
                  </a:lnTo>
                  <a:lnTo>
                    <a:pt x="263" y="106"/>
                  </a:lnTo>
                  <a:lnTo>
                    <a:pt x="265" y="120"/>
                  </a:lnTo>
                  <a:lnTo>
                    <a:pt x="266" y="133"/>
                  </a:lnTo>
                  <a:lnTo>
                    <a:pt x="266" y="133"/>
                  </a:lnTo>
                  <a:lnTo>
                    <a:pt x="265" y="147"/>
                  </a:lnTo>
                  <a:lnTo>
                    <a:pt x="263" y="161"/>
                  </a:lnTo>
                  <a:lnTo>
                    <a:pt x="260" y="173"/>
                  </a:lnTo>
                  <a:lnTo>
                    <a:pt x="256" y="185"/>
                  </a:lnTo>
                  <a:lnTo>
                    <a:pt x="250" y="196"/>
                  </a:lnTo>
                  <a:lnTo>
                    <a:pt x="244" y="208"/>
                  </a:lnTo>
                  <a:lnTo>
                    <a:pt x="235" y="217"/>
                  </a:lnTo>
                  <a:lnTo>
                    <a:pt x="226" y="227"/>
                  </a:lnTo>
                  <a:lnTo>
                    <a:pt x="218" y="236"/>
                  </a:lnTo>
                  <a:lnTo>
                    <a:pt x="208" y="243"/>
                  </a:lnTo>
                  <a:lnTo>
                    <a:pt x="197" y="250"/>
                  </a:lnTo>
                  <a:lnTo>
                    <a:pt x="184" y="256"/>
                  </a:lnTo>
                  <a:lnTo>
                    <a:pt x="172" y="261"/>
                  </a:lnTo>
                  <a:lnTo>
                    <a:pt x="160" y="263"/>
                  </a:lnTo>
                  <a:lnTo>
                    <a:pt x="146" y="266"/>
                  </a:lnTo>
                  <a:lnTo>
                    <a:pt x="134" y="266"/>
                  </a:lnTo>
                  <a:lnTo>
                    <a:pt x="134" y="266"/>
                  </a:lnTo>
                  <a:lnTo>
                    <a:pt x="120" y="266"/>
                  </a:lnTo>
                  <a:lnTo>
                    <a:pt x="106" y="263"/>
                  </a:lnTo>
                  <a:lnTo>
                    <a:pt x="94" y="261"/>
                  </a:lnTo>
                  <a:lnTo>
                    <a:pt x="82" y="256"/>
                  </a:lnTo>
                  <a:lnTo>
                    <a:pt x="69" y="250"/>
                  </a:lnTo>
                  <a:lnTo>
                    <a:pt x="58" y="243"/>
                  </a:lnTo>
                  <a:lnTo>
                    <a:pt x="48" y="236"/>
                  </a:lnTo>
                  <a:lnTo>
                    <a:pt x="40" y="227"/>
                  </a:lnTo>
                  <a:lnTo>
                    <a:pt x="31" y="217"/>
                  </a:lnTo>
                  <a:lnTo>
                    <a:pt x="22" y="208"/>
                  </a:lnTo>
                  <a:lnTo>
                    <a:pt x="16" y="196"/>
                  </a:lnTo>
                  <a:lnTo>
                    <a:pt x="10" y="185"/>
                  </a:lnTo>
                  <a:lnTo>
                    <a:pt x="6" y="173"/>
                  </a:lnTo>
                  <a:lnTo>
                    <a:pt x="3" y="161"/>
                  </a:lnTo>
                  <a:lnTo>
                    <a:pt x="1" y="147"/>
                  </a:lnTo>
                  <a:lnTo>
                    <a:pt x="0" y="133"/>
                  </a:lnTo>
                  <a:lnTo>
                    <a:pt x="0" y="133"/>
                  </a:lnTo>
                  <a:lnTo>
                    <a:pt x="1" y="120"/>
                  </a:lnTo>
                  <a:lnTo>
                    <a:pt x="3" y="106"/>
                  </a:lnTo>
                  <a:lnTo>
                    <a:pt x="6" y="94"/>
                  </a:lnTo>
                  <a:lnTo>
                    <a:pt x="10" y="81"/>
                  </a:lnTo>
                  <a:lnTo>
                    <a:pt x="16" y="70"/>
                  </a:lnTo>
                  <a:lnTo>
                    <a:pt x="22" y="59"/>
                  </a:lnTo>
                  <a:lnTo>
                    <a:pt x="31" y="49"/>
                  </a:lnTo>
                  <a:lnTo>
                    <a:pt x="40" y="39"/>
                  </a:lnTo>
                  <a:lnTo>
                    <a:pt x="48" y="31"/>
                  </a:lnTo>
                  <a:lnTo>
                    <a:pt x="58" y="23"/>
                  </a:lnTo>
                  <a:lnTo>
                    <a:pt x="69" y="16"/>
                  </a:lnTo>
                  <a:lnTo>
                    <a:pt x="82" y="11"/>
                  </a:lnTo>
                  <a:lnTo>
                    <a:pt x="94" y="6"/>
                  </a:lnTo>
                  <a:lnTo>
                    <a:pt x="106" y="4"/>
                  </a:lnTo>
                  <a:lnTo>
                    <a:pt x="120" y="1"/>
                  </a:lnTo>
                  <a:lnTo>
                    <a:pt x="134" y="0"/>
                  </a:lnTo>
                  <a:lnTo>
                    <a:pt x="134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lIns="121920" tIns="60960" rIns="121920" bIns="60960"/>
            <a:lstStyle/>
            <a:p>
              <a:pPr>
                <a:defRPr/>
              </a:pPr>
              <a:endParaRPr lang="en-US" sz="3200">
                <a:solidFill>
                  <a:prstClr val="black"/>
                </a:solidFill>
              </a:endParaRPr>
            </a:p>
          </p:txBody>
        </p:sp>
        <p:sp>
          <p:nvSpPr>
            <p:cNvPr id="110" name="Freeform 32"/>
            <p:cNvSpPr/>
            <p:nvPr/>
          </p:nvSpPr>
          <p:spPr bwMode="auto">
            <a:xfrm>
              <a:off x="3400405" y="3563950"/>
              <a:ext cx="66675" cy="261938"/>
            </a:xfrm>
            <a:custGeom>
              <a:avLst/>
              <a:gdLst/>
              <a:ahLst/>
              <a:cxnLst>
                <a:cxn ang="0">
                  <a:pos x="82" y="0"/>
                </a:cxn>
                <a:cxn ang="0">
                  <a:pos x="82" y="288"/>
                </a:cxn>
                <a:cxn ang="0">
                  <a:pos x="82" y="288"/>
                </a:cxn>
                <a:cxn ang="0">
                  <a:pos x="81" y="296"/>
                </a:cxn>
                <a:cxn ang="0">
                  <a:pos x="79" y="304"/>
                </a:cxn>
                <a:cxn ang="0">
                  <a:pos x="75" y="311"/>
                </a:cxn>
                <a:cxn ang="0">
                  <a:pos x="70" y="316"/>
                </a:cxn>
                <a:cxn ang="0">
                  <a:pos x="64" y="322"/>
                </a:cxn>
                <a:cxn ang="0">
                  <a:pos x="56" y="326"/>
                </a:cxn>
                <a:cxn ang="0">
                  <a:pos x="49" y="329"/>
                </a:cxn>
                <a:cxn ang="0">
                  <a:pos x="42" y="329"/>
                </a:cxn>
                <a:cxn ang="0">
                  <a:pos x="42" y="329"/>
                </a:cxn>
                <a:cxn ang="0">
                  <a:pos x="42" y="329"/>
                </a:cxn>
                <a:cxn ang="0">
                  <a:pos x="33" y="329"/>
                </a:cxn>
                <a:cxn ang="0">
                  <a:pos x="26" y="326"/>
                </a:cxn>
                <a:cxn ang="0">
                  <a:pos x="18" y="322"/>
                </a:cxn>
                <a:cxn ang="0">
                  <a:pos x="12" y="316"/>
                </a:cxn>
                <a:cxn ang="0">
                  <a:pos x="7" y="311"/>
                </a:cxn>
                <a:cxn ang="0">
                  <a:pos x="3" y="304"/>
                </a:cxn>
                <a:cxn ang="0">
                  <a:pos x="1" y="296"/>
                </a:cxn>
                <a:cxn ang="0">
                  <a:pos x="0" y="288"/>
                </a:cxn>
                <a:cxn ang="0">
                  <a:pos x="0" y="0"/>
                </a:cxn>
                <a:cxn ang="0">
                  <a:pos x="82" y="0"/>
                </a:cxn>
              </a:cxnLst>
              <a:rect l="0" t="0" r="r" b="b"/>
              <a:pathLst>
                <a:path w="82" h="329">
                  <a:moveTo>
                    <a:pt x="82" y="0"/>
                  </a:moveTo>
                  <a:lnTo>
                    <a:pt x="82" y="288"/>
                  </a:lnTo>
                  <a:lnTo>
                    <a:pt x="82" y="288"/>
                  </a:lnTo>
                  <a:lnTo>
                    <a:pt x="81" y="296"/>
                  </a:lnTo>
                  <a:lnTo>
                    <a:pt x="79" y="304"/>
                  </a:lnTo>
                  <a:lnTo>
                    <a:pt x="75" y="311"/>
                  </a:lnTo>
                  <a:lnTo>
                    <a:pt x="70" y="316"/>
                  </a:lnTo>
                  <a:lnTo>
                    <a:pt x="64" y="322"/>
                  </a:lnTo>
                  <a:lnTo>
                    <a:pt x="56" y="326"/>
                  </a:lnTo>
                  <a:lnTo>
                    <a:pt x="49" y="329"/>
                  </a:lnTo>
                  <a:lnTo>
                    <a:pt x="42" y="329"/>
                  </a:lnTo>
                  <a:lnTo>
                    <a:pt x="42" y="329"/>
                  </a:lnTo>
                  <a:lnTo>
                    <a:pt x="42" y="329"/>
                  </a:lnTo>
                  <a:lnTo>
                    <a:pt x="33" y="329"/>
                  </a:lnTo>
                  <a:lnTo>
                    <a:pt x="26" y="326"/>
                  </a:lnTo>
                  <a:lnTo>
                    <a:pt x="18" y="322"/>
                  </a:lnTo>
                  <a:lnTo>
                    <a:pt x="12" y="316"/>
                  </a:lnTo>
                  <a:lnTo>
                    <a:pt x="7" y="311"/>
                  </a:lnTo>
                  <a:lnTo>
                    <a:pt x="3" y="304"/>
                  </a:lnTo>
                  <a:lnTo>
                    <a:pt x="1" y="296"/>
                  </a:lnTo>
                  <a:lnTo>
                    <a:pt x="0" y="288"/>
                  </a:lnTo>
                  <a:lnTo>
                    <a:pt x="0" y="0"/>
                  </a:lnTo>
                  <a:lnTo>
                    <a:pt x="82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lIns="121920" tIns="60960" rIns="121920" bIns="60960"/>
            <a:lstStyle/>
            <a:p>
              <a:pPr>
                <a:defRPr/>
              </a:pPr>
              <a:endParaRPr lang="en-US" sz="3200">
                <a:solidFill>
                  <a:prstClr val="black"/>
                </a:solidFill>
              </a:endParaRPr>
            </a:p>
          </p:txBody>
        </p:sp>
        <p:sp>
          <p:nvSpPr>
            <p:cNvPr id="111" name="Freeform 33"/>
            <p:cNvSpPr/>
            <p:nvPr/>
          </p:nvSpPr>
          <p:spPr bwMode="auto">
            <a:xfrm>
              <a:off x="3375005" y="3421075"/>
              <a:ext cx="117475" cy="117475"/>
            </a:xfrm>
            <a:custGeom>
              <a:avLst/>
              <a:gdLst/>
              <a:ahLst/>
              <a:cxnLst>
                <a:cxn ang="0">
                  <a:pos x="76" y="0"/>
                </a:cxn>
                <a:cxn ang="0">
                  <a:pos x="76" y="0"/>
                </a:cxn>
                <a:cxn ang="0">
                  <a:pos x="83" y="0"/>
                </a:cxn>
                <a:cxn ang="0">
                  <a:pos x="90" y="1"/>
                </a:cxn>
                <a:cxn ang="0">
                  <a:pos x="104" y="5"/>
                </a:cxn>
                <a:cxn ang="0">
                  <a:pos x="116" y="13"/>
                </a:cxn>
                <a:cxn ang="0">
                  <a:pos x="128" y="21"/>
                </a:cxn>
                <a:cxn ang="0">
                  <a:pos x="136" y="32"/>
                </a:cxn>
                <a:cxn ang="0">
                  <a:pos x="144" y="45"/>
                </a:cxn>
                <a:cxn ang="0">
                  <a:pos x="149" y="60"/>
                </a:cxn>
                <a:cxn ang="0">
                  <a:pos x="149" y="67"/>
                </a:cxn>
                <a:cxn ang="0">
                  <a:pos x="150" y="74"/>
                </a:cxn>
                <a:cxn ang="0">
                  <a:pos x="150" y="74"/>
                </a:cxn>
                <a:cxn ang="0">
                  <a:pos x="149" y="82"/>
                </a:cxn>
                <a:cxn ang="0">
                  <a:pos x="149" y="89"/>
                </a:cxn>
                <a:cxn ang="0">
                  <a:pos x="144" y="103"/>
                </a:cxn>
                <a:cxn ang="0">
                  <a:pos x="136" y="116"/>
                </a:cxn>
                <a:cxn ang="0">
                  <a:pos x="128" y="128"/>
                </a:cxn>
                <a:cxn ang="0">
                  <a:pos x="116" y="136"/>
                </a:cxn>
                <a:cxn ang="0">
                  <a:pos x="104" y="142"/>
                </a:cxn>
                <a:cxn ang="0">
                  <a:pos x="90" y="147"/>
                </a:cxn>
                <a:cxn ang="0">
                  <a:pos x="83" y="149"/>
                </a:cxn>
                <a:cxn ang="0">
                  <a:pos x="76" y="149"/>
                </a:cxn>
                <a:cxn ang="0">
                  <a:pos x="76" y="149"/>
                </a:cxn>
                <a:cxn ang="0">
                  <a:pos x="67" y="149"/>
                </a:cxn>
                <a:cxn ang="0">
                  <a:pos x="60" y="147"/>
                </a:cxn>
                <a:cxn ang="0">
                  <a:pos x="46" y="142"/>
                </a:cxn>
                <a:cxn ang="0">
                  <a:pos x="34" y="136"/>
                </a:cxn>
                <a:cxn ang="0">
                  <a:pos x="22" y="128"/>
                </a:cxn>
                <a:cxn ang="0">
                  <a:pos x="14" y="116"/>
                </a:cxn>
                <a:cxn ang="0">
                  <a:pos x="6" y="103"/>
                </a:cxn>
                <a:cxn ang="0">
                  <a:pos x="1" y="89"/>
                </a:cxn>
                <a:cxn ang="0">
                  <a:pos x="1" y="82"/>
                </a:cxn>
                <a:cxn ang="0">
                  <a:pos x="0" y="74"/>
                </a:cxn>
                <a:cxn ang="0">
                  <a:pos x="0" y="74"/>
                </a:cxn>
                <a:cxn ang="0">
                  <a:pos x="1" y="67"/>
                </a:cxn>
                <a:cxn ang="0">
                  <a:pos x="1" y="60"/>
                </a:cxn>
                <a:cxn ang="0">
                  <a:pos x="6" y="45"/>
                </a:cxn>
                <a:cxn ang="0">
                  <a:pos x="14" y="32"/>
                </a:cxn>
                <a:cxn ang="0">
                  <a:pos x="22" y="21"/>
                </a:cxn>
                <a:cxn ang="0">
                  <a:pos x="34" y="13"/>
                </a:cxn>
                <a:cxn ang="0">
                  <a:pos x="46" y="5"/>
                </a:cxn>
                <a:cxn ang="0">
                  <a:pos x="60" y="1"/>
                </a:cxn>
                <a:cxn ang="0">
                  <a:pos x="67" y="0"/>
                </a:cxn>
                <a:cxn ang="0">
                  <a:pos x="76" y="0"/>
                </a:cxn>
                <a:cxn ang="0">
                  <a:pos x="76" y="0"/>
                </a:cxn>
              </a:cxnLst>
              <a:rect l="0" t="0" r="r" b="b"/>
              <a:pathLst>
                <a:path w="150" h="149">
                  <a:moveTo>
                    <a:pt x="76" y="0"/>
                  </a:moveTo>
                  <a:lnTo>
                    <a:pt x="76" y="0"/>
                  </a:lnTo>
                  <a:lnTo>
                    <a:pt x="83" y="0"/>
                  </a:lnTo>
                  <a:lnTo>
                    <a:pt x="90" y="1"/>
                  </a:lnTo>
                  <a:lnTo>
                    <a:pt x="104" y="5"/>
                  </a:lnTo>
                  <a:lnTo>
                    <a:pt x="116" y="13"/>
                  </a:lnTo>
                  <a:lnTo>
                    <a:pt x="128" y="21"/>
                  </a:lnTo>
                  <a:lnTo>
                    <a:pt x="136" y="32"/>
                  </a:lnTo>
                  <a:lnTo>
                    <a:pt x="144" y="45"/>
                  </a:lnTo>
                  <a:lnTo>
                    <a:pt x="149" y="60"/>
                  </a:lnTo>
                  <a:lnTo>
                    <a:pt x="149" y="67"/>
                  </a:lnTo>
                  <a:lnTo>
                    <a:pt x="150" y="74"/>
                  </a:lnTo>
                  <a:lnTo>
                    <a:pt x="150" y="74"/>
                  </a:lnTo>
                  <a:lnTo>
                    <a:pt x="149" y="82"/>
                  </a:lnTo>
                  <a:lnTo>
                    <a:pt x="149" y="89"/>
                  </a:lnTo>
                  <a:lnTo>
                    <a:pt x="144" y="103"/>
                  </a:lnTo>
                  <a:lnTo>
                    <a:pt x="136" y="116"/>
                  </a:lnTo>
                  <a:lnTo>
                    <a:pt x="128" y="128"/>
                  </a:lnTo>
                  <a:lnTo>
                    <a:pt x="116" y="136"/>
                  </a:lnTo>
                  <a:lnTo>
                    <a:pt x="104" y="142"/>
                  </a:lnTo>
                  <a:lnTo>
                    <a:pt x="90" y="147"/>
                  </a:lnTo>
                  <a:lnTo>
                    <a:pt x="83" y="149"/>
                  </a:lnTo>
                  <a:lnTo>
                    <a:pt x="76" y="149"/>
                  </a:lnTo>
                  <a:lnTo>
                    <a:pt x="76" y="149"/>
                  </a:lnTo>
                  <a:lnTo>
                    <a:pt x="67" y="149"/>
                  </a:lnTo>
                  <a:lnTo>
                    <a:pt x="60" y="147"/>
                  </a:lnTo>
                  <a:lnTo>
                    <a:pt x="46" y="142"/>
                  </a:lnTo>
                  <a:lnTo>
                    <a:pt x="34" y="136"/>
                  </a:lnTo>
                  <a:lnTo>
                    <a:pt x="22" y="128"/>
                  </a:lnTo>
                  <a:lnTo>
                    <a:pt x="14" y="116"/>
                  </a:lnTo>
                  <a:lnTo>
                    <a:pt x="6" y="103"/>
                  </a:lnTo>
                  <a:lnTo>
                    <a:pt x="1" y="89"/>
                  </a:lnTo>
                  <a:lnTo>
                    <a:pt x="1" y="82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1" y="67"/>
                  </a:lnTo>
                  <a:lnTo>
                    <a:pt x="1" y="60"/>
                  </a:lnTo>
                  <a:lnTo>
                    <a:pt x="6" y="45"/>
                  </a:lnTo>
                  <a:lnTo>
                    <a:pt x="14" y="32"/>
                  </a:lnTo>
                  <a:lnTo>
                    <a:pt x="22" y="21"/>
                  </a:lnTo>
                  <a:lnTo>
                    <a:pt x="34" y="13"/>
                  </a:lnTo>
                  <a:lnTo>
                    <a:pt x="46" y="5"/>
                  </a:lnTo>
                  <a:lnTo>
                    <a:pt x="60" y="1"/>
                  </a:lnTo>
                  <a:lnTo>
                    <a:pt x="67" y="0"/>
                  </a:lnTo>
                  <a:lnTo>
                    <a:pt x="76" y="0"/>
                  </a:lnTo>
                  <a:lnTo>
                    <a:pt x="76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lIns="121920" tIns="60960" rIns="121920" bIns="60960"/>
            <a:lstStyle/>
            <a:p>
              <a:pPr>
                <a:defRPr/>
              </a:pPr>
              <a:endParaRPr lang="en-US" sz="3200">
                <a:solidFill>
                  <a:prstClr val="black"/>
                </a:solidFill>
              </a:endParaRPr>
            </a:p>
          </p:txBody>
        </p:sp>
        <p:sp>
          <p:nvSpPr>
            <p:cNvPr id="112" name="Freeform 34"/>
            <p:cNvSpPr/>
            <p:nvPr/>
          </p:nvSpPr>
          <p:spPr bwMode="auto">
            <a:xfrm>
              <a:off x="3428980" y="3716350"/>
              <a:ext cx="88900" cy="65088"/>
            </a:xfrm>
            <a:custGeom>
              <a:avLst/>
              <a:gdLst/>
              <a:ahLst/>
              <a:cxnLst>
                <a:cxn ang="0">
                  <a:pos x="25" y="0"/>
                </a:cxn>
                <a:cxn ang="0">
                  <a:pos x="88" y="0"/>
                </a:cxn>
                <a:cxn ang="0">
                  <a:pos x="88" y="0"/>
                </a:cxn>
                <a:cxn ang="0">
                  <a:pos x="93" y="1"/>
                </a:cxn>
                <a:cxn ang="0">
                  <a:pos x="98" y="3"/>
                </a:cxn>
                <a:cxn ang="0">
                  <a:pos x="103" y="5"/>
                </a:cxn>
                <a:cxn ang="0">
                  <a:pos x="107" y="8"/>
                </a:cxn>
                <a:cxn ang="0">
                  <a:pos x="109" y="11"/>
                </a:cxn>
                <a:cxn ang="0">
                  <a:pos x="111" y="16"/>
                </a:cxn>
                <a:cxn ang="0">
                  <a:pos x="113" y="21"/>
                </a:cxn>
                <a:cxn ang="0">
                  <a:pos x="114" y="26"/>
                </a:cxn>
                <a:cxn ang="0">
                  <a:pos x="114" y="57"/>
                </a:cxn>
                <a:cxn ang="0">
                  <a:pos x="114" y="57"/>
                </a:cxn>
                <a:cxn ang="0">
                  <a:pos x="113" y="62"/>
                </a:cxn>
                <a:cxn ang="0">
                  <a:pos x="111" y="67"/>
                </a:cxn>
                <a:cxn ang="0">
                  <a:pos x="109" y="72"/>
                </a:cxn>
                <a:cxn ang="0">
                  <a:pos x="107" y="76"/>
                </a:cxn>
                <a:cxn ang="0">
                  <a:pos x="103" y="78"/>
                </a:cxn>
                <a:cxn ang="0">
                  <a:pos x="98" y="80"/>
                </a:cxn>
                <a:cxn ang="0">
                  <a:pos x="93" y="82"/>
                </a:cxn>
                <a:cxn ang="0">
                  <a:pos x="88" y="83"/>
                </a:cxn>
                <a:cxn ang="0">
                  <a:pos x="25" y="83"/>
                </a:cxn>
                <a:cxn ang="0">
                  <a:pos x="25" y="83"/>
                </a:cxn>
                <a:cxn ang="0">
                  <a:pos x="20" y="82"/>
                </a:cxn>
                <a:cxn ang="0">
                  <a:pos x="15" y="80"/>
                </a:cxn>
                <a:cxn ang="0">
                  <a:pos x="11" y="78"/>
                </a:cxn>
                <a:cxn ang="0">
                  <a:pos x="8" y="76"/>
                </a:cxn>
                <a:cxn ang="0">
                  <a:pos x="4" y="72"/>
                </a:cxn>
                <a:cxn ang="0">
                  <a:pos x="3" y="67"/>
                </a:cxn>
                <a:cxn ang="0">
                  <a:pos x="0" y="62"/>
                </a:cxn>
                <a:cxn ang="0">
                  <a:pos x="0" y="57"/>
                </a:cxn>
                <a:cxn ang="0">
                  <a:pos x="0" y="26"/>
                </a:cxn>
                <a:cxn ang="0">
                  <a:pos x="0" y="26"/>
                </a:cxn>
                <a:cxn ang="0">
                  <a:pos x="0" y="21"/>
                </a:cxn>
                <a:cxn ang="0">
                  <a:pos x="3" y="16"/>
                </a:cxn>
                <a:cxn ang="0">
                  <a:pos x="4" y="11"/>
                </a:cxn>
                <a:cxn ang="0">
                  <a:pos x="8" y="8"/>
                </a:cxn>
                <a:cxn ang="0">
                  <a:pos x="11" y="5"/>
                </a:cxn>
                <a:cxn ang="0">
                  <a:pos x="15" y="3"/>
                </a:cxn>
                <a:cxn ang="0">
                  <a:pos x="20" y="1"/>
                </a:cxn>
                <a:cxn ang="0">
                  <a:pos x="25" y="0"/>
                </a:cxn>
                <a:cxn ang="0">
                  <a:pos x="25" y="0"/>
                </a:cxn>
              </a:cxnLst>
              <a:rect l="0" t="0" r="r" b="b"/>
              <a:pathLst>
                <a:path w="114" h="83">
                  <a:moveTo>
                    <a:pt x="25" y="0"/>
                  </a:moveTo>
                  <a:lnTo>
                    <a:pt x="88" y="0"/>
                  </a:lnTo>
                  <a:lnTo>
                    <a:pt x="88" y="0"/>
                  </a:lnTo>
                  <a:lnTo>
                    <a:pt x="93" y="1"/>
                  </a:lnTo>
                  <a:lnTo>
                    <a:pt x="98" y="3"/>
                  </a:lnTo>
                  <a:lnTo>
                    <a:pt x="103" y="5"/>
                  </a:lnTo>
                  <a:lnTo>
                    <a:pt x="107" y="8"/>
                  </a:lnTo>
                  <a:lnTo>
                    <a:pt x="109" y="11"/>
                  </a:lnTo>
                  <a:lnTo>
                    <a:pt x="111" y="16"/>
                  </a:lnTo>
                  <a:lnTo>
                    <a:pt x="113" y="21"/>
                  </a:lnTo>
                  <a:lnTo>
                    <a:pt x="114" y="26"/>
                  </a:lnTo>
                  <a:lnTo>
                    <a:pt x="114" y="57"/>
                  </a:lnTo>
                  <a:lnTo>
                    <a:pt x="114" y="57"/>
                  </a:lnTo>
                  <a:lnTo>
                    <a:pt x="113" y="62"/>
                  </a:lnTo>
                  <a:lnTo>
                    <a:pt x="111" y="67"/>
                  </a:lnTo>
                  <a:lnTo>
                    <a:pt x="109" y="72"/>
                  </a:lnTo>
                  <a:lnTo>
                    <a:pt x="107" y="76"/>
                  </a:lnTo>
                  <a:lnTo>
                    <a:pt x="103" y="78"/>
                  </a:lnTo>
                  <a:lnTo>
                    <a:pt x="98" y="80"/>
                  </a:lnTo>
                  <a:lnTo>
                    <a:pt x="93" y="82"/>
                  </a:lnTo>
                  <a:lnTo>
                    <a:pt x="88" y="83"/>
                  </a:lnTo>
                  <a:lnTo>
                    <a:pt x="25" y="83"/>
                  </a:lnTo>
                  <a:lnTo>
                    <a:pt x="25" y="83"/>
                  </a:lnTo>
                  <a:lnTo>
                    <a:pt x="20" y="82"/>
                  </a:lnTo>
                  <a:lnTo>
                    <a:pt x="15" y="80"/>
                  </a:lnTo>
                  <a:lnTo>
                    <a:pt x="11" y="78"/>
                  </a:lnTo>
                  <a:lnTo>
                    <a:pt x="8" y="76"/>
                  </a:lnTo>
                  <a:lnTo>
                    <a:pt x="4" y="72"/>
                  </a:lnTo>
                  <a:lnTo>
                    <a:pt x="3" y="67"/>
                  </a:lnTo>
                  <a:lnTo>
                    <a:pt x="0" y="62"/>
                  </a:lnTo>
                  <a:lnTo>
                    <a:pt x="0" y="57"/>
                  </a:lnTo>
                  <a:lnTo>
                    <a:pt x="0" y="26"/>
                  </a:lnTo>
                  <a:lnTo>
                    <a:pt x="0" y="26"/>
                  </a:lnTo>
                  <a:lnTo>
                    <a:pt x="0" y="21"/>
                  </a:lnTo>
                  <a:lnTo>
                    <a:pt x="3" y="16"/>
                  </a:lnTo>
                  <a:lnTo>
                    <a:pt x="4" y="11"/>
                  </a:lnTo>
                  <a:lnTo>
                    <a:pt x="8" y="8"/>
                  </a:lnTo>
                  <a:lnTo>
                    <a:pt x="11" y="5"/>
                  </a:lnTo>
                  <a:lnTo>
                    <a:pt x="15" y="3"/>
                  </a:lnTo>
                  <a:lnTo>
                    <a:pt x="20" y="1"/>
                  </a:lnTo>
                  <a:lnTo>
                    <a:pt x="25" y="0"/>
                  </a:lnTo>
                  <a:lnTo>
                    <a:pt x="25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lIns="121920" tIns="60960" rIns="121920" bIns="60960"/>
            <a:lstStyle/>
            <a:p>
              <a:pPr>
                <a:defRPr/>
              </a:pPr>
              <a:endParaRPr lang="en-US" sz="3200">
                <a:solidFill>
                  <a:prstClr val="black"/>
                </a:solidFill>
              </a:endParaRPr>
            </a:p>
          </p:txBody>
        </p:sp>
        <p:sp>
          <p:nvSpPr>
            <p:cNvPr id="113" name="Freeform 35"/>
            <p:cNvSpPr/>
            <p:nvPr/>
          </p:nvSpPr>
          <p:spPr bwMode="auto">
            <a:xfrm>
              <a:off x="3428980" y="3640150"/>
              <a:ext cx="88900" cy="65088"/>
            </a:xfrm>
            <a:custGeom>
              <a:avLst/>
              <a:gdLst/>
              <a:ahLst/>
              <a:cxnLst>
                <a:cxn ang="0">
                  <a:pos x="25" y="0"/>
                </a:cxn>
                <a:cxn ang="0">
                  <a:pos x="88" y="0"/>
                </a:cxn>
                <a:cxn ang="0">
                  <a:pos x="88" y="0"/>
                </a:cxn>
                <a:cxn ang="0">
                  <a:pos x="93" y="0"/>
                </a:cxn>
                <a:cxn ang="0">
                  <a:pos x="98" y="1"/>
                </a:cxn>
                <a:cxn ang="0">
                  <a:pos x="103" y="4"/>
                </a:cxn>
                <a:cxn ang="0">
                  <a:pos x="107" y="7"/>
                </a:cxn>
                <a:cxn ang="0">
                  <a:pos x="109" y="11"/>
                </a:cxn>
                <a:cxn ang="0">
                  <a:pos x="111" y="15"/>
                </a:cxn>
                <a:cxn ang="0">
                  <a:pos x="113" y="20"/>
                </a:cxn>
                <a:cxn ang="0">
                  <a:pos x="114" y="25"/>
                </a:cxn>
                <a:cxn ang="0">
                  <a:pos x="114" y="57"/>
                </a:cxn>
                <a:cxn ang="0">
                  <a:pos x="114" y="57"/>
                </a:cxn>
                <a:cxn ang="0">
                  <a:pos x="113" y="62"/>
                </a:cxn>
                <a:cxn ang="0">
                  <a:pos x="111" y="65"/>
                </a:cxn>
                <a:cxn ang="0">
                  <a:pos x="109" y="70"/>
                </a:cxn>
                <a:cxn ang="0">
                  <a:pos x="107" y="74"/>
                </a:cxn>
                <a:cxn ang="0">
                  <a:pos x="103" y="77"/>
                </a:cxn>
                <a:cxn ang="0">
                  <a:pos x="98" y="79"/>
                </a:cxn>
                <a:cxn ang="0">
                  <a:pos x="93" y="80"/>
                </a:cxn>
                <a:cxn ang="0">
                  <a:pos x="88" y="81"/>
                </a:cxn>
                <a:cxn ang="0">
                  <a:pos x="25" y="81"/>
                </a:cxn>
                <a:cxn ang="0">
                  <a:pos x="25" y="81"/>
                </a:cxn>
                <a:cxn ang="0">
                  <a:pos x="20" y="80"/>
                </a:cxn>
                <a:cxn ang="0">
                  <a:pos x="15" y="79"/>
                </a:cxn>
                <a:cxn ang="0">
                  <a:pos x="11" y="77"/>
                </a:cxn>
                <a:cxn ang="0">
                  <a:pos x="8" y="74"/>
                </a:cxn>
                <a:cxn ang="0">
                  <a:pos x="4" y="70"/>
                </a:cxn>
                <a:cxn ang="0">
                  <a:pos x="3" y="65"/>
                </a:cxn>
                <a:cxn ang="0">
                  <a:pos x="0" y="62"/>
                </a:cxn>
                <a:cxn ang="0">
                  <a:pos x="0" y="57"/>
                </a:cxn>
                <a:cxn ang="0">
                  <a:pos x="0" y="25"/>
                </a:cxn>
                <a:cxn ang="0">
                  <a:pos x="0" y="25"/>
                </a:cxn>
                <a:cxn ang="0">
                  <a:pos x="0" y="20"/>
                </a:cxn>
                <a:cxn ang="0">
                  <a:pos x="3" y="15"/>
                </a:cxn>
                <a:cxn ang="0">
                  <a:pos x="4" y="11"/>
                </a:cxn>
                <a:cxn ang="0">
                  <a:pos x="8" y="7"/>
                </a:cxn>
                <a:cxn ang="0">
                  <a:pos x="11" y="4"/>
                </a:cxn>
                <a:cxn ang="0">
                  <a:pos x="15" y="1"/>
                </a:cxn>
                <a:cxn ang="0">
                  <a:pos x="20" y="0"/>
                </a:cxn>
                <a:cxn ang="0">
                  <a:pos x="25" y="0"/>
                </a:cxn>
                <a:cxn ang="0">
                  <a:pos x="25" y="0"/>
                </a:cxn>
              </a:cxnLst>
              <a:rect l="0" t="0" r="r" b="b"/>
              <a:pathLst>
                <a:path w="114" h="81">
                  <a:moveTo>
                    <a:pt x="25" y="0"/>
                  </a:moveTo>
                  <a:lnTo>
                    <a:pt x="88" y="0"/>
                  </a:lnTo>
                  <a:lnTo>
                    <a:pt x="88" y="0"/>
                  </a:lnTo>
                  <a:lnTo>
                    <a:pt x="93" y="0"/>
                  </a:lnTo>
                  <a:lnTo>
                    <a:pt x="98" y="1"/>
                  </a:lnTo>
                  <a:lnTo>
                    <a:pt x="103" y="4"/>
                  </a:lnTo>
                  <a:lnTo>
                    <a:pt x="107" y="7"/>
                  </a:lnTo>
                  <a:lnTo>
                    <a:pt x="109" y="11"/>
                  </a:lnTo>
                  <a:lnTo>
                    <a:pt x="111" y="15"/>
                  </a:lnTo>
                  <a:lnTo>
                    <a:pt x="113" y="20"/>
                  </a:lnTo>
                  <a:lnTo>
                    <a:pt x="114" y="25"/>
                  </a:lnTo>
                  <a:lnTo>
                    <a:pt x="114" y="57"/>
                  </a:lnTo>
                  <a:lnTo>
                    <a:pt x="114" y="57"/>
                  </a:lnTo>
                  <a:lnTo>
                    <a:pt x="113" y="62"/>
                  </a:lnTo>
                  <a:lnTo>
                    <a:pt x="111" y="65"/>
                  </a:lnTo>
                  <a:lnTo>
                    <a:pt x="109" y="70"/>
                  </a:lnTo>
                  <a:lnTo>
                    <a:pt x="107" y="74"/>
                  </a:lnTo>
                  <a:lnTo>
                    <a:pt x="103" y="77"/>
                  </a:lnTo>
                  <a:lnTo>
                    <a:pt x="98" y="79"/>
                  </a:lnTo>
                  <a:lnTo>
                    <a:pt x="93" y="80"/>
                  </a:lnTo>
                  <a:lnTo>
                    <a:pt x="88" y="81"/>
                  </a:lnTo>
                  <a:lnTo>
                    <a:pt x="25" y="81"/>
                  </a:lnTo>
                  <a:lnTo>
                    <a:pt x="25" y="81"/>
                  </a:lnTo>
                  <a:lnTo>
                    <a:pt x="20" y="80"/>
                  </a:lnTo>
                  <a:lnTo>
                    <a:pt x="15" y="79"/>
                  </a:lnTo>
                  <a:lnTo>
                    <a:pt x="11" y="77"/>
                  </a:lnTo>
                  <a:lnTo>
                    <a:pt x="8" y="74"/>
                  </a:lnTo>
                  <a:lnTo>
                    <a:pt x="4" y="70"/>
                  </a:lnTo>
                  <a:lnTo>
                    <a:pt x="3" y="65"/>
                  </a:lnTo>
                  <a:lnTo>
                    <a:pt x="0" y="62"/>
                  </a:lnTo>
                  <a:lnTo>
                    <a:pt x="0" y="57"/>
                  </a:lnTo>
                  <a:lnTo>
                    <a:pt x="0" y="25"/>
                  </a:lnTo>
                  <a:lnTo>
                    <a:pt x="0" y="25"/>
                  </a:lnTo>
                  <a:lnTo>
                    <a:pt x="0" y="20"/>
                  </a:lnTo>
                  <a:lnTo>
                    <a:pt x="3" y="15"/>
                  </a:lnTo>
                  <a:lnTo>
                    <a:pt x="4" y="11"/>
                  </a:lnTo>
                  <a:lnTo>
                    <a:pt x="8" y="7"/>
                  </a:lnTo>
                  <a:lnTo>
                    <a:pt x="11" y="4"/>
                  </a:lnTo>
                  <a:lnTo>
                    <a:pt x="15" y="1"/>
                  </a:lnTo>
                  <a:lnTo>
                    <a:pt x="20" y="0"/>
                  </a:lnTo>
                  <a:lnTo>
                    <a:pt x="25" y="0"/>
                  </a:lnTo>
                  <a:lnTo>
                    <a:pt x="25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lIns="121920" tIns="60960" rIns="121920" bIns="60960"/>
            <a:lstStyle/>
            <a:p>
              <a:pPr>
                <a:defRPr/>
              </a:pPr>
              <a:endParaRPr lang="en-US" sz="3200">
                <a:solidFill>
                  <a:prstClr val="black"/>
                </a:solidFill>
              </a:endParaRPr>
            </a:p>
          </p:txBody>
        </p:sp>
      </p:grpSp>
      <p:sp>
        <p:nvSpPr>
          <p:cNvPr id="114" name="Freeform 143"/>
          <p:cNvSpPr>
            <a:spLocks noEditPoints="1"/>
          </p:cNvSpPr>
          <p:nvPr/>
        </p:nvSpPr>
        <p:spPr bwMode="auto">
          <a:xfrm>
            <a:off x="10109200" y="4979686"/>
            <a:ext cx="493713" cy="506413"/>
          </a:xfrm>
          <a:custGeom>
            <a:avLst/>
            <a:gdLst>
              <a:gd name="T0" fmla="*/ 203 w 360"/>
              <a:gd name="T1" fmla="*/ 271 h 368"/>
              <a:gd name="T2" fmla="*/ 261 w 360"/>
              <a:gd name="T3" fmla="*/ 202 h 368"/>
              <a:gd name="T4" fmla="*/ 360 w 360"/>
              <a:gd name="T5" fmla="*/ 51 h 368"/>
              <a:gd name="T6" fmla="*/ 346 w 360"/>
              <a:gd name="T7" fmla="*/ 37 h 368"/>
              <a:gd name="T8" fmla="*/ 277 w 360"/>
              <a:gd name="T9" fmla="*/ 37 h 368"/>
              <a:gd name="T10" fmla="*/ 180 w 360"/>
              <a:gd name="T11" fmla="*/ 0 h 368"/>
              <a:gd name="T12" fmla="*/ 83 w 360"/>
              <a:gd name="T13" fmla="*/ 37 h 368"/>
              <a:gd name="T14" fmla="*/ 14 w 360"/>
              <a:gd name="T15" fmla="*/ 37 h 368"/>
              <a:gd name="T16" fmla="*/ 0 w 360"/>
              <a:gd name="T17" fmla="*/ 51 h 368"/>
              <a:gd name="T18" fmla="*/ 98 w 360"/>
              <a:gd name="T19" fmla="*/ 202 h 368"/>
              <a:gd name="T20" fmla="*/ 156 w 360"/>
              <a:gd name="T21" fmla="*/ 271 h 368"/>
              <a:gd name="T22" fmla="*/ 156 w 360"/>
              <a:gd name="T23" fmla="*/ 297 h 368"/>
              <a:gd name="T24" fmla="*/ 91 w 360"/>
              <a:gd name="T25" fmla="*/ 332 h 368"/>
              <a:gd name="T26" fmla="*/ 180 w 360"/>
              <a:gd name="T27" fmla="*/ 368 h 368"/>
              <a:gd name="T28" fmla="*/ 269 w 360"/>
              <a:gd name="T29" fmla="*/ 332 h 368"/>
              <a:gd name="T30" fmla="*/ 203 w 360"/>
              <a:gd name="T31" fmla="*/ 297 h 368"/>
              <a:gd name="T32" fmla="*/ 203 w 360"/>
              <a:gd name="T33" fmla="*/ 271 h 368"/>
              <a:gd name="T34" fmla="*/ 259 w 360"/>
              <a:gd name="T35" fmla="*/ 170 h 368"/>
              <a:gd name="T36" fmla="*/ 281 w 360"/>
              <a:gd name="T37" fmla="*/ 65 h 368"/>
              <a:gd name="T38" fmla="*/ 331 w 360"/>
              <a:gd name="T39" fmla="*/ 65 h 368"/>
              <a:gd name="T40" fmla="*/ 259 w 360"/>
              <a:gd name="T41" fmla="*/ 170 h 368"/>
              <a:gd name="T42" fmla="*/ 180 w 360"/>
              <a:gd name="T43" fmla="*/ 24 h 368"/>
              <a:gd name="T44" fmla="*/ 256 w 360"/>
              <a:gd name="T45" fmla="*/ 55 h 368"/>
              <a:gd name="T46" fmla="*/ 180 w 360"/>
              <a:gd name="T47" fmla="*/ 86 h 368"/>
              <a:gd name="T48" fmla="*/ 104 w 360"/>
              <a:gd name="T49" fmla="*/ 55 h 368"/>
              <a:gd name="T50" fmla="*/ 180 w 360"/>
              <a:gd name="T51" fmla="*/ 24 h 368"/>
              <a:gd name="T52" fmla="*/ 29 w 360"/>
              <a:gd name="T53" fmla="*/ 65 h 368"/>
              <a:gd name="T54" fmla="*/ 79 w 360"/>
              <a:gd name="T55" fmla="*/ 65 h 368"/>
              <a:gd name="T56" fmla="*/ 101 w 360"/>
              <a:gd name="T57" fmla="*/ 170 h 368"/>
              <a:gd name="T58" fmla="*/ 29 w 360"/>
              <a:gd name="T59" fmla="*/ 65 h 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360" h="368">
                <a:moveTo>
                  <a:pt x="203" y="271"/>
                </a:moveTo>
                <a:cubicBezTo>
                  <a:pt x="203" y="242"/>
                  <a:pt x="225" y="226"/>
                  <a:pt x="261" y="202"/>
                </a:cubicBezTo>
                <a:cubicBezTo>
                  <a:pt x="305" y="173"/>
                  <a:pt x="360" y="137"/>
                  <a:pt x="360" y="51"/>
                </a:cubicBezTo>
                <a:cubicBezTo>
                  <a:pt x="360" y="43"/>
                  <a:pt x="353" y="37"/>
                  <a:pt x="346" y="37"/>
                </a:cubicBezTo>
                <a:cubicBezTo>
                  <a:pt x="277" y="37"/>
                  <a:pt x="277" y="37"/>
                  <a:pt x="277" y="37"/>
                </a:cubicBezTo>
                <a:cubicBezTo>
                  <a:pt x="267" y="19"/>
                  <a:pt x="238" y="0"/>
                  <a:pt x="180" y="0"/>
                </a:cubicBezTo>
                <a:cubicBezTo>
                  <a:pt x="121" y="0"/>
                  <a:pt x="92" y="19"/>
                  <a:pt x="83" y="37"/>
                </a:cubicBezTo>
                <a:cubicBezTo>
                  <a:pt x="14" y="37"/>
                  <a:pt x="14" y="37"/>
                  <a:pt x="14" y="37"/>
                </a:cubicBezTo>
                <a:cubicBezTo>
                  <a:pt x="6" y="37"/>
                  <a:pt x="0" y="43"/>
                  <a:pt x="0" y="51"/>
                </a:cubicBezTo>
                <a:cubicBezTo>
                  <a:pt x="0" y="137"/>
                  <a:pt x="54" y="173"/>
                  <a:pt x="98" y="202"/>
                </a:cubicBezTo>
                <a:cubicBezTo>
                  <a:pt x="134" y="226"/>
                  <a:pt x="156" y="242"/>
                  <a:pt x="156" y="271"/>
                </a:cubicBezTo>
                <a:cubicBezTo>
                  <a:pt x="156" y="297"/>
                  <a:pt x="156" y="297"/>
                  <a:pt x="156" y="297"/>
                </a:cubicBezTo>
                <a:cubicBezTo>
                  <a:pt x="118" y="301"/>
                  <a:pt x="91" y="315"/>
                  <a:pt x="91" y="332"/>
                </a:cubicBezTo>
                <a:cubicBezTo>
                  <a:pt x="91" y="352"/>
                  <a:pt x="131" y="368"/>
                  <a:pt x="180" y="368"/>
                </a:cubicBezTo>
                <a:cubicBezTo>
                  <a:pt x="229" y="368"/>
                  <a:pt x="269" y="352"/>
                  <a:pt x="269" y="332"/>
                </a:cubicBezTo>
                <a:cubicBezTo>
                  <a:pt x="269" y="315"/>
                  <a:pt x="241" y="301"/>
                  <a:pt x="203" y="297"/>
                </a:cubicBezTo>
                <a:lnTo>
                  <a:pt x="203" y="271"/>
                </a:lnTo>
                <a:close/>
                <a:moveTo>
                  <a:pt x="259" y="170"/>
                </a:moveTo>
                <a:cubicBezTo>
                  <a:pt x="270" y="146"/>
                  <a:pt x="279" y="113"/>
                  <a:pt x="281" y="65"/>
                </a:cubicBezTo>
                <a:cubicBezTo>
                  <a:pt x="331" y="65"/>
                  <a:pt x="331" y="65"/>
                  <a:pt x="331" y="65"/>
                </a:cubicBezTo>
                <a:cubicBezTo>
                  <a:pt x="326" y="119"/>
                  <a:pt x="294" y="146"/>
                  <a:pt x="259" y="170"/>
                </a:cubicBezTo>
                <a:close/>
                <a:moveTo>
                  <a:pt x="180" y="24"/>
                </a:moveTo>
                <a:cubicBezTo>
                  <a:pt x="234" y="24"/>
                  <a:pt x="256" y="47"/>
                  <a:pt x="256" y="55"/>
                </a:cubicBezTo>
                <a:cubicBezTo>
                  <a:pt x="256" y="63"/>
                  <a:pt x="234" y="86"/>
                  <a:pt x="180" y="86"/>
                </a:cubicBezTo>
                <a:cubicBezTo>
                  <a:pt x="125" y="86"/>
                  <a:pt x="104" y="63"/>
                  <a:pt x="104" y="55"/>
                </a:cubicBezTo>
                <a:cubicBezTo>
                  <a:pt x="104" y="47"/>
                  <a:pt x="125" y="24"/>
                  <a:pt x="180" y="24"/>
                </a:cubicBezTo>
                <a:close/>
                <a:moveTo>
                  <a:pt x="29" y="65"/>
                </a:moveTo>
                <a:cubicBezTo>
                  <a:pt x="79" y="65"/>
                  <a:pt x="79" y="65"/>
                  <a:pt x="79" y="65"/>
                </a:cubicBezTo>
                <a:cubicBezTo>
                  <a:pt x="80" y="113"/>
                  <a:pt x="89" y="146"/>
                  <a:pt x="101" y="170"/>
                </a:cubicBezTo>
                <a:cubicBezTo>
                  <a:pt x="66" y="146"/>
                  <a:pt x="33" y="119"/>
                  <a:pt x="29" y="65"/>
                </a:cubicBezTo>
                <a:close/>
              </a:path>
            </a:pathLst>
          </a:custGeom>
          <a:solidFill>
            <a:srgbClr val="F45474"/>
          </a:solidFill>
          <a:ln>
            <a:noFill/>
          </a:ln>
        </p:spPr>
        <p:txBody>
          <a:bodyPr lIns="121920" tIns="60960" rIns="121920" bIns="60960"/>
          <a:lstStyle/>
          <a:p>
            <a:pPr>
              <a:defRPr/>
            </a:pPr>
            <a:endParaRPr lang="en-US" sz="3200" dirty="0">
              <a:solidFill>
                <a:prstClr val="black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422275" y="1081851"/>
            <a:ext cx="11394642" cy="4308475"/>
            <a:chOff x="422275" y="1579563"/>
            <a:chExt cx="11394642" cy="4308475"/>
          </a:xfrm>
          <a:solidFill>
            <a:srgbClr val="F45474"/>
          </a:solidFill>
        </p:grpSpPr>
        <p:sp>
          <p:nvSpPr>
            <p:cNvPr id="3" name="AutoShape 4"/>
            <p:cNvSpPr/>
            <p:nvPr/>
          </p:nvSpPr>
          <p:spPr bwMode="auto">
            <a:xfrm>
              <a:off x="11291888" y="4522788"/>
              <a:ext cx="473075" cy="47307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7428" y="17466"/>
                  </a:moveTo>
                  <a:cubicBezTo>
                    <a:pt x="16669" y="16923"/>
                    <a:pt x="15846" y="16465"/>
                    <a:pt x="14963" y="16121"/>
                  </a:cubicBezTo>
                  <a:cubicBezTo>
                    <a:pt x="15595" y="14609"/>
                    <a:pt x="15967" y="12928"/>
                    <a:pt x="16010" y="11148"/>
                  </a:cubicBezTo>
                  <a:lnTo>
                    <a:pt x="20188" y="11148"/>
                  </a:lnTo>
                  <a:cubicBezTo>
                    <a:pt x="20097" y="13612"/>
                    <a:pt x="19065" y="15838"/>
                    <a:pt x="17428" y="17466"/>
                  </a:cubicBezTo>
                  <a:moveTo>
                    <a:pt x="1411" y="11148"/>
                  </a:moveTo>
                  <a:lnTo>
                    <a:pt x="5589" y="11148"/>
                  </a:lnTo>
                  <a:cubicBezTo>
                    <a:pt x="5632" y="12928"/>
                    <a:pt x="6004" y="14609"/>
                    <a:pt x="6636" y="16121"/>
                  </a:cubicBezTo>
                  <a:cubicBezTo>
                    <a:pt x="5753" y="16465"/>
                    <a:pt x="4931" y="16923"/>
                    <a:pt x="4171" y="17466"/>
                  </a:cubicBezTo>
                  <a:cubicBezTo>
                    <a:pt x="2534" y="15838"/>
                    <a:pt x="1502" y="13612"/>
                    <a:pt x="1411" y="11148"/>
                  </a:cubicBezTo>
                  <a:moveTo>
                    <a:pt x="3785" y="4553"/>
                  </a:moveTo>
                  <a:cubicBezTo>
                    <a:pt x="4579" y="5170"/>
                    <a:pt x="5448" y="5691"/>
                    <a:pt x="6388" y="6084"/>
                  </a:cubicBezTo>
                  <a:cubicBezTo>
                    <a:pt x="5901" y="7433"/>
                    <a:pt x="5627" y="8908"/>
                    <a:pt x="5589" y="10451"/>
                  </a:cubicBezTo>
                  <a:lnTo>
                    <a:pt x="1411" y="10451"/>
                  </a:lnTo>
                  <a:cubicBezTo>
                    <a:pt x="1494" y="8190"/>
                    <a:pt x="2376" y="6135"/>
                    <a:pt x="3785" y="4553"/>
                  </a:cubicBezTo>
                  <a:moveTo>
                    <a:pt x="11148" y="10451"/>
                  </a:moveTo>
                  <a:lnTo>
                    <a:pt x="11148" y="6950"/>
                  </a:lnTo>
                  <a:cubicBezTo>
                    <a:pt x="12339" y="6913"/>
                    <a:pt x="13484" y="6696"/>
                    <a:pt x="14558" y="6324"/>
                  </a:cubicBezTo>
                  <a:cubicBezTo>
                    <a:pt x="15018" y="7598"/>
                    <a:pt x="15276" y="8992"/>
                    <a:pt x="15314" y="10451"/>
                  </a:cubicBezTo>
                  <a:cubicBezTo>
                    <a:pt x="15314" y="10451"/>
                    <a:pt x="11148" y="10451"/>
                    <a:pt x="11148" y="10451"/>
                  </a:cubicBezTo>
                  <a:close/>
                  <a:moveTo>
                    <a:pt x="14311" y="15882"/>
                  </a:moveTo>
                  <a:cubicBezTo>
                    <a:pt x="13309" y="15559"/>
                    <a:pt x="12247" y="15380"/>
                    <a:pt x="11148" y="15346"/>
                  </a:cubicBezTo>
                  <a:lnTo>
                    <a:pt x="11148" y="11148"/>
                  </a:lnTo>
                  <a:lnTo>
                    <a:pt x="15314" y="11148"/>
                  </a:lnTo>
                  <a:cubicBezTo>
                    <a:pt x="15270" y="12844"/>
                    <a:pt x="14914" y="14445"/>
                    <a:pt x="14311" y="15882"/>
                  </a:cubicBezTo>
                  <a:moveTo>
                    <a:pt x="14683" y="16757"/>
                  </a:moveTo>
                  <a:cubicBezTo>
                    <a:pt x="15476" y="17063"/>
                    <a:pt x="16218" y="17466"/>
                    <a:pt x="16904" y="17941"/>
                  </a:cubicBezTo>
                  <a:cubicBezTo>
                    <a:pt x="15632" y="19031"/>
                    <a:pt x="14067" y="19781"/>
                    <a:pt x="12344" y="20068"/>
                  </a:cubicBezTo>
                  <a:cubicBezTo>
                    <a:pt x="13280" y="19136"/>
                    <a:pt x="14076" y="18017"/>
                    <a:pt x="14683" y="16757"/>
                  </a:cubicBezTo>
                  <a:moveTo>
                    <a:pt x="11148" y="20188"/>
                  </a:moveTo>
                  <a:lnTo>
                    <a:pt x="11148" y="16043"/>
                  </a:lnTo>
                  <a:cubicBezTo>
                    <a:pt x="12146" y="16075"/>
                    <a:pt x="13113" y="16231"/>
                    <a:pt x="14025" y="16516"/>
                  </a:cubicBezTo>
                  <a:cubicBezTo>
                    <a:pt x="13314" y="17970"/>
                    <a:pt x="12343" y="19223"/>
                    <a:pt x="11185" y="20186"/>
                  </a:cubicBezTo>
                  <a:cubicBezTo>
                    <a:pt x="11185" y="20186"/>
                    <a:pt x="11148" y="20188"/>
                    <a:pt x="11148" y="20188"/>
                  </a:cubicBezTo>
                  <a:close/>
                  <a:moveTo>
                    <a:pt x="9255" y="20068"/>
                  </a:moveTo>
                  <a:cubicBezTo>
                    <a:pt x="7532" y="19781"/>
                    <a:pt x="5967" y="19031"/>
                    <a:pt x="4695" y="17941"/>
                  </a:cubicBezTo>
                  <a:cubicBezTo>
                    <a:pt x="5381" y="17466"/>
                    <a:pt x="6123" y="17063"/>
                    <a:pt x="6916" y="16757"/>
                  </a:cubicBezTo>
                  <a:cubicBezTo>
                    <a:pt x="7523" y="18017"/>
                    <a:pt x="8319" y="19136"/>
                    <a:pt x="9255" y="20068"/>
                  </a:cubicBezTo>
                  <a:moveTo>
                    <a:pt x="10451" y="11148"/>
                  </a:moveTo>
                  <a:lnTo>
                    <a:pt x="10451" y="15346"/>
                  </a:lnTo>
                  <a:cubicBezTo>
                    <a:pt x="9352" y="15380"/>
                    <a:pt x="8290" y="15559"/>
                    <a:pt x="7288" y="15882"/>
                  </a:cubicBezTo>
                  <a:cubicBezTo>
                    <a:pt x="6685" y="14445"/>
                    <a:pt x="6329" y="12844"/>
                    <a:pt x="6285" y="11148"/>
                  </a:cubicBezTo>
                  <a:cubicBezTo>
                    <a:pt x="6285" y="11148"/>
                    <a:pt x="10451" y="11148"/>
                    <a:pt x="10451" y="11148"/>
                  </a:cubicBezTo>
                  <a:close/>
                  <a:moveTo>
                    <a:pt x="7041" y="6324"/>
                  </a:moveTo>
                  <a:cubicBezTo>
                    <a:pt x="8115" y="6696"/>
                    <a:pt x="9260" y="6913"/>
                    <a:pt x="10451" y="6950"/>
                  </a:cubicBezTo>
                  <a:lnTo>
                    <a:pt x="10451" y="10451"/>
                  </a:lnTo>
                  <a:lnTo>
                    <a:pt x="6285" y="10451"/>
                  </a:lnTo>
                  <a:cubicBezTo>
                    <a:pt x="6324" y="8992"/>
                    <a:pt x="6581" y="7598"/>
                    <a:pt x="7041" y="6324"/>
                  </a:cubicBezTo>
                  <a:moveTo>
                    <a:pt x="6651" y="5442"/>
                  </a:moveTo>
                  <a:cubicBezTo>
                    <a:pt x="5790" y="5084"/>
                    <a:pt x="4993" y="4609"/>
                    <a:pt x="4263" y="4050"/>
                  </a:cubicBezTo>
                  <a:cubicBezTo>
                    <a:pt x="5606" y="2749"/>
                    <a:pt x="7332" y="1851"/>
                    <a:pt x="9255" y="1531"/>
                  </a:cubicBezTo>
                  <a:cubicBezTo>
                    <a:pt x="8175" y="2610"/>
                    <a:pt x="7286" y="3939"/>
                    <a:pt x="6651" y="5442"/>
                  </a:cubicBezTo>
                  <a:moveTo>
                    <a:pt x="10451" y="1411"/>
                  </a:moveTo>
                  <a:lnTo>
                    <a:pt x="10451" y="6253"/>
                  </a:lnTo>
                  <a:cubicBezTo>
                    <a:pt x="9352" y="6217"/>
                    <a:pt x="8296" y="6021"/>
                    <a:pt x="7303" y="5681"/>
                  </a:cubicBezTo>
                  <a:cubicBezTo>
                    <a:pt x="8029" y="3972"/>
                    <a:pt x="9101" y="2507"/>
                    <a:pt x="10415" y="1413"/>
                  </a:cubicBezTo>
                  <a:cubicBezTo>
                    <a:pt x="10427" y="1412"/>
                    <a:pt x="10439" y="1411"/>
                    <a:pt x="10451" y="1411"/>
                  </a:cubicBezTo>
                  <a:moveTo>
                    <a:pt x="12344" y="1531"/>
                  </a:moveTo>
                  <a:cubicBezTo>
                    <a:pt x="14267" y="1851"/>
                    <a:pt x="15993" y="2749"/>
                    <a:pt x="17336" y="4050"/>
                  </a:cubicBezTo>
                  <a:cubicBezTo>
                    <a:pt x="16606" y="4609"/>
                    <a:pt x="15809" y="5084"/>
                    <a:pt x="14948" y="5442"/>
                  </a:cubicBezTo>
                  <a:cubicBezTo>
                    <a:pt x="14313" y="3939"/>
                    <a:pt x="13424" y="2610"/>
                    <a:pt x="12344" y="1531"/>
                  </a:cubicBezTo>
                  <a:moveTo>
                    <a:pt x="11184" y="1413"/>
                  </a:moveTo>
                  <a:cubicBezTo>
                    <a:pt x="12498" y="2507"/>
                    <a:pt x="13570" y="3972"/>
                    <a:pt x="14296" y="5681"/>
                  </a:cubicBezTo>
                  <a:cubicBezTo>
                    <a:pt x="13303" y="6021"/>
                    <a:pt x="12247" y="6217"/>
                    <a:pt x="11148" y="6253"/>
                  </a:cubicBezTo>
                  <a:lnTo>
                    <a:pt x="11148" y="1411"/>
                  </a:lnTo>
                  <a:cubicBezTo>
                    <a:pt x="11160" y="1411"/>
                    <a:pt x="11172" y="1412"/>
                    <a:pt x="11184" y="1413"/>
                  </a:cubicBezTo>
                  <a:moveTo>
                    <a:pt x="10414" y="20186"/>
                  </a:moveTo>
                  <a:cubicBezTo>
                    <a:pt x="9256" y="19223"/>
                    <a:pt x="8285" y="17970"/>
                    <a:pt x="7574" y="16516"/>
                  </a:cubicBezTo>
                  <a:cubicBezTo>
                    <a:pt x="8486" y="16231"/>
                    <a:pt x="9453" y="16075"/>
                    <a:pt x="10451" y="16043"/>
                  </a:cubicBezTo>
                  <a:lnTo>
                    <a:pt x="10451" y="20188"/>
                  </a:lnTo>
                  <a:cubicBezTo>
                    <a:pt x="10451" y="20188"/>
                    <a:pt x="10414" y="20186"/>
                    <a:pt x="10414" y="20186"/>
                  </a:cubicBezTo>
                  <a:close/>
                  <a:moveTo>
                    <a:pt x="20188" y="10451"/>
                  </a:moveTo>
                  <a:lnTo>
                    <a:pt x="16010" y="10451"/>
                  </a:lnTo>
                  <a:cubicBezTo>
                    <a:pt x="15972" y="8908"/>
                    <a:pt x="15698" y="7433"/>
                    <a:pt x="15211" y="6084"/>
                  </a:cubicBezTo>
                  <a:cubicBezTo>
                    <a:pt x="16151" y="5691"/>
                    <a:pt x="17020" y="5170"/>
                    <a:pt x="17814" y="4553"/>
                  </a:cubicBezTo>
                  <a:cubicBezTo>
                    <a:pt x="19223" y="6135"/>
                    <a:pt x="20105" y="8190"/>
                    <a:pt x="20188" y="10451"/>
                  </a:cubicBezTo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4"/>
                    <a:pt x="4835" y="21600"/>
                    <a:pt x="10800" y="21600"/>
                  </a:cubicBezTo>
                  <a:cubicBezTo>
                    <a:pt x="16764" y="21600"/>
                    <a:pt x="21600" y="16764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defTabSz="608965">
                <a:defRPr/>
              </a:pPr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4" name="AutoShape 5"/>
            <p:cNvSpPr/>
            <p:nvPr/>
          </p:nvSpPr>
          <p:spPr bwMode="auto">
            <a:xfrm>
              <a:off x="10636250" y="4675188"/>
              <a:ext cx="92075" cy="12382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7999" y="18900"/>
                  </a:moveTo>
                  <a:lnTo>
                    <a:pt x="3600" y="18900"/>
                  </a:lnTo>
                  <a:lnTo>
                    <a:pt x="3600" y="2700"/>
                  </a:lnTo>
                  <a:lnTo>
                    <a:pt x="7200" y="2700"/>
                  </a:lnTo>
                  <a:lnTo>
                    <a:pt x="17999" y="14850"/>
                  </a:lnTo>
                  <a:cubicBezTo>
                    <a:pt x="17999" y="14850"/>
                    <a:pt x="17999" y="18900"/>
                    <a:pt x="17999" y="18900"/>
                  </a:cubicBezTo>
                  <a:close/>
                  <a:moveTo>
                    <a:pt x="10195" y="1202"/>
                  </a:moveTo>
                  <a:cubicBezTo>
                    <a:pt x="9527" y="450"/>
                    <a:pt x="8402" y="0"/>
                    <a:pt x="7200" y="0"/>
                  </a:cubicBezTo>
                  <a:lnTo>
                    <a:pt x="3600" y="0"/>
                  </a:lnTo>
                  <a:cubicBezTo>
                    <a:pt x="1610" y="0"/>
                    <a:pt x="0" y="1207"/>
                    <a:pt x="0" y="2700"/>
                  </a:cubicBezTo>
                  <a:lnTo>
                    <a:pt x="0" y="18900"/>
                  </a:lnTo>
                  <a:cubicBezTo>
                    <a:pt x="0" y="20392"/>
                    <a:pt x="1610" y="21599"/>
                    <a:pt x="3600" y="21599"/>
                  </a:cubicBezTo>
                  <a:lnTo>
                    <a:pt x="17999" y="21599"/>
                  </a:lnTo>
                  <a:cubicBezTo>
                    <a:pt x="19989" y="21599"/>
                    <a:pt x="21600" y="20392"/>
                    <a:pt x="21600" y="18900"/>
                  </a:cubicBezTo>
                  <a:lnTo>
                    <a:pt x="21600" y="14850"/>
                  </a:lnTo>
                  <a:cubicBezTo>
                    <a:pt x="21600" y="14317"/>
                    <a:pt x="21389" y="13795"/>
                    <a:pt x="20995" y="13352"/>
                  </a:cubicBezTo>
                  <a:cubicBezTo>
                    <a:pt x="20995" y="13352"/>
                    <a:pt x="10195" y="1202"/>
                    <a:pt x="10195" y="120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defTabSz="608965">
                <a:defRPr/>
              </a:pPr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5" name="AutoShape 6"/>
            <p:cNvSpPr/>
            <p:nvPr/>
          </p:nvSpPr>
          <p:spPr bwMode="auto">
            <a:xfrm>
              <a:off x="10301288" y="4554538"/>
              <a:ext cx="487362" cy="39687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250" y="16615"/>
                  </a:moveTo>
                  <a:cubicBezTo>
                    <a:pt x="20250" y="17074"/>
                    <a:pt x="19948" y="17446"/>
                    <a:pt x="19575" y="17446"/>
                  </a:cubicBezTo>
                  <a:lnTo>
                    <a:pt x="18803" y="17446"/>
                  </a:lnTo>
                  <a:cubicBezTo>
                    <a:pt x="18501" y="16016"/>
                    <a:pt x="17453" y="14953"/>
                    <a:pt x="16200" y="14953"/>
                  </a:cubicBezTo>
                  <a:cubicBezTo>
                    <a:pt x="14945" y="14953"/>
                    <a:pt x="13897" y="16016"/>
                    <a:pt x="13595" y="17446"/>
                  </a:cubicBezTo>
                  <a:lnTo>
                    <a:pt x="10029" y="17446"/>
                  </a:lnTo>
                  <a:cubicBezTo>
                    <a:pt x="9727" y="16016"/>
                    <a:pt x="8679" y="14953"/>
                    <a:pt x="7425" y="14953"/>
                  </a:cubicBezTo>
                  <a:cubicBezTo>
                    <a:pt x="6170" y="14953"/>
                    <a:pt x="5122" y="16016"/>
                    <a:pt x="4820" y="17446"/>
                  </a:cubicBezTo>
                  <a:lnTo>
                    <a:pt x="4050" y="17446"/>
                  </a:lnTo>
                  <a:cubicBezTo>
                    <a:pt x="3677" y="17446"/>
                    <a:pt x="3375" y="17074"/>
                    <a:pt x="3375" y="16615"/>
                  </a:cubicBezTo>
                  <a:lnTo>
                    <a:pt x="3375" y="14123"/>
                  </a:lnTo>
                  <a:lnTo>
                    <a:pt x="12150" y="14123"/>
                  </a:lnTo>
                  <a:cubicBezTo>
                    <a:pt x="13266" y="14123"/>
                    <a:pt x="14175" y="13005"/>
                    <a:pt x="14175" y="11630"/>
                  </a:cubicBezTo>
                  <a:lnTo>
                    <a:pt x="14175" y="5815"/>
                  </a:lnTo>
                  <a:lnTo>
                    <a:pt x="16875" y="5815"/>
                  </a:lnTo>
                  <a:cubicBezTo>
                    <a:pt x="17100" y="5815"/>
                    <a:pt x="17311" y="5954"/>
                    <a:pt x="17436" y="6185"/>
                  </a:cubicBezTo>
                  <a:lnTo>
                    <a:pt x="20136" y="11169"/>
                  </a:lnTo>
                  <a:cubicBezTo>
                    <a:pt x="20210" y="11306"/>
                    <a:pt x="20250" y="11466"/>
                    <a:pt x="20250" y="11630"/>
                  </a:cubicBezTo>
                  <a:cubicBezTo>
                    <a:pt x="20250" y="11630"/>
                    <a:pt x="20250" y="16615"/>
                    <a:pt x="20250" y="16615"/>
                  </a:cubicBezTo>
                  <a:close/>
                  <a:moveTo>
                    <a:pt x="16200" y="19938"/>
                  </a:moveTo>
                  <a:cubicBezTo>
                    <a:pt x="15454" y="19938"/>
                    <a:pt x="14850" y="19193"/>
                    <a:pt x="14850" y="18276"/>
                  </a:cubicBezTo>
                  <a:cubicBezTo>
                    <a:pt x="14850" y="17360"/>
                    <a:pt x="15454" y="16615"/>
                    <a:pt x="16200" y="16615"/>
                  </a:cubicBezTo>
                  <a:cubicBezTo>
                    <a:pt x="16945" y="16615"/>
                    <a:pt x="17550" y="17360"/>
                    <a:pt x="17550" y="18276"/>
                  </a:cubicBezTo>
                  <a:cubicBezTo>
                    <a:pt x="17550" y="19193"/>
                    <a:pt x="16945" y="19938"/>
                    <a:pt x="16200" y="19938"/>
                  </a:cubicBezTo>
                  <a:moveTo>
                    <a:pt x="7425" y="19938"/>
                  </a:moveTo>
                  <a:cubicBezTo>
                    <a:pt x="6679" y="19938"/>
                    <a:pt x="6075" y="19193"/>
                    <a:pt x="6075" y="18276"/>
                  </a:cubicBezTo>
                  <a:cubicBezTo>
                    <a:pt x="6075" y="17360"/>
                    <a:pt x="6679" y="16615"/>
                    <a:pt x="7425" y="16615"/>
                  </a:cubicBezTo>
                  <a:cubicBezTo>
                    <a:pt x="8170" y="16615"/>
                    <a:pt x="8775" y="17360"/>
                    <a:pt x="8775" y="18276"/>
                  </a:cubicBezTo>
                  <a:cubicBezTo>
                    <a:pt x="8775" y="19193"/>
                    <a:pt x="8170" y="19938"/>
                    <a:pt x="7425" y="19938"/>
                  </a:cubicBezTo>
                  <a:moveTo>
                    <a:pt x="2024" y="12461"/>
                  </a:moveTo>
                  <a:cubicBezTo>
                    <a:pt x="1652" y="12461"/>
                    <a:pt x="1349" y="12089"/>
                    <a:pt x="1349" y="11630"/>
                  </a:cubicBezTo>
                  <a:lnTo>
                    <a:pt x="1349" y="2492"/>
                  </a:lnTo>
                  <a:cubicBezTo>
                    <a:pt x="1349" y="2033"/>
                    <a:pt x="1652" y="1661"/>
                    <a:pt x="2024" y="1661"/>
                  </a:cubicBezTo>
                  <a:lnTo>
                    <a:pt x="12150" y="1661"/>
                  </a:lnTo>
                  <a:cubicBezTo>
                    <a:pt x="12523" y="1661"/>
                    <a:pt x="12825" y="2033"/>
                    <a:pt x="12825" y="2492"/>
                  </a:cubicBezTo>
                  <a:lnTo>
                    <a:pt x="12825" y="4153"/>
                  </a:lnTo>
                  <a:lnTo>
                    <a:pt x="12825" y="5815"/>
                  </a:lnTo>
                  <a:lnTo>
                    <a:pt x="12825" y="11630"/>
                  </a:lnTo>
                  <a:cubicBezTo>
                    <a:pt x="12825" y="12089"/>
                    <a:pt x="12523" y="12461"/>
                    <a:pt x="12150" y="12461"/>
                  </a:cubicBezTo>
                  <a:cubicBezTo>
                    <a:pt x="12150" y="12461"/>
                    <a:pt x="2024" y="12461"/>
                    <a:pt x="2024" y="12461"/>
                  </a:cubicBezTo>
                  <a:close/>
                  <a:moveTo>
                    <a:pt x="21259" y="10248"/>
                  </a:moveTo>
                  <a:lnTo>
                    <a:pt x="18559" y="5263"/>
                  </a:lnTo>
                  <a:cubicBezTo>
                    <a:pt x="18182" y="4568"/>
                    <a:pt x="17552" y="4153"/>
                    <a:pt x="16875" y="4153"/>
                  </a:cubicBezTo>
                  <a:lnTo>
                    <a:pt x="14175" y="4153"/>
                  </a:lnTo>
                  <a:lnTo>
                    <a:pt x="14175" y="2492"/>
                  </a:lnTo>
                  <a:cubicBezTo>
                    <a:pt x="14175" y="1117"/>
                    <a:pt x="13266" y="0"/>
                    <a:pt x="12150" y="0"/>
                  </a:cubicBezTo>
                  <a:lnTo>
                    <a:pt x="2024" y="0"/>
                  </a:lnTo>
                  <a:cubicBezTo>
                    <a:pt x="908" y="0"/>
                    <a:pt x="0" y="1117"/>
                    <a:pt x="0" y="2492"/>
                  </a:cubicBezTo>
                  <a:lnTo>
                    <a:pt x="0" y="11630"/>
                  </a:lnTo>
                  <a:cubicBezTo>
                    <a:pt x="0" y="13005"/>
                    <a:pt x="908" y="14123"/>
                    <a:pt x="2024" y="14123"/>
                  </a:cubicBezTo>
                  <a:lnTo>
                    <a:pt x="2025" y="14123"/>
                  </a:lnTo>
                  <a:lnTo>
                    <a:pt x="2025" y="16615"/>
                  </a:lnTo>
                  <a:cubicBezTo>
                    <a:pt x="2025" y="17989"/>
                    <a:pt x="2933" y="19107"/>
                    <a:pt x="4050" y="19107"/>
                  </a:cubicBezTo>
                  <a:lnTo>
                    <a:pt x="4820" y="19107"/>
                  </a:lnTo>
                  <a:cubicBezTo>
                    <a:pt x="5122" y="20537"/>
                    <a:pt x="6170" y="21600"/>
                    <a:pt x="7425" y="21600"/>
                  </a:cubicBezTo>
                  <a:cubicBezTo>
                    <a:pt x="8679" y="21600"/>
                    <a:pt x="9727" y="20537"/>
                    <a:pt x="10029" y="19107"/>
                  </a:cubicBezTo>
                  <a:lnTo>
                    <a:pt x="13595" y="19107"/>
                  </a:lnTo>
                  <a:cubicBezTo>
                    <a:pt x="13897" y="20537"/>
                    <a:pt x="14945" y="21600"/>
                    <a:pt x="16200" y="21600"/>
                  </a:cubicBezTo>
                  <a:cubicBezTo>
                    <a:pt x="17453" y="21600"/>
                    <a:pt x="18501" y="20537"/>
                    <a:pt x="18803" y="19107"/>
                  </a:cubicBezTo>
                  <a:lnTo>
                    <a:pt x="19575" y="19107"/>
                  </a:lnTo>
                  <a:cubicBezTo>
                    <a:pt x="20691" y="19107"/>
                    <a:pt x="21599" y="17989"/>
                    <a:pt x="21599" y="16615"/>
                  </a:cubicBezTo>
                  <a:lnTo>
                    <a:pt x="21599" y="11630"/>
                  </a:lnTo>
                  <a:cubicBezTo>
                    <a:pt x="21599" y="11137"/>
                    <a:pt x="21482" y="10658"/>
                    <a:pt x="21259" y="10248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defTabSz="608965">
                <a:defRPr/>
              </a:pPr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6" name="AutoShape 7"/>
            <p:cNvSpPr/>
            <p:nvPr/>
          </p:nvSpPr>
          <p:spPr bwMode="auto">
            <a:xfrm>
              <a:off x="9324975" y="4506913"/>
              <a:ext cx="487363" cy="488950"/>
            </a:xfrm>
            <a:custGeom>
              <a:avLst/>
              <a:gdLst>
                <a:gd name="T0" fmla="+- 0 10800 1271"/>
                <a:gd name="T1" fmla="*/ T0 w 19058"/>
                <a:gd name="T2" fmla="+- 0 10799 1270"/>
                <a:gd name="T3" fmla="*/ 10799 h 19059"/>
                <a:gd name="T4" fmla="+- 0 10800 1271"/>
                <a:gd name="T5" fmla="*/ T4 w 19058"/>
                <a:gd name="T6" fmla="+- 0 10799 1270"/>
                <a:gd name="T7" fmla="*/ 10799 h 19059"/>
                <a:gd name="T8" fmla="+- 0 10800 1271"/>
                <a:gd name="T9" fmla="*/ T8 w 19058"/>
                <a:gd name="T10" fmla="+- 0 10799 1270"/>
                <a:gd name="T11" fmla="*/ 10799 h 19059"/>
                <a:gd name="T12" fmla="+- 0 10800 1271"/>
                <a:gd name="T13" fmla="*/ T12 w 19058"/>
                <a:gd name="T14" fmla="+- 0 10799 1270"/>
                <a:gd name="T15" fmla="*/ 10799 h 1905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058" h="19059">
                  <a:moveTo>
                    <a:pt x="6430" y="17268"/>
                  </a:moveTo>
                  <a:cubicBezTo>
                    <a:pt x="2162" y="15559"/>
                    <a:pt x="82" y="10698"/>
                    <a:pt x="1790" y="6431"/>
                  </a:cubicBezTo>
                  <a:cubicBezTo>
                    <a:pt x="3499" y="2164"/>
                    <a:pt x="8360" y="81"/>
                    <a:pt x="12627" y="1791"/>
                  </a:cubicBezTo>
                  <a:cubicBezTo>
                    <a:pt x="16894" y="3499"/>
                    <a:pt x="18975" y="8361"/>
                    <a:pt x="17267" y="12628"/>
                  </a:cubicBezTo>
                  <a:cubicBezTo>
                    <a:pt x="15558" y="16895"/>
                    <a:pt x="10696" y="18976"/>
                    <a:pt x="6430" y="17268"/>
                  </a:cubicBezTo>
                  <a:moveTo>
                    <a:pt x="13070" y="685"/>
                  </a:moveTo>
                  <a:cubicBezTo>
                    <a:pt x="8186" y="-1270"/>
                    <a:pt x="2641" y="1103"/>
                    <a:pt x="685" y="5987"/>
                  </a:cubicBezTo>
                  <a:cubicBezTo>
                    <a:pt x="-1271" y="10872"/>
                    <a:pt x="1103" y="16418"/>
                    <a:pt x="5987" y="18373"/>
                  </a:cubicBezTo>
                  <a:cubicBezTo>
                    <a:pt x="10871" y="20330"/>
                    <a:pt x="16416" y="17955"/>
                    <a:pt x="18373" y="13071"/>
                  </a:cubicBezTo>
                  <a:cubicBezTo>
                    <a:pt x="20329" y="8186"/>
                    <a:pt x="17954" y="2641"/>
                    <a:pt x="13070" y="685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defTabSz="608965">
                <a:defRPr/>
              </a:pPr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7" name="AutoShape 8"/>
            <p:cNvSpPr/>
            <p:nvPr/>
          </p:nvSpPr>
          <p:spPr bwMode="auto">
            <a:xfrm>
              <a:off x="9537700" y="4722813"/>
              <a:ext cx="61913" cy="60325"/>
            </a:xfrm>
            <a:custGeom>
              <a:avLst/>
              <a:gdLst>
                <a:gd name="T0" fmla="+- 0 10801 1272"/>
                <a:gd name="T1" fmla="*/ T0 w 19059"/>
                <a:gd name="T2" fmla="+- 0 10800 1272"/>
                <a:gd name="T3" fmla="*/ 10800 h 19056"/>
                <a:gd name="T4" fmla="+- 0 10801 1272"/>
                <a:gd name="T5" fmla="*/ T4 w 19059"/>
                <a:gd name="T6" fmla="+- 0 10800 1272"/>
                <a:gd name="T7" fmla="*/ 10800 h 19056"/>
                <a:gd name="T8" fmla="+- 0 10801 1272"/>
                <a:gd name="T9" fmla="*/ T8 w 19059"/>
                <a:gd name="T10" fmla="+- 0 10800 1272"/>
                <a:gd name="T11" fmla="*/ 10800 h 19056"/>
                <a:gd name="T12" fmla="+- 0 10801 1272"/>
                <a:gd name="T13" fmla="*/ T12 w 19059"/>
                <a:gd name="T14" fmla="+- 0 10800 1272"/>
                <a:gd name="T15" fmla="*/ 10800 h 19056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059" h="19056">
                  <a:moveTo>
                    <a:pt x="7753" y="13951"/>
                  </a:moveTo>
                  <a:cubicBezTo>
                    <a:pt x="5315" y="12969"/>
                    <a:pt x="4129" y="10197"/>
                    <a:pt x="5101" y="7755"/>
                  </a:cubicBezTo>
                  <a:cubicBezTo>
                    <a:pt x="6083" y="5323"/>
                    <a:pt x="8860" y="4132"/>
                    <a:pt x="11298" y="5104"/>
                  </a:cubicBezTo>
                  <a:cubicBezTo>
                    <a:pt x="13735" y="6081"/>
                    <a:pt x="14926" y="8858"/>
                    <a:pt x="13949" y="11300"/>
                  </a:cubicBezTo>
                  <a:cubicBezTo>
                    <a:pt x="12972" y="13737"/>
                    <a:pt x="10195" y="14923"/>
                    <a:pt x="7753" y="13951"/>
                  </a:cubicBezTo>
                  <a:moveTo>
                    <a:pt x="13070" y="686"/>
                  </a:moveTo>
                  <a:cubicBezTo>
                    <a:pt x="8190" y="-1272"/>
                    <a:pt x="2640" y="1104"/>
                    <a:pt x="686" y="5988"/>
                  </a:cubicBezTo>
                  <a:cubicBezTo>
                    <a:pt x="-1272" y="10872"/>
                    <a:pt x="1105" y="16416"/>
                    <a:pt x="5985" y="18369"/>
                  </a:cubicBezTo>
                  <a:cubicBezTo>
                    <a:pt x="10870" y="20328"/>
                    <a:pt x="16415" y="17951"/>
                    <a:pt x="18374" y="13072"/>
                  </a:cubicBezTo>
                  <a:cubicBezTo>
                    <a:pt x="20328" y="8188"/>
                    <a:pt x="17960" y="2644"/>
                    <a:pt x="13070" y="686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defTabSz="608965">
                <a:defRPr/>
              </a:pPr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8" name="AutoShape 9"/>
            <p:cNvSpPr/>
            <p:nvPr/>
          </p:nvSpPr>
          <p:spPr bwMode="auto">
            <a:xfrm>
              <a:off x="9475788" y="4662488"/>
              <a:ext cx="184150" cy="180975"/>
            </a:xfrm>
            <a:custGeom>
              <a:avLst/>
              <a:gdLst>
                <a:gd name="T0" fmla="+- 0 10800 1271"/>
                <a:gd name="T1" fmla="*/ T0 w 19059"/>
                <a:gd name="T2" fmla="+- 0 10800 1271"/>
                <a:gd name="T3" fmla="*/ 10800 h 19058"/>
                <a:gd name="T4" fmla="+- 0 10800 1271"/>
                <a:gd name="T5" fmla="*/ T4 w 19059"/>
                <a:gd name="T6" fmla="+- 0 10800 1271"/>
                <a:gd name="T7" fmla="*/ 10800 h 19058"/>
                <a:gd name="T8" fmla="+- 0 10800 1271"/>
                <a:gd name="T9" fmla="*/ T8 w 19059"/>
                <a:gd name="T10" fmla="+- 0 10800 1271"/>
                <a:gd name="T11" fmla="*/ 10800 h 19058"/>
                <a:gd name="T12" fmla="+- 0 10800 1271"/>
                <a:gd name="T13" fmla="*/ T12 w 19059"/>
                <a:gd name="T14" fmla="+- 0 10800 1271"/>
                <a:gd name="T15" fmla="*/ 10800 h 19058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059" h="19058">
                  <a:moveTo>
                    <a:pt x="7169" y="15424"/>
                  </a:moveTo>
                  <a:cubicBezTo>
                    <a:pt x="3916" y="14123"/>
                    <a:pt x="2331" y="10417"/>
                    <a:pt x="3632" y="7167"/>
                  </a:cubicBezTo>
                  <a:cubicBezTo>
                    <a:pt x="4934" y="3917"/>
                    <a:pt x="8638" y="2331"/>
                    <a:pt x="11889" y="3632"/>
                  </a:cubicBezTo>
                  <a:cubicBezTo>
                    <a:pt x="15141" y="4934"/>
                    <a:pt x="16728" y="8640"/>
                    <a:pt x="15425" y="11890"/>
                  </a:cubicBezTo>
                  <a:cubicBezTo>
                    <a:pt x="14124" y="15140"/>
                    <a:pt x="10419" y="16728"/>
                    <a:pt x="7169" y="15424"/>
                  </a:cubicBezTo>
                  <a:moveTo>
                    <a:pt x="13071" y="685"/>
                  </a:moveTo>
                  <a:cubicBezTo>
                    <a:pt x="8186" y="-1271"/>
                    <a:pt x="2639" y="1104"/>
                    <a:pt x="686" y="5987"/>
                  </a:cubicBezTo>
                  <a:cubicBezTo>
                    <a:pt x="-1271" y="10871"/>
                    <a:pt x="1104" y="16416"/>
                    <a:pt x="5987" y="18372"/>
                  </a:cubicBezTo>
                  <a:cubicBezTo>
                    <a:pt x="10874" y="20329"/>
                    <a:pt x="16418" y="17955"/>
                    <a:pt x="18375" y="13070"/>
                  </a:cubicBezTo>
                  <a:cubicBezTo>
                    <a:pt x="20328" y="8186"/>
                    <a:pt x="17956" y="2641"/>
                    <a:pt x="13071" y="685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defTabSz="608965">
                <a:defRPr/>
              </a:pPr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9" name="AutoShape 10"/>
            <p:cNvSpPr/>
            <p:nvPr/>
          </p:nvSpPr>
          <p:spPr bwMode="auto">
            <a:xfrm>
              <a:off x="9599613" y="4783138"/>
              <a:ext cx="74612" cy="79375"/>
            </a:xfrm>
            <a:custGeom>
              <a:avLst/>
              <a:gdLst>
                <a:gd name="T0" fmla="+- 0 10804 288"/>
                <a:gd name="T1" fmla="*/ T0 w 21033"/>
                <a:gd name="T2" fmla="+- 0 10798 277"/>
                <a:gd name="T3" fmla="*/ 10798 h 21043"/>
                <a:gd name="T4" fmla="+- 0 10804 288"/>
                <a:gd name="T5" fmla="*/ T4 w 21033"/>
                <a:gd name="T6" fmla="+- 0 10798 277"/>
                <a:gd name="T7" fmla="*/ 10798 h 21043"/>
                <a:gd name="T8" fmla="+- 0 10804 288"/>
                <a:gd name="T9" fmla="*/ T8 w 21033"/>
                <a:gd name="T10" fmla="+- 0 10798 277"/>
                <a:gd name="T11" fmla="*/ 10798 h 21043"/>
                <a:gd name="T12" fmla="+- 0 10804 288"/>
                <a:gd name="T13" fmla="*/ T12 w 21033"/>
                <a:gd name="T14" fmla="+- 0 10798 277"/>
                <a:gd name="T15" fmla="*/ 10798 h 21043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033" h="21043">
                  <a:moveTo>
                    <a:pt x="20881" y="2825"/>
                  </a:moveTo>
                  <a:cubicBezTo>
                    <a:pt x="21312" y="1771"/>
                    <a:pt x="20787" y="572"/>
                    <a:pt x="19713" y="149"/>
                  </a:cubicBezTo>
                  <a:cubicBezTo>
                    <a:pt x="18636" y="-277"/>
                    <a:pt x="17414" y="238"/>
                    <a:pt x="16984" y="1296"/>
                  </a:cubicBezTo>
                  <a:lnTo>
                    <a:pt x="16980" y="1292"/>
                  </a:lnTo>
                  <a:cubicBezTo>
                    <a:pt x="13964" y="8692"/>
                    <a:pt x="8182" y="14184"/>
                    <a:pt x="1269" y="17089"/>
                  </a:cubicBezTo>
                  <a:cubicBezTo>
                    <a:pt x="207" y="17536"/>
                    <a:pt x="-288" y="18747"/>
                    <a:pt x="170" y="19789"/>
                  </a:cubicBezTo>
                  <a:cubicBezTo>
                    <a:pt x="629" y="20840"/>
                    <a:pt x="1863" y="21323"/>
                    <a:pt x="2924" y="20876"/>
                  </a:cubicBezTo>
                  <a:cubicBezTo>
                    <a:pt x="2961" y="20860"/>
                    <a:pt x="2982" y="20828"/>
                    <a:pt x="3014" y="20815"/>
                  </a:cubicBezTo>
                  <a:cubicBezTo>
                    <a:pt x="10874" y="17480"/>
                    <a:pt x="17451" y="11227"/>
                    <a:pt x="20877" y="2825"/>
                  </a:cubicBezTo>
                  <a:cubicBezTo>
                    <a:pt x="20877" y="2825"/>
                    <a:pt x="20881" y="2825"/>
                    <a:pt x="20881" y="2825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defTabSz="608965">
                <a:defRPr/>
              </a:pPr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10" name="AutoShape 11"/>
            <p:cNvSpPr/>
            <p:nvPr/>
          </p:nvSpPr>
          <p:spPr bwMode="auto">
            <a:xfrm>
              <a:off x="9628188" y="4814888"/>
              <a:ext cx="109537" cy="111125"/>
            </a:xfrm>
            <a:custGeom>
              <a:avLst/>
              <a:gdLst>
                <a:gd name="T0" fmla="+- 0 10803 203"/>
                <a:gd name="T1" fmla="*/ T0 w 21201"/>
                <a:gd name="T2" fmla="+- 0 10798 194"/>
                <a:gd name="T3" fmla="*/ 10798 h 21209"/>
                <a:gd name="T4" fmla="+- 0 10803 203"/>
                <a:gd name="T5" fmla="*/ T4 w 21201"/>
                <a:gd name="T6" fmla="+- 0 10798 194"/>
                <a:gd name="T7" fmla="*/ 10798 h 21209"/>
                <a:gd name="T8" fmla="+- 0 10803 203"/>
                <a:gd name="T9" fmla="*/ T8 w 21201"/>
                <a:gd name="T10" fmla="+- 0 10798 194"/>
                <a:gd name="T11" fmla="*/ 10798 h 21209"/>
                <a:gd name="T12" fmla="+- 0 10803 203"/>
                <a:gd name="T13" fmla="*/ T12 w 21201"/>
                <a:gd name="T14" fmla="+- 0 10798 194"/>
                <a:gd name="T15" fmla="*/ 10798 h 2120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201" h="21209">
                  <a:moveTo>
                    <a:pt x="20267" y="104"/>
                  </a:moveTo>
                  <a:cubicBezTo>
                    <a:pt x="19508" y="-194"/>
                    <a:pt x="18645" y="169"/>
                    <a:pt x="18339" y="912"/>
                  </a:cubicBezTo>
                  <a:cubicBezTo>
                    <a:pt x="14991" y="9110"/>
                    <a:pt x="8568" y="15198"/>
                    <a:pt x="894" y="18420"/>
                  </a:cubicBezTo>
                  <a:cubicBezTo>
                    <a:pt x="144" y="18735"/>
                    <a:pt x="-203" y="19589"/>
                    <a:pt x="121" y="20327"/>
                  </a:cubicBezTo>
                  <a:cubicBezTo>
                    <a:pt x="442" y="21068"/>
                    <a:pt x="1314" y="21406"/>
                    <a:pt x="2067" y="21090"/>
                  </a:cubicBezTo>
                  <a:cubicBezTo>
                    <a:pt x="2102" y="21073"/>
                    <a:pt x="2125" y="21042"/>
                    <a:pt x="2159" y="21025"/>
                  </a:cubicBezTo>
                  <a:cubicBezTo>
                    <a:pt x="10491" y="17500"/>
                    <a:pt x="17461" y="10881"/>
                    <a:pt x="21095" y="1994"/>
                  </a:cubicBezTo>
                  <a:cubicBezTo>
                    <a:pt x="21397" y="1250"/>
                    <a:pt x="21026" y="404"/>
                    <a:pt x="20267" y="104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defTabSz="608965">
                <a:defRPr/>
              </a:pPr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11" name="AutoShape 12"/>
            <p:cNvSpPr/>
            <p:nvPr/>
          </p:nvSpPr>
          <p:spPr bwMode="auto">
            <a:xfrm>
              <a:off x="9613900" y="4799013"/>
              <a:ext cx="92075" cy="95250"/>
            </a:xfrm>
            <a:custGeom>
              <a:avLst/>
              <a:gdLst>
                <a:gd name="T0" fmla="+- 0 10802 238"/>
                <a:gd name="T1" fmla="*/ T0 w 21128"/>
                <a:gd name="T2" fmla="+- 0 10797 227"/>
                <a:gd name="T3" fmla="*/ 10797 h 21141"/>
                <a:gd name="T4" fmla="+- 0 10802 238"/>
                <a:gd name="T5" fmla="*/ T4 w 21128"/>
                <a:gd name="T6" fmla="+- 0 10797 227"/>
                <a:gd name="T7" fmla="*/ 10797 h 21141"/>
                <a:gd name="T8" fmla="+- 0 10802 238"/>
                <a:gd name="T9" fmla="*/ T8 w 21128"/>
                <a:gd name="T10" fmla="+- 0 10797 227"/>
                <a:gd name="T11" fmla="*/ 10797 h 21141"/>
                <a:gd name="T12" fmla="+- 0 10802 238"/>
                <a:gd name="T13" fmla="*/ T12 w 21128"/>
                <a:gd name="T14" fmla="+- 0 10797 227"/>
                <a:gd name="T15" fmla="*/ 10797 h 21141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128" h="21141">
                  <a:moveTo>
                    <a:pt x="20035" y="122"/>
                  </a:moveTo>
                  <a:cubicBezTo>
                    <a:pt x="19142" y="-227"/>
                    <a:pt x="18134" y="195"/>
                    <a:pt x="17778" y="1071"/>
                  </a:cubicBezTo>
                  <a:cubicBezTo>
                    <a:pt x="14571" y="8936"/>
                    <a:pt x="8412" y="14778"/>
                    <a:pt x="1051" y="17867"/>
                  </a:cubicBezTo>
                  <a:lnTo>
                    <a:pt x="1054" y="17867"/>
                  </a:lnTo>
                  <a:cubicBezTo>
                    <a:pt x="172" y="18240"/>
                    <a:pt x="-238" y="19242"/>
                    <a:pt x="142" y="20108"/>
                  </a:cubicBezTo>
                  <a:cubicBezTo>
                    <a:pt x="522" y="20973"/>
                    <a:pt x="1543" y="21372"/>
                    <a:pt x="2425" y="21003"/>
                  </a:cubicBezTo>
                  <a:cubicBezTo>
                    <a:pt x="2459" y="20986"/>
                    <a:pt x="2476" y="20956"/>
                    <a:pt x="2514" y="20936"/>
                  </a:cubicBezTo>
                  <a:cubicBezTo>
                    <a:pt x="10651" y="17491"/>
                    <a:pt x="17459" y="11027"/>
                    <a:pt x="21002" y="2339"/>
                  </a:cubicBezTo>
                  <a:cubicBezTo>
                    <a:pt x="21361" y="1463"/>
                    <a:pt x="20927" y="472"/>
                    <a:pt x="20035" y="122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defTabSz="608965">
                <a:defRPr/>
              </a:pPr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12" name="AutoShape 13"/>
            <p:cNvSpPr/>
            <p:nvPr/>
          </p:nvSpPr>
          <p:spPr bwMode="auto">
            <a:xfrm>
              <a:off x="9461500" y="4646613"/>
              <a:ext cx="76200" cy="76200"/>
            </a:xfrm>
            <a:custGeom>
              <a:avLst/>
              <a:gdLst>
                <a:gd name="T0" fmla="+- 0 10797 278"/>
                <a:gd name="T1" fmla="*/ T0 w 21039"/>
                <a:gd name="T2" fmla="+- 0 10803 281"/>
                <a:gd name="T3" fmla="*/ 10803 h 21044"/>
                <a:gd name="T4" fmla="+- 0 10797 278"/>
                <a:gd name="T5" fmla="*/ T4 w 21039"/>
                <a:gd name="T6" fmla="+- 0 10803 281"/>
                <a:gd name="T7" fmla="*/ 10803 h 21044"/>
                <a:gd name="T8" fmla="+- 0 10797 278"/>
                <a:gd name="T9" fmla="*/ T8 w 21039"/>
                <a:gd name="T10" fmla="+- 0 10803 281"/>
                <a:gd name="T11" fmla="*/ 10803 h 21044"/>
                <a:gd name="T12" fmla="+- 0 10797 278"/>
                <a:gd name="T13" fmla="*/ T12 w 21039"/>
                <a:gd name="T14" fmla="+- 0 10803 281"/>
                <a:gd name="T15" fmla="*/ 10803 h 21044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039" h="21044">
                  <a:moveTo>
                    <a:pt x="20871" y="1248"/>
                  </a:moveTo>
                  <a:cubicBezTo>
                    <a:pt x="20411" y="197"/>
                    <a:pt x="19177" y="-281"/>
                    <a:pt x="18112" y="169"/>
                  </a:cubicBezTo>
                  <a:cubicBezTo>
                    <a:pt x="18075" y="181"/>
                    <a:pt x="18050" y="214"/>
                    <a:pt x="18021" y="226"/>
                  </a:cubicBezTo>
                  <a:cubicBezTo>
                    <a:pt x="10159" y="3562"/>
                    <a:pt x="3583" y="9820"/>
                    <a:pt x="152" y="18220"/>
                  </a:cubicBezTo>
                  <a:lnTo>
                    <a:pt x="148" y="18220"/>
                  </a:lnTo>
                  <a:cubicBezTo>
                    <a:pt x="-278" y="19278"/>
                    <a:pt x="242" y="20473"/>
                    <a:pt x="1320" y="20896"/>
                  </a:cubicBezTo>
                  <a:cubicBezTo>
                    <a:pt x="2398" y="21318"/>
                    <a:pt x="3620" y="20803"/>
                    <a:pt x="4046" y="19749"/>
                  </a:cubicBezTo>
                  <a:lnTo>
                    <a:pt x="4051" y="19749"/>
                  </a:lnTo>
                  <a:cubicBezTo>
                    <a:pt x="7068" y="12356"/>
                    <a:pt x="12856" y="6858"/>
                    <a:pt x="19764" y="3956"/>
                  </a:cubicBezTo>
                  <a:cubicBezTo>
                    <a:pt x="20830" y="3506"/>
                    <a:pt x="21322" y="2298"/>
                    <a:pt x="20871" y="1248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defTabSz="608965">
                <a:defRPr/>
              </a:pPr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13" name="AutoShape 14"/>
            <p:cNvSpPr/>
            <p:nvPr/>
          </p:nvSpPr>
          <p:spPr bwMode="auto">
            <a:xfrm>
              <a:off x="9399588" y="4586288"/>
              <a:ext cx="109537" cy="111125"/>
            </a:xfrm>
            <a:custGeom>
              <a:avLst/>
              <a:gdLst>
                <a:gd name="T0" fmla="+- 0 10797 198"/>
                <a:gd name="T1" fmla="*/ T0 w 21199"/>
                <a:gd name="T2" fmla="+- 0 10802 198"/>
                <a:gd name="T3" fmla="*/ 10802 h 21208"/>
                <a:gd name="T4" fmla="+- 0 10797 198"/>
                <a:gd name="T5" fmla="*/ T4 w 21199"/>
                <a:gd name="T6" fmla="+- 0 10802 198"/>
                <a:gd name="T7" fmla="*/ 10802 h 21208"/>
                <a:gd name="T8" fmla="+- 0 10797 198"/>
                <a:gd name="T9" fmla="*/ T8 w 21199"/>
                <a:gd name="T10" fmla="+- 0 10802 198"/>
                <a:gd name="T11" fmla="*/ 10802 h 21208"/>
                <a:gd name="T12" fmla="+- 0 10797 198"/>
                <a:gd name="T13" fmla="*/ T12 w 21199"/>
                <a:gd name="T14" fmla="+- 0 10802 198"/>
                <a:gd name="T15" fmla="*/ 10802 h 21208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199" h="21208">
                  <a:moveTo>
                    <a:pt x="21077" y="880"/>
                  </a:moveTo>
                  <a:cubicBezTo>
                    <a:pt x="20753" y="142"/>
                    <a:pt x="19881" y="-198"/>
                    <a:pt x="19129" y="117"/>
                  </a:cubicBezTo>
                  <a:cubicBezTo>
                    <a:pt x="19097" y="131"/>
                    <a:pt x="19071" y="162"/>
                    <a:pt x="19039" y="179"/>
                  </a:cubicBezTo>
                  <a:cubicBezTo>
                    <a:pt x="10706" y="3707"/>
                    <a:pt x="3739" y="10322"/>
                    <a:pt x="106" y="19208"/>
                  </a:cubicBezTo>
                  <a:cubicBezTo>
                    <a:pt x="-198" y="19957"/>
                    <a:pt x="172" y="20803"/>
                    <a:pt x="934" y="21101"/>
                  </a:cubicBezTo>
                  <a:cubicBezTo>
                    <a:pt x="1689" y="21401"/>
                    <a:pt x="2552" y="21041"/>
                    <a:pt x="2859" y="20292"/>
                  </a:cubicBezTo>
                  <a:cubicBezTo>
                    <a:pt x="6206" y="12096"/>
                    <a:pt x="12625" y="6008"/>
                    <a:pt x="20301" y="2787"/>
                  </a:cubicBezTo>
                  <a:cubicBezTo>
                    <a:pt x="21051" y="2469"/>
                    <a:pt x="21402" y="1618"/>
                    <a:pt x="21077" y="88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defTabSz="608965">
                <a:defRPr/>
              </a:pPr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14" name="AutoShape 15"/>
            <p:cNvSpPr/>
            <p:nvPr/>
          </p:nvSpPr>
          <p:spPr bwMode="auto">
            <a:xfrm>
              <a:off x="9431338" y="4614863"/>
              <a:ext cx="92075" cy="95250"/>
            </a:xfrm>
            <a:custGeom>
              <a:avLst/>
              <a:gdLst>
                <a:gd name="T0" fmla="+- 0 10796 232"/>
                <a:gd name="T1" fmla="*/ T0 w 21129"/>
                <a:gd name="T2" fmla="+- 0 10804 234"/>
                <a:gd name="T3" fmla="*/ 10804 h 21141"/>
                <a:gd name="T4" fmla="+- 0 10796 232"/>
                <a:gd name="T5" fmla="*/ T4 w 21129"/>
                <a:gd name="T6" fmla="+- 0 10804 234"/>
                <a:gd name="T7" fmla="*/ 10804 h 21141"/>
                <a:gd name="T8" fmla="+- 0 10796 232"/>
                <a:gd name="T9" fmla="*/ T8 w 21129"/>
                <a:gd name="T10" fmla="+- 0 10804 234"/>
                <a:gd name="T11" fmla="*/ 10804 h 21141"/>
                <a:gd name="T12" fmla="+- 0 10796 232"/>
                <a:gd name="T13" fmla="*/ T12 w 21129"/>
                <a:gd name="T14" fmla="+- 0 10804 234"/>
                <a:gd name="T15" fmla="*/ 10804 h 21141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129" h="21141">
                  <a:moveTo>
                    <a:pt x="20075" y="3267"/>
                  </a:moveTo>
                  <a:cubicBezTo>
                    <a:pt x="20953" y="2898"/>
                    <a:pt x="21368" y="1899"/>
                    <a:pt x="20987" y="1030"/>
                  </a:cubicBezTo>
                  <a:cubicBezTo>
                    <a:pt x="20611" y="168"/>
                    <a:pt x="19589" y="-234"/>
                    <a:pt x="18707" y="138"/>
                  </a:cubicBezTo>
                  <a:cubicBezTo>
                    <a:pt x="18670" y="152"/>
                    <a:pt x="18649" y="185"/>
                    <a:pt x="18615" y="198"/>
                  </a:cubicBezTo>
                  <a:cubicBezTo>
                    <a:pt x="10481" y="3647"/>
                    <a:pt x="3673" y="10118"/>
                    <a:pt x="124" y="18802"/>
                  </a:cubicBezTo>
                  <a:cubicBezTo>
                    <a:pt x="-232" y="19678"/>
                    <a:pt x="205" y="20666"/>
                    <a:pt x="1094" y="21019"/>
                  </a:cubicBezTo>
                  <a:cubicBezTo>
                    <a:pt x="1983" y="21366"/>
                    <a:pt x="2991" y="20946"/>
                    <a:pt x="3354" y="20071"/>
                  </a:cubicBezTo>
                  <a:cubicBezTo>
                    <a:pt x="6561" y="12205"/>
                    <a:pt x="12717" y="6360"/>
                    <a:pt x="20075" y="3274"/>
                  </a:cubicBezTo>
                  <a:cubicBezTo>
                    <a:pt x="20075" y="3274"/>
                    <a:pt x="20075" y="3267"/>
                    <a:pt x="20075" y="3267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defTabSz="608965">
                <a:defRPr/>
              </a:pPr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15" name="AutoShape 16"/>
            <p:cNvSpPr/>
            <p:nvPr/>
          </p:nvSpPr>
          <p:spPr bwMode="auto">
            <a:xfrm>
              <a:off x="8591550" y="4783138"/>
              <a:ext cx="61913" cy="6032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8" y="0"/>
                    <a:pt x="0" y="4841"/>
                    <a:pt x="0" y="10800"/>
                  </a:cubicBezTo>
                  <a:cubicBezTo>
                    <a:pt x="0" y="16758"/>
                    <a:pt x="4838" y="21599"/>
                    <a:pt x="10800" y="21599"/>
                  </a:cubicBezTo>
                  <a:cubicBezTo>
                    <a:pt x="16761" y="21599"/>
                    <a:pt x="21600" y="16758"/>
                    <a:pt x="21600" y="10800"/>
                  </a:cubicBezTo>
                  <a:cubicBezTo>
                    <a:pt x="21600" y="4841"/>
                    <a:pt x="16761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defTabSz="608965">
                <a:defRPr/>
              </a:pPr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16" name="AutoShape 17"/>
            <p:cNvSpPr/>
            <p:nvPr/>
          </p:nvSpPr>
          <p:spPr bwMode="auto">
            <a:xfrm>
              <a:off x="8347075" y="4522788"/>
              <a:ext cx="488950" cy="473075"/>
            </a:xfrm>
            <a:custGeom>
              <a:avLst/>
              <a:gdLst>
                <a:gd name="T0" fmla="*/ 10473 w 20946"/>
                <a:gd name="T1" fmla="*/ 10800 h 21600"/>
                <a:gd name="T2" fmla="*/ 10473 w 20946"/>
                <a:gd name="T3" fmla="*/ 10800 h 21600"/>
                <a:gd name="T4" fmla="*/ 10473 w 20946"/>
                <a:gd name="T5" fmla="*/ 10800 h 21600"/>
                <a:gd name="T6" fmla="*/ 10473 w 20946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946" h="21600">
                  <a:moveTo>
                    <a:pt x="18509" y="15329"/>
                  </a:moveTo>
                  <a:lnTo>
                    <a:pt x="11782" y="15329"/>
                  </a:lnTo>
                  <a:cubicBezTo>
                    <a:pt x="10699" y="15329"/>
                    <a:pt x="9818" y="14391"/>
                    <a:pt x="9818" y="13238"/>
                  </a:cubicBezTo>
                  <a:cubicBezTo>
                    <a:pt x="9818" y="12086"/>
                    <a:pt x="10699" y="11148"/>
                    <a:pt x="11782" y="11148"/>
                  </a:cubicBezTo>
                  <a:lnTo>
                    <a:pt x="17673" y="11148"/>
                  </a:lnTo>
                  <a:cubicBezTo>
                    <a:pt x="18077" y="11142"/>
                    <a:pt x="18477" y="10934"/>
                    <a:pt x="18721" y="10588"/>
                  </a:cubicBezTo>
                  <a:cubicBezTo>
                    <a:pt x="18789" y="10491"/>
                    <a:pt x="18842" y="10381"/>
                    <a:pt x="18885" y="10267"/>
                  </a:cubicBezTo>
                  <a:cubicBezTo>
                    <a:pt x="18890" y="10251"/>
                    <a:pt x="18901" y="10239"/>
                    <a:pt x="18906" y="10224"/>
                  </a:cubicBezTo>
                  <a:cubicBezTo>
                    <a:pt x="19377" y="10880"/>
                    <a:pt x="19636" y="11686"/>
                    <a:pt x="19636" y="12541"/>
                  </a:cubicBezTo>
                  <a:cubicBezTo>
                    <a:pt x="19636" y="13613"/>
                    <a:pt x="19230" y="14607"/>
                    <a:pt x="18509" y="15329"/>
                  </a:cubicBezTo>
                  <a:moveTo>
                    <a:pt x="17673" y="17767"/>
                  </a:moveTo>
                  <a:cubicBezTo>
                    <a:pt x="17673" y="19114"/>
                    <a:pt x="16647" y="20206"/>
                    <a:pt x="15382" y="20206"/>
                  </a:cubicBezTo>
                  <a:lnTo>
                    <a:pt x="3600" y="20206"/>
                  </a:lnTo>
                  <a:cubicBezTo>
                    <a:pt x="2334" y="20206"/>
                    <a:pt x="1309" y="19114"/>
                    <a:pt x="1309" y="17767"/>
                  </a:cubicBezTo>
                  <a:lnTo>
                    <a:pt x="1309" y="6786"/>
                  </a:lnTo>
                  <a:cubicBezTo>
                    <a:pt x="1931" y="7334"/>
                    <a:pt x="2730" y="7664"/>
                    <a:pt x="3600" y="7664"/>
                  </a:cubicBezTo>
                  <a:lnTo>
                    <a:pt x="14400" y="7664"/>
                  </a:lnTo>
                  <a:lnTo>
                    <a:pt x="17018" y="7664"/>
                  </a:lnTo>
                  <a:cubicBezTo>
                    <a:pt x="17379" y="7664"/>
                    <a:pt x="17673" y="7976"/>
                    <a:pt x="17673" y="8361"/>
                  </a:cubicBezTo>
                  <a:lnTo>
                    <a:pt x="17673" y="9754"/>
                  </a:lnTo>
                  <a:lnTo>
                    <a:pt x="11782" y="9754"/>
                  </a:lnTo>
                  <a:cubicBezTo>
                    <a:pt x="9974" y="9754"/>
                    <a:pt x="8509" y="11314"/>
                    <a:pt x="8509" y="13238"/>
                  </a:cubicBezTo>
                  <a:cubicBezTo>
                    <a:pt x="8509" y="15163"/>
                    <a:pt x="9974" y="16722"/>
                    <a:pt x="11782" y="16722"/>
                  </a:cubicBezTo>
                  <a:lnTo>
                    <a:pt x="17673" y="16722"/>
                  </a:lnTo>
                  <a:cubicBezTo>
                    <a:pt x="17673" y="16722"/>
                    <a:pt x="17673" y="17767"/>
                    <a:pt x="17673" y="17767"/>
                  </a:cubicBezTo>
                  <a:close/>
                  <a:moveTo>
                    <a:pt x="16363" y="5574"/>
                  </a:moveTo>
                  <a:lnTo>
                    <a:pt x="16363" y="6270"/>
                  </a:lnTo>
                  <a:lnTo>
                    <a:pt x="14400" y="6270"/>
                  </a:lnTo>
                  <a:lnTo>
                    <a:pt x="3600" y="6270"/>
                  </a:lnTo>
                  <a:cubicBezTo>
                    <a:pt x="3246" y="6270"/>
                    <a:pt x="2916" y="6179"/>
                    <a:pt x="2617" y="6027"/>
                  </a:cubicBezTo>
                  <a:lnTo>
                    <a:pt x="2617" y="5574"/>
                  </a:lnTo>
                  <a:cubicBezTo>
                    <a:pt x="2617" y="5574"/>
                    <a:pt x="16363" y="5574"/>
                    <a:pt x="16363" y="5574"/>
                  </a:cubicBezTo>
                  <a:close/>
                  <a:moveTo>
                    <a:pt x="16363" y="4877"/>
                  </a:moveTo>
                  <a:lnTo>
                    <a:pt x="2617" y="4877"/>
                  </a:lnTo>
                  <a:lnTo>
                    <a:pt x="2617" y="4180"/>
                  </a:lnTo>
                  <a:lnTo>
                    <a:pt x="16363" y="4180"/>
                  </a:lnTo>
                  <a:cubicBezTo>
                    <a:pt x="16363" y="4180"/>
                    <a:pt x="16363" y="4877"/>
                    <a:pt x="16363" y="4877"/>
                  </a:cubicBezTo>
                  <a:close/>
                  <a:moveTo>
                    <a:pt x="16363" y="3483"/>
                  </a:moveTo>
                  <a:lnTo>
                    <a:pt x="2617" y="3483"/>
                  </a:lnTo>
                  <a:lnTo>
                    <a:pt x="2617" y="2787"/>
                  </a:lnTo>
                  <a:lnTo>
                    <a:pt x="16363" y="2787"/>
                  </a:lnTo>
                  <a:cubicBezTo>
                    <a:pt x="16363" y="2787"/>
                    <a:pt x="16363" y="3483"/>
                    <a:pt x="16363" y="3483"/>
                  </a:cubicBezTo>
                  <a:close/>
                  <a:moveTo>
                    <a:pt x="3600" y="1393"/>
                  </a:moveTo>
                  <a:lnTo>
                    <a:pt x="14400" y="1393"/>
                  </a:lnTo>
                  <a:lnTo>
                    <a:pt x="17018" y="1393"/>
                  </a:lnTo>
                  <a:cubicBezTo>
                    <a:pt x="17379" y="1393"/>
                    <a:pt x="17673" y="1705"/>
                    <a:pt x="17673" y="2090"/>
                  </a:cubicBezTo>
                  <a:lnTo>
                    <a:pt x="17673" y="3832"/>
                  </a:lnTo>
                  <a:lnTo>
                    <a:pt x="17673" y="4180"/>
                  </a:lnTo>
                  <a:lnTo>
                    <a:pt x="17673" y="6398"/>
                  </a:lnTo>
                  <a:cubicBezTo>
                    <a:pt x="17466" y="6321"/>
                    <a:pt x="17249" y="6270"/>
                    <a:pt x="17018" y="6270"/>
                  </a:cubicBezTo>
                  <a:lnTo>
                    <a:pt x="17018" y="5574"/>
                  </a:lnTo>
                  <a:lnTo>
                    <a:pt x="17018" y="4180"/>
                  </a:lnTo>
                  <a:lnTo>
                    <a:pt x="17018" y="2787"/>
                  </a:lnTo>
                  <a:cubicBezTo>
                    <a:pt x="17018" y="2401"/>
                    <a:pt x="16724" y="2090"/>
                    <a:pt x="16363" y="2090"/>
                  </a:cubicBezTo>
                  <a:lnTo>
                    <a:pt x="2617" y="2090"/>
                  </a:lnTo>
                  <a:cubicBezTo>
                    <a:pt x="2256" y="2090"/>
                    <a:pt x="1963" y="2401"/>
                    <a:pt x="1963" y="2787"/>
                  </a:cubicBezTo>
                  <a:lnTo>
                    <a:pt x="1963" y="4180"/>
                  </a:lnTo>
                  <a:lnTo>
                    <a:pt x="1963" y="5534"/>
                  </a:lnTo>
                  <a:cubicBezTo>
                    <a:pt x="1559" y="5094"/>
                    <a:pt x="1309" y="4495"/>
                    <a:pt x="1309" y="3832"/>
                  </a:cubicBezTo>
                  <a:cubicBezTo>
                    <a:pt x="1309" y="2485"/>
                    <a:pt x="2334" y="1393"/>
                    <a:pt x="3600" y="1393"/>
                  </a:cubicBezTo>
                  <a:moveTo>
                    <a:pt x="18983" y="8361"/>
                  </a:moveTo>
                  <a:lnTo>
                    <a:pt x="18982" y="8361"/>
                  </a:lnTo>
                  <a:lnTo>
                    <a:pt x="18982" y="4180"/>
                  </a:lnTo>
                  <a:lnTo>
                    <a:pt x="18982" y="3832"/>
                  </a:lnTo>
                  <a:lnTo>
                    <a:pt x="18982" y="2090"/>
                  </a:lnTo>
                  <a:cubicBezTo>
                    <a:pt x="18982" y="935"/>
                    <a:pt x="18102" y="0"/>
                    <a:pt x="17018" y="0"/>
                  </a:cubicBezTo>
                  <a:lnTo>
                    <a:pt x="14400" y="0"/>
                  </a:lnTo>
                  <a:lnTo>
                    <a:pt x="3600" y="0"/>
                  </a:lnTo>
                  <a:cubicBezTo>
                    <a:pt x="1614" y="0"/>
                    <a:pt x="0" y="1719"/>
                    <a:pt x="0" y="3832"/>
                  </a:cubicBezTo>
                  <a:lnTo>
                    <a:pt x="0" y="17767"/>
                  </a:lnTo>
                  <a:cubicBezTo>
                    <a:pt x="0" y="19880"/>
                    <a:pt x="1614" y="21600"/>
                    <a:pt x="3600" y="21600"/>
                  </a:cubicBezTo>
                  <a:lnTo>
                    <a:pt x="15382" y="21600"/>
                  </a:lnTo>
                  <a:cubicBezTo>
                    <a:pt x="17366" y="21600"/>
                    <a:pt x="18982" y="19880"/>
                    <a:pt x="18982" y="17767"/>
                  </a:cubicBezTo>
                  <a:lnTo>
                    <a:pt x="18982" y="16722"/>
                  </a:lnTo>
                  <a:lnTo>
                    <a:pt x="18983" y="16722"/>
                  </a:lnTo>
                  <a:cubicBezTo>
                    <a:pt x="21600" y="14631"/>
                    <a:pt x="21600" y="10452"/>
                    <a:pt x="18983" y="8361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defTabSz="608965">
                <a:defRPr/>
              </a:pPr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17" name="AutoShape 18"/>
            <p:cNvSpPr/>
            <p:nvPr/>
          </p:nvSpPr>
          <p:spPr bwMode="auto">
            <a:xfrm>
              <a:off x="7370763" y="4506913"/>
              <a:ext cx="488950" cy="48895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249" y="19799"/>
                  </a:moveTo>
                  <a:cubicBezTo>
                    <a:pt x="20249" y="20048"/>
                    <a:pt x="20048" y="20249"/>
                    <a:pt x="19799" y="20249"/>
                  </a:cubicBezTo>
                  <a:lnTo>
                    <a:pt x="1800" y="20249"/>
                  </a:lnTo>
                  <a:cubicBezTo>
                    <a:pt x="1551" y="20249"/>
                    <a:pt x="1349" y="20048"/>
                    <a:pt x="1349" y="19799"/>
                  </a:cubicBezTo>
                  <a:lnTo>
                    <a:pt x="1349" y="3824"/>
                  </a:lnTo>
                  <a:cubicBezTo>
                    <a:pt x="1349" y="3576"/>
                    <a:pt x="1551" y="3375"/>
                    <a:pt x="1800" y="3375"/>
                  </a:cubicBezTo>
                  <a:lnTo>
                    <a:pt x="4724" y="3375"/>
                  </a:lnTo>
                  <a:lnTo>
                    <a:pt x="4724" y="4725"/>
                  </a:lnTo>
                  <a:cubicBezTo>
                    <a:pt x="4724" y="5098"/>
                    <a:pt x="5027" y="5400"/>
                    <a:pt x="5399" y="5400"/>
                  </a:cubicBezTo>
                  <a:cubicBezTo>
                    <a:pt x="5772" y="5400"/>
                    <a:pt x="6074" y="5098"/>
                    <a:pt x="6074" y="4725"/>
                  </a:cubicBezTo>
                  <a:lnTo>
                    <a:pt x="6074" y="3375"/>
                  </a:lnTo>
                  <a:lnTo>
                    <a:pt x="10124" y="3375"/>
                  </a:lnTo>
                  <a:lnTo>
                    <a:pt x="10124" y="4725"/>
                  </a:lnTo>
                  <a:cubicBezTo>
                    <a:pt x="10124" y="5098"/>
                    <a:pt x="10427" y="5400"/>
                    <a:pt x="10800" y="5400"/>
                  </a:cubicBezTo>
                  <a:cubicBezTo>
                    <a:pt x="11172" y="5400"/>
                    <a:pt x="11474" y="5098"/>
                    <a:pt x="11474" y="4725"/>
                  </a:cubicBezTo>
                  <a:lnTo>
                    <a:pt x="11474" y="3375"/>
                  </a:lnTo>
                  <a:lnTo>
                    <a:pt x="15524" y="3375"/>
                  </a:lnTo>
                  <a:lnTo>
                    <a:pt x="15524" y="4725"/>
                  </a:lnTo>
                  <a:cubicBezTo>
                    <a:pt x="15524" y="5098"/>
                    <a:pt x="15827" y="5400"/>
                    <a:pt x="16199" y="5400"/>
                  </a:cubicBezTo>
                  <a:cubicBezTo>
                    <a:pt x="16572" y="5400"/>
                    <a:pt x="16874" y="5098"/>
                    <a:pt x="16874" y="4725"/>
                  </a:cubicBezTo>
                  <a:lnTo>
                    <a:pt x="16874" y="3375"/>
                  </a:lnTo>
                  <a:lnTo>
                    <a:pt x="19799" y="3375"/>
                  </a:lnTo>
                  <a:cubicBezTo>
                    <a:pt x="20048" y="3375"/>
                    <a:pt x="20249" y="3576"/>
                    <a:pt x="20249" y="3824"/>
                  </a:cubicBezTo>
                  <a:cubicBezTo>
                    <a:pt x="20249" y="3824"/>
                    <a:pt x="20249" y="19799"/>
                    <a:pt x="20249" y="19799"/>
                  </a:cubicBezTo>
                  <a:close/>
                  <a:moveTo>
                    <a:pt x="19799" y="2025"/>
                  </a:moveTo>
                  <a:lnTo>
                    <a:pt x="16874" y="2025"/>
                  </a:lnTo>
                  <a:lnTo>
                    <a:pt x="16874" y="675"/>
                  </a:lnTo>
                  <a:cubicBezTo>
                    <a:pt x="16874" y="301"/>
                    <a:pt x="16572" y="0"/>
                    <a:pt x="16199" y="0"/>
                  </a:cubicBezTo>
                  <a:cubicBezTo>
                    <a:pt x="15827" y="0"/>
                    <a:pt x="15524" y="301"/>
                    <a:pt x="15524" y="675"/>
                  </a:cubicBezTo>
                  <a:lnTo>
                    <a:pt x="15524" y="2025"/>
                  </a:lnTo>
                  <a:lnTo>
                    <a:pt x="11474" y="2025"/>
                  </a:lnTo>
                  <a:lnTo>
                    <a:pt x="11474" y="675"/>
                  </a:lnTo>
                  <a:cubicBezTo>
                    <a:pt x="11474" y="301"/>
                    <a:pt x="11172" y="0"/>
                    <a:pt x="10800" y="0"/>
                  </a:cubicBezTo>
                  <a:cubicBezTo>
                    <a:pt x="10427" y="0"/>
                    <a:pt x="10124" y="301"/>
                    <a:pt x="10124" y="675"/>
                  </a:cubicBezTo>
                  <a:lnTo>
                    <a:pt x="10124" y="2025"/>
                  </a:lnTo>
                  <a:lnTo>
                    <a:pt x="6074" y="2025"/>
                  </a:lnTo>
                  <a:lnTo>
                    <a:pt x="6074" y="675"/>
                  </a:lnTo>
                  <a:cubicBezTo>
                    <a:pt x="6074" y="301"/>
                    <a:pt x="5772" y="0"/>
                    <a:pt x="5399" y="0"/>
                  </a:cubicBezTo>
                  <a:cubicBezTo>
                    <a:pt x="5027" y="0"/>
                    <a:pt x="4724" y="301"/>
                    <a:pt x="4724" y="675"/>
                  </a:cubicBezTo>
                  <a:lnTo>
                    <a:pt x="4724" y="2025"/>
                  </a:lnTo>
                  <a:lnTo>
                    <a:pt x="1800" y="2025"/>
                  </a:lnTo>
                  <a:cubicBezTo>
                    <a:pt x="805" y="2025"/>
                    <a:pt x="0" y="2830"/>
                    <a:pt x="0" y="3824"/>
                  </a:cubicBezTo>
                  <a:lnTo>
                    <a:pt x="0" y="19799"/>
                  </a:lnTo>
                  <a:cubicBezTo>
                    <a:pt x="0" y="20793"/>
                    <a:pt x="805" y="21599"/>
                    <a:pt x="1800" y="21599"/>
                  </a:cubicBezTo>
                  <a:lnTo>
                    <a:pt x="19799" y="21599"/>
                  </a:lnTo>
                  <a:cubicBezTo>
                    <a:pt x="20794" y="21599"/>
                    <a:pt x="21600" y="20793"/>
                    <a:pt x="21600" y="19799"/>
                  </a:cubicBezTo>
                  <a:lnTo>
                    <a:pt x="21600" y="3824"/>
                  </a:lnTo>
                  <a:cubicBezTo>
                    <a:pt x="21600" y="2830"/>
                    <a:pt x="20794" y="2025"/>
                    <a:pt x="19799" y="2025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defTabSz="608965">
                <a:defRPr/>
              </a:pPr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18" name="AutoShape 19"/>
            <p:cNvSpPr/>
            <p:nvPr/>
          </p:nvSpPr>
          <p:spPr bwMode="auto">
            <a:xfrm>
              <a:off x="7478713" y="4691063"/>
              <a:ext cx="60325" cy="4762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599"/>
                  </a:moveTo>
                  <a:lnTo>
                    <a:pt x="21600" y="21599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599"/>
                    <a:pt x="0" y="21599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defTabSz="608965">
                <a:defRPr/>
              </a:pPr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19" name="AutoShape 20"/>
            <p:cNvSpPr/>
            <p:nvPr/>
          </p:nvSpPr>
          <p:spPr bwMode="auto">
            <a:xfrm>
              <a:off x="7478713" y="4767263"/>
              <a:ext cx="60325" cy="4762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599"/>
                  </a:moveTo>
                  <a:lnTo>
                    <a:pt x="21600" y="21599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599"/>
                    <a:pt x="0" y="21599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defTabSz="608965">
                <a:defRPr/>
              </a:pPr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20" name="AutoShape 21"/>
            <p:cNvSpPr/>
            <p:nvPr/>
          </p:nvSpPr>
          <p:spPr bwMode="auto">
            <a:xfrm>
              <a:off x="7478713" y="4843463"/>
              <a:ext cx="60325" cy="4762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599"/>
                  </a:moveTo>
                  <a:lnTo>
                    <a:pt x="21600" y="21599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599"/>
                    <a:pt x="0" y="21599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defTabSz="608965">
                <a:defRPr/>
              </a:pPr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21" name="AutoShape 22"/>
            <p:cNvSpPr/>
            <p:nvPr/>
          </p:nvSpPr>
          <p:spPr bwMode="auto">
            <a:xfrm>
              <a:off x="7585075" y="4843463"/>
              <a:ext cx="60325" cy="4762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599"/>
                  </a:moveTo>
                  <a:lnTo>
                    <a:pt x="21600" y="21599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599"/>
                    <a:pt x="0" y="21599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defTabSz="608965">
                <a:defRPr/>
              </a:pPr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22" name="AutoShape 23"/>
            <p:cNvSpPr/>
            <p:nvPr/>
          </p:nvSpPr>
          <p:spPr bwMode="auto">
            <a:xfrm>
              <a:off x="7585075" y="4767263"/>
              <a:ext cx="60325" cy="4762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599"/>
                  </a:moveTo>
                  <a:lnTo>
                    <a:pt x="21600" y="21599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599"/>
                    <a:pt x="0" y="21599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defTabSz="608965">
                <a:defRPr/>
              </a:pPr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23" name="AutoShape 24"/>
            <p:cNvSpPr/>
            <p:nvPr/>
          </p:nvSpPr>
          <p:spPr bwMode="auto">
            <a:xfrm>
              <a:off x="7585075" y="4691063"/>
              <a:ext cx="60325" cy="4762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599"/>
                  </a:moveTo>
                  <a:lnTo>
                    <a:pt x="21600" y="21599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599"/>
                    <a:pt x="0" y="21599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defTabSz="608965">
                <a:defRPr/>
              </a:pPr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24" name="AutoShape 25"/>
            <p:cNvSpPr/>
            <p:nvPr/>
          </p:nvSpPr>
          <p:spPr bwMode="auto">
            <a:xfrm>
              <a:off x="7691438" y="4843463"/>
              <a:ext cx="61912" cy="4762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599"/>
                  </a:moveTo>
                  <a:lnTo>
                    <a:pt x="21600" y="21599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599"/>
                    <a:pt x="0" y="21599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defTabSz="608965">
                <a:defRPr/>
              </a:pPr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25" name="AutoShape 26"/>
            <p:cNvSpPr/>
            <p:nvPr/>
          </p:nvSpPr>
          <p:spPr bwMode="auto">
            <a:xfrm>
              <a:off x="7691438" y="4767263"/>
              <a:ext cx="61912" cy="4762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599"/>
                  </a:moveTo>
                  <a:lnTo>
                    <a:pt x="21600" y="21599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599"/>
                    <a:pt x="0" y="21599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defTabSz="608965">
                <a:defRPr/>
              </a:pPr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26" name="AutoShape 27"/>
            <p:cNvSpPr/>
            <p:nvPr/>
          </p:nvSpPr>
          <p:spPr bwMode="auto">
            <a:xfrm>
              <a:off x="7691438" y="4691063"/>
              <a:ext cx="61912" cy="4762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599"/>
                  </a:moveTo>
                  <a:lnTo>
                    <a:pt x="21600" y="21599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599"/>
                    <a:pt x="0" y="21599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defTabSz="608965">
                <a:defRPr/>
              </a:pPr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27" name="AutoShape 28"/>
            <p:cNvSpPr/>
            <p:nvPr/>
          </p:nvSpPr>
          <p:spPr bwMode="auto">
            <a:xfrm>
              <a:off x="6394450" y="4506913"/>
              <a:ext cx="488950" cy="48895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249" y="9450"/>
                  </a:moveTo>
                  <a:cubicBezTo>
                    <a:pt x="20249" y="9823"/>
                    <a:pt x="19947" y="10124"/>
                    <a:pt x="19575" y="10124"/>
                  </a:cubicBezTo>
                  <a:lnTo>
                    <a:pt x="18324" y="10124"/>
                  </a:lnTo>
                  <a:lnTo>
                    <a:pt x="15624" y="5400"/>
                  </a:lnTo>
                  <a:lnTo>
                    <a:pt x="17549" y="5400"/>
                  </a:lnTo>
                  <a:cubicBezTo>
                    <a:pt x="17762" y="5400"/>
                    <a:pt x="17962" y="5500"/>
                    <a:pt x="18089" y="5670"/>
                  </a:cubicBezTo>
                  <a:lnTo>
                    <a:pt x="20114" y="8370"/>
                  </a:lnTo>
                  <a:cubicBezTo>
                    <a:pt x="20202" y="8486"/>
                    <a:pt x="20249" y="8628"/>
                    <a:pt x="20249" y="8774"/>
                  </a:cubicBezTo>
                  <a:cubicBezTo>
                    <a:pt x="20249" y="8774"/>
                    <a:pt x="20249" y="9450"/>
                    <a:pt x="20249" y="9450"/>
                  </a:cubicBezTo>
                  <a:close/>
                  <a:moveTo>
                    <a:pt x="18224" y="20249"/>
                  </a:moveTo>
                  <a:lnTo>
                    <a:pt x="14174" y="20249"/>
                  </a:lnTo>
                  <a:lnTo>
                    <a:pt x="14174" y="13500"/>
                  </a:lnTo>
                  <a:cubicBezTo>
                    <a:pt x="14174" y="13126"/>
                    <a:pt x="13872" y="12825"/>
                    <a:pt x="13499" y="12825"/>
                  </a:cubicBezTo>
                  <a:lnTo>
                    <a:pt x="8437" y="12825"/>
                  </a:lnTo>
                  <a:cubicBezTo>
                    <a:pt x="8064" y="12825"/>
                    <a:pt x="7762" y="13126"/>
                    <a:pt x="7762" y="13500"/>
                  </a:cubicBezTo>
                  <a:lnTo>
                    <a:pt x="7762" y="20249"/>
                  </a:lnTo>
                  <a:lnTo>
                    <a:pt x="3374" y="20249"/>
                  </a:lnTo>
                  <a:lnTo>
                    <a:pt x="3374" y="11475"/>
                  </a:lnTo>
                  <a:lnTo>
                    <a:pt x="18224" y="11475"/>
                  </a:lnTo>
                  <a:cubicBezTo>
                    <a:pt x="18224" y="11475"/>
                    <a:pt x="18224" y="20249"/>
                    <a:pt x="18224" y="20249"/>
                  </a:cubicBezTo>
                  <a:close/>
                  <a:moveTo>
                    <a:pt x="13499" y="20249"/>
                  </a:moveTo>
                  <a:lnTo>
                    <a:pt x="8437" y="20249"/>
                  </a:lnTo>
                  <a:lnTo>
                    <a:pt x="8437" y="13500"/>
                  </a:lnTo>
                  <a:lnTo>
                    <a:pt x="13499" y="13500"/>
                  </a:lnTo>
                  <a:cubicBezTo>
                    <a:pt x="13499" y="13500"/>
                    <a:pt x="13499" y="20249"/>
                    <a:pt x="13499" y="20249"/>
                  </a:cubicBezTo>
                  <a:close/>
                  <a:moveTo>
                    <a:pt x="1349" y="9450"/>
                  </a:moveTo>
                  <a:lnTo>
                    <a:pt x="1349" y="8774"/>
                  </a:lnTo>
                  <a:cubicBezTo>
                    <a:pt x="1349" y="8628"/>
                    <a:pt x="1397" y="8486"/>
                    <a:pt x="1485" y="8370"/>
                  </a:cubicBezTo>
                  <a:lnTo>
                    <a:pt x="3510" y="5670"/>
                  </a:lnTo>
                  <a:cubicBezTo>
                    <a:pt x="3637" y="5500"/>
                    <a:pt x="3837" y="5400"/>
                    <a:pt x="4049" y="5400"/>
                  </a:cubicBezTo>
                  <a:lnTo>
                    <a:pt x="5975" y="5400"/>
                  </a:lnTo>
                  <a:lnTo>
                    <a:pt x="3275" y="10124"/>
                  </a:lnTo>
                  <a:lnTo>
                    <a:pt x="2024" y="10124"/>
                  </a:lnTo>
                  <a:cubicBezTo>
                    <a:pt x="1652" y="10124"/>
                    <a:pt x="1349" y="9823"/>
                    <a:pt x="1349" y="9450"/>
                  </a:cubicBezTo>
                  <a:moveTo>
                    <a:pt x="13369" y="5400"/>
                  </a:moveTo>
                  <a:lnTo>
                    <a:pt x="14846" y="5400"/>
                  </a:lnTo>
                  <a:lnTo>
                    <a:pt x="17546" y="10124"/>
                  </a:lnTo>
                  <a:lnTo>
                    <a:pt x="14719" y="10124"/>
                  </a:lnTo>
                  <a:cubicBezTo>
                    <a:pt x="14719" y="10124"/>
                    <a:pt x="13369" y="5400"/>
                    <a:pt x="13369" y="5400"/>
                  </a:cubicBezTo>
                  <a:close/>
                  <a:moveTo>
                    <a:pt x="11137" y="5400"/>
                  </a:moveTo>
                  <a:lnTo>
                    <a:pt x="12666" y="5400"/>
                  </a:lnTo>
                  <a:lnTo>
                    <a:pt x="14016" y="10124"/>
                  </a:lnTo>
                  <a:lnTo>
                    <a:pt x="11137" y="10124"/>
                  </a:lnTo>
                  <a:cubicBezTo>
                    <a:pt x="11137" y="10124"/>
                    <a:pt x="11137" y="5400"/>
                    <a:pt x="11137" y="5400"/>
                  </a:cubicBezTo>
                  <a:close/>
                  <a:moveTo>
                    <a:pt x="8932" y="5400"/>
                  </a:moveTo>
                  <a:lnTo>
                    <a:pt x="10462" y="5400"/>
                  </a:lnTo>
                  <a:lnTo>
                    <a:pt x="10462" y="10124"/>
                  </a:lnTo>
                  <a:lnTo>
                    <a:pt x="7582" y="10124"/>
                  </a:lnTo>
                  <a:cubicBezTo>
                    <a:pt x="7582" y="10124"/>
                    <a:pt x="8932" y="5400"/>
                    <a:pt x="8932" y="5400"/>
                  </a:cubicBezTo>
                  <a:close/>
                  <a:moveTo>
                    <a:pt x="6880" y="10124"/>
                  </a:moveTo>
                  <a:lnTo>
                    <a:pt x="4052" y="10124"/>
                  </a:lnTo>
                  <a:lnTo>
                    <a:pt x="6752" y="5400"/>
                  </a:lnTo>
                  <a:lnTo>
                    <a:pt x="8230" y="5400"/>
                  </a:lnTo>
                  <a:cubicBezTo>
                    <a:pt x="8230" y="5400"/>
                    <a:pt x="6880" y="10124"/>
                    <a:pt x="6880" y="10124"/>
                  </a:cubicBezTo>
                  <a:close/>
                  <a:moveTo>
                    <a:pt x="17549" y="1350"/>
                  </a:moveTo>
                  <a:lnTo>
                    <a:pt x="17549" y="4050"/>
                  </a:lnTo>
                  <a:lnTo>
                    <a:pt x="4049" y="4050"/>
                  </a:lnTo>
                  <a:lnTo>
                    <a:pt x="4049" y="1350"/>
                  </a:lnTo>
                  <a:cubicBezTo>
                    <a:pt x="4049" y="1350"/>
                    <a:pt x="17549" y="1350"/>
                    <a:pt x="17549" y="1350"/>
                  </a:cubicBezTo>
                  <a:close/>
                  <a:moveTo>
                    <a:pt x="21194" y="7560"/>
                  </a:moveTo>
                  <a:lnTo>
                    <a:pt x="19170" y="4861"/>
                  </a:lnTo>
                  <a:cubicBezTo>
                    <a:pt x="19091" y="4755"/>
                    <a:pt x="18997" y="4663"/>
                    <a:pt x="18899" y="4576"/>
                  </a:cubicBezTo>
                  <a:lnTo>
                    <a:pt x="18899" y="1350"/>
                  </a:lnTo>
                  <a:cubicBezTo>
                    <a:pt x="18899" y="605"/>
                    <a:pt x="18295" y="0"/>
                    <a:pt x="17549" y="0"/>
                  </a:cubicBezTo>
                  <a:lnTo>
                    <a:pt x="4049" y="0"/>
                  </a:lnTo>
                  <a:cubicBezTo>
                    <a:pt x="3304" y="0"/>
                    <a:pt x="2699" y="605"/>
                    <a:pt x="2699" y="1350"/>
                  </a:cubicBezTo>
                  <a:lnTo>
                    <a:pt x="2699" y="4576"/>
                  </a:lnTo>
                  <a:cubicBezTo>
                    <a:pt x="2602" y="4663"/>
                    <a:pt x="2508" y="4754"/>
                    <a:pt x="2430" y="4860"/>
                  </a:cubicBezTo>
                  <a:lnTo>
                    <a:pt x="406" y="7559"/>
                  </a:lnTo>
                  <a:cubicBezTo>
                    <a:pt x="143" y="7907"/>
                    <a:pt x="0" y="8338"/>
                    <a:pt x="0" y="8774"/>
                  </a:cubicBezTo>
                  <a:lnTo>
                    <a:pt x="0" y="9450"/>
                  </a:lnTo>
                  <a:cubicBezTo>
                    <a:pt x="0" y="10566"/>
                    <a:pt x="908" y="11475"/>
                    <a:pt x="2024" y="11475"/>
                  </a:cubicBezTo>
                  <a:lnTo>
                    <a:pt x="2024" y="20249"/>
                  </a:lnTo>
                  <a:cubicBezTo>
                    <a:pt x="2024" y="20994"/>
                    <a:pt x="2629" y="21599"/>
                    <a:pt x="3374" y="21599"/>
                  </a:cubicBezTo>
                  <a:lnTo>
                    <a:pt x="18224" y="21599"/>
                  </a:lnTo>
                  <a:cubicBezTo>
                    <a:pt x="18970" y="21599"/>
                    <a:pt x="19575" y="20994"/>
                    <a:pt x="19575" y="20249"/>
                  </a:cubicBezTo>
                  <a:lnTo>
                    <a:pt x="19575" y="11475"/>
                  </a:lnTo>
                  <a:cubicBezTo>
                    <a:pt x="20691" y="11475"/>
                    <a:pt x="21600" y="10566"/>
                    <a:pt x="21600" y="9450"/>
                  </a:cubicBezTo>
                  <a:lnTo>
                    <a:pt x="21600" y="8774"/>
                  </a:lnTo>
                  <a:cubicBezTo>
                    <a:pt x="21600" y="8338"/>
                    <a:pt x="21456" y="7907"/>
                    <a:pt x="21194" y="756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defTabSz="608965">
                <a:defRPr/>
              </a:pPr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28" name="AutoShape 29"/>
            <p:cNvSpPr/>
            <p:nvPr/>
          </p:nvSpPr>
          <p:spPr bwMode="auto">
            <a:xfrm>
              <a:off x="11276013" y="3548063"/>
              <a:ext cx="488950" cy="441325"/>
            </a:xfrm>
            <a:custGeom>
              <a:avLst/>
              <a:gdLst>
                <a:gd name="T0" fmla="+- 0 10736 439"/>
                <a:gd name="T1" fmla="*/ T0 w 20595"/>
                <a:gd name="T2" fmla="+- 0 10869 621"/>
                <a:gd name="T3" fmla="*/ 10869 h 20497"/>
                <a:gd name="T4" fmla="+- 0 10736 439"/>
                <a:gd name="T5" fmla="*/ T4 w 20595"/>
                <a:gd name="T6" fmla="+- 0 10869 621"/>
                <a:gd name="T7" fmla="*/ 10869 h 20497"/>
                <a:gd name="T8" fmla="+- 0 10736 439"/>
                <a:gd name="T9" fmla="*/ T8 w 20595"/>
                <a:gd name="T10" fmla="+- 0 10869 621"/>
                <a:gd name="T11" fmla="*/ 10869 h 20497"/>
                <a:gd name="T12" fmla="+- 0 10736 439"/>
                <a:gd name="T13" fmla="*/ T12 w 20595"/>
                <a:gd name="T14" fmla="+- 0 10869 621"/>
                <a:gd name="T15" fmla="*/ 10869 h 20497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0595" h="20497">
                  <a:moveTo>
                    <a:pt x="18898" y="1863"/>
                  </a:moveTo>
                  <a:cubicBezTo>
                    <a:pt x="16636" y="-621"/>
                    <a:pt x="12968" y="-621"/>
                    <a:pt x="10707" y="1863"/>
                  </a:cubicBezTo>
                  <a:lnTo>
                    <a:pt x="1317" y="12053"/>
                  </a:lnTo>
                  <a:cubicBezTo>
                    <a:pt x="-439" y="13982"/>
                    <a:pt x="-439" y="17121"/>
                    <a:pt x="1317" y="19050"/>
                  </a:cubicBezTo>
                  <a:cubicBezTo>
                    <a:pt x="3073" y="20979"/>
                    <a:pt x="5931" y="20979"/>
                    <a:pt x="7687" y="19050"/>
                  </a:cubicBezTo>
                  <a:lnTo>
                    <a:pt x="17078" y="8860"/>
                  </a:lnTo>
                  <a:cubicBezTo>
                    <a:pt x="18335" y="7479"/>
                    <a:pt x="18335" y="5242"/>
                    <a:pt x="17078" y="3862"/>
                  </a:cubicBezTo>
                  <a:cubicBezTo>
                    <a:pt x="15821" y="2482"/>
                    <a:pt x="13783" y="2482"/>
                    <a:pt x="12527" y="3862"/>
                  </a:cubicBezTo>
                  <a:lnTo>
                    <a:pt x="5467" y="11614"/>
                  </a:lnTo>
                  <a:cubicBezTo>
                    <a:pt x="5216" y="11891"/>
                    <a:pt x="5216" y="12337"/>
                    <a:pt x="5467" y="12614"/>
                  </a:cubicBezTo>
                  <a:cubicBezTo>
                    <a:pt x="5719" y="12890"/>
                    <a:pt x="6126" y="12890"/>
                    <a:pt x="6378" y="12614"/>
                  </a:cubicBezTo>
                  <a:lnTo>
                    <a:pt x="13437" y="4861"/>
                  </a:lnTo>
                  <a:cubicBezTo>
                    <a:pt x="14190" y="4035"/>
                    <a:pt x="15414" y="4035"/>
                    <a:pt x="16167" y="4861"/>
                  </a:cubicBezTo>
                  <a:cubicBezTo>
                    <a:pt x="16920" y="5688"/>
                    <a:pt x="16920" y="7034"/>
                    <a:pt x="16167" y="7860"/>
                  </a:cubicBezTo>
                  <a:lnTo>
                    <a:pt x="6777" y="18050"/>
                  </a:lnTo>
                  <a:cubicBezTo>
                    <a:pt x="5520" y="19430"/>
                    <a:pt x="3484" y="19430"/>
                    <a:pt x="2227" y="18050"/>
                  </a:cubicBezTo>
                  <a:cubicBezTo>
                    <a:pt x="970" y="16670"/>
                    <a:pt x="970" y="14433"/>
                    <a:pt x="2227" y="13053"/>
                  </a:cubicBezTo>
                  <a:lnTo>
                    <a:pt x="11525" y="2963"/>
                  </a:lnTo>
                  <a:cubicBezTo>
                    <a:pt x="13285" y="1030"/>
                    <a:pt x="16139" y="1030"/>
                    <a:pt x="17896" y="2963"/>
                  </a:cubicBezTo>
                  <a:cubicBezTo>
                    <a:pt x="19657" y="4896"/>
                    <a:pt x="19657" y="8027"/>
                    <a:pt x="17897" y="9959"/>
                  </a:cubicBezTo>
                  <a:lnTo>
                    <a:pt x="10929" y="17611"/>
                  </a:lnTo>
                  <a:cubicBezTo>
                    <a:pt x="10677" y="17888"/>
                    <a:pt x="10677" y="18334"/>
                    <a:pt x="10929" y="18610"/>
                  </a:cubicBezTo>
                  <a:cubicBezTo>
                    <a:pt x="11181" y="18887"/>
                    <a:pt x="11588" y="18887"/>
                    <a:pt x="11839" y="18610"/>
                  </a:cubicBezTo>
                  <a:lnTo>
                    <a:pt x="18898" y="10859"/>
                  </a:lnTo>
                  <a:cubicBezTo>
                    <a:pt x="21160" y="8375"/>
                    <a:pt x="21160" y="4347"/>
                    <a:pt x="18898" y="1863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defTabSz="608965">
                <a:defRPr/>
              </a:pPr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29" name="AutoShape 30"/>
            <p:cNvSpPr/>
            <p:nvPr/>
          </p:nvSpPr>
          <p:spPr bwMode="auto">
            <a:xfrm>
              <a:off x="10375900" y="3532188"/>
              <a:ext cx="336550" cy="488950"/>
            </a:xfrm>
            <a:custGeom>
              <a:avLst/>
              <a:gdLst>
                <a:gd name="T0" fmla="*/ 10383 w 20767"/>
                <a:gd name="T1" fmla="*/ 10800 h 21600"/>
                <a:gd name="T2" fmla="*/ 10383 w 20767"/>
                <a:gd name="T3" fmla="*/ 10800 h 21600"/>
                <a:gd name="T4" fmla="*/ 10383 w 20767"/>
                <a:gd name="T5" fmla="*/ 10800 h 21600"/>
                <a:gd name="T6" fmla="*/ 10383 w 20767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767" h="21600">
                  <a:moveTo>
                    <a:pt x="18566" y="16551"/>
                  </a:moveTo>
                  <a:cubicBezTo>
                    <a:pt x="17960" y="18284"/>
                    <a:pt x="17274" y="20249"/>
                    <a:pt x="9436" y="20249"/>
                  </a:cubicBezTo>
                  <a:cubicBezTo>
                    <a:pt x="4711" y="20249"/>
                    <a:pt x="1888" y="17809"/>
                    <a:pt x="1888" y="15451"/>
                  </a:cubicBezTo>
                  <a:cubicBezTo>
                    <a:pt x="1888" y="13645"/>
                    <a:pt x="2349" y="12161"/>
                    <a:pt x="2835" y="10591"/>
                  </a:cubicBezTo>
                  <a:cubicBezTo>
                    <a:pt x="3454" y="8600"/>
                    <a:pt x="4088" y="6563"/>
                    <a:pt x="3813" y="3868"/>
                  </a:cubicBezTo>
                  <a:cubicBezTo>
                    <a:pt x="6723" y="6750"/>
                    <a:pt x="7759" y="10567"/>
                    <a:pt x="7759" y="10567"/>
                  </a:cubicBezTo>
                  <a:cubicBezTo>
                    <a:pt x="7759" y="10567"/>
                    <a:pt x="10468" y="7846"/>
                    <a:pt x="11196" y="6582"/>
                  </a:cubicBezTo>
                  <a:cubicBezTo>
                    <a:pt x="11755" y="7395"/>
                    <a:pt x="12267" y="10124"/>
                    <a:pt x="12267" y="12825"/>
                  </a:cubicBezTo>
                  <a:cubicBezTo>
                    <a:pt x="12267" y="12825"/>
                    <a:pt x="14773" y="11347"/>
                    <a:pt x="16653" y="9127"/>
                  </a:cubicBezTo>
                  <a:cubicBezTo>
                    <a:pt x="18632" y="11666"/>
                    <a:pt x="19346" y="14320"/>
                    <a:pt x="18566" y="16551"/>
                  </a:cubicBezTo>
                  <a:moveTo>
                    <a:pt x="16041" y="6075"/>
                  </a:moveTo>
                  <a:cubicBezTo>
                    <a:pt x="15982" y="7879"/>
                    <a:pt x="14088" y="9404"/>
                    <a:pt x="14088" y="9404"/>
                  </a:cubicBezTo>
                  <a:cubicBezTo>
                    <a:pt x="14088" y="6046"/>
                    <a:pt x="10380" y="3375"/>
                    <a:pt x="10380" y="3375"/>
                  </a:cubicBezTo>
                  <a:cubicBezTo>
                    <a:pt x="10380" y="3375"/>
                    <a:pt x="10330" y="5373"/>
                    <a:pt x="8452" y="7389"/>
                  </a:cubicBezTo>
                  <a:cubicBezTo>
                    <a:pt x="6574" y="2686"/>
                    <a:pt x="938" y="0"/>
                    <a:pt x="938" y="0"/>
                  </a:cubicBezTo>
                  <a:cubicBezTo>
                    <a:pt x="3756" y="7389"/>
                    <a:pt x="0" y="10076"/>
                    <a:pt x="0" y="15451"/>
                  </a:cubicBezTo>
                  <a:cubicBezTo>
                    <a:pt x="0" y="18604"/>
                    <a:pt x="3730" y="21599"/>
                    <a:pt x="9436" y="21599"/>
                  </a:cubicBezTo>
                  <a:cubicBezTo>
                    <a:pt x="17888" y="21599"/>
                    <a:pt x="19523" y="19379"/>
                    <a:pt x="20396" y="16878"/>
                  </a:cubicBezTo>
                  <a:cubicBezTo>
                    <a:pt x="21599" y="13436"/>
                    <a:pt x="19797" y="9432"/>
                    <a:pt x="16041" y="6075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defTabSz="608965">
                <a:defRPr/>
              </a:pPr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30" name="AutoShape 31"/>
            <p:cNvSpPr/>
            <p:nvPr/>
          </p:nvSpPr>
          <p:spPr bwMode="auto">
            <a:xfrm>
              <a:off x="10437813" y="3744913"/>
              <a:ext cx="215900" cy="174625"/>
            </a:xfrm>
            <a:custGeom>
              <a:avLst/>
              <a:gdLst>
                <a:gd name="T0" fmla="*/ 10641 w 21282"/>
                <a:gd name="T1" fmla="*/ 10800 h 21600"/>
                <a:gd name="T2" fmla="*/ 10641 w 21282"/>
                <a:gd name="T3" fmla="*/ 10800 h 21600"/>
                <a:gd name="T4" fmla="*/ 10641 w 21282"/>
                <a:gd name="T5" fmla="*/ 10800 h 21600"/>
                <a:gd name="T6" fmla="*/ 10641 w 21282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282" h="21600">
                  <a:moveTo>
                    <a:pt x="20698" y="5891"/>
                  </a:moveTo>
                  <a:lnTo>
                    <a:pt x="19424" y="7749"/>
                  </a:lnTo>
                  <a:cubicBezTo>
                    <a:pt x="17846" y="10064"/>
                    <a:pt x="16352" y="12259"/>
                    <a:pt x="12365" y="14784"/>
                  </a:cubicBezTo>
                  <a:cubicBezTo>
                    <a:pt x="11794" y="12631"/>
                    <a:pt x="11275" y="10259"/>
                    <a:pt x="11275" y="6631"/>
                  </a:cubicBezTo>
                  <a:lnTo>
                    <a:pt x="11275" y="3408"/>
                  </a:lnTo>
                  <a:lnTo>
                    <a:pt x="9000" y="7893"/>
                  </a:lnTo>
                  <a:cubicBezTo>
                    <a:pt x="8233" y="9421"/>
                    <a:pt x="7598" y="10690"/>
                    <a:pt x="6649" y="12373"/>
                  </a:cubicBezTo>
                  <a:cubicBezTo>
                    <a:pt x="5211" y="8296"/>
                    <a:pt x="4195" y="5281"/>
                    <a:pt x="3422" y="2545"/>
                  </a:cubicBezTo>
                  <a:lnTo>
                    <a:pt x="2705" y="0"/>
                  </a:lnTo>
                  <a:lnTo>
                    <a:pt x="1926" y="2847"/>
                  </a:lnTo>
                  <a:cubicBezTo>
                    <a:pt x="936" y="6469"/>
                    <a:pt x="0" y="9891"/>
                    <a:pt x="0" y="18771"/>
                  </a:cubicBezTo>
                  <a:cubicBezTo>
                    <a:pt x="0" y="19292"/>
                    <a:pt x="333" y="19714"/>
                    <a:pt x="749" y="19714"/>
                  </a:cubicBezTo>
                  <a:cubicBezTo>
                    <a:pt x="1162" y="19714"/>
                    <a:pt x="1499" y="19292"/>
                    <a:pt x="1499" y="18771"/>
                  </a:cubicBezTo>
                  <a:cubicBezTo>
                    <a:pt x="1499" y="11964"/>
                    <a:pt x="2037" y="8594"/>
                    <a:pt x="2758" y="5681"/>
                  </a:cubicBezTo>
                  <a:cubicBezTo>
                    <a:pt x="3537" y="8174"/>
                    <a:pt x="4520" y="11009"/>
                    <a:pt x="5812" y="14638"/>
                  </a:cubicBezTo>
                  <a:lnTo>
                    <a:pt x="6339" y="16117"/>
                  </a:lnTo>
                  <a:lnTo>
                    <a:pt x="7100" y="14811"/>
                  </a:lnTo>
                  <a:cubicBezTo>
                    <a:pt x="8344" y="12681"/>
                    <a:pt x="9085" y="11248"/>
                    <a:pt x="9896" y="9638"/>
                  </a:cubicBezTo>
                  <a:cubicBezTo>
                    <a:pt x="10133" y="12428"/>
                    <a:pt x="10681" y="14428"/>
                    <a:pt x="11223" y="16408"/>
                  </a:cubicBezTo>
                  <a:lnTo>
                    <a:pt x="11495" y="17404"/>
                  </a:lnTo>
                  <a:lnTo>
                    <a:pt x="12253" y="16953"/>
                  </a:lnTo>
                  <a:cubicBezTo>
                    <a:pt x="16306" y="14531"/>
                    <a:pt x="18203" y="12327"/>
                    <a:pt x="19708" y="10211"/>
                  </a:cubicBezTo>
                  <a:cubicBezTo>
                    <a:pt x="19942" y="13727"/>
                    <a:pt x="19573" y="17574"/>
                    <a:pt x="18698" y="20305"/>
                  </a:cubicBezTo>
                  <a:cubicBezTo>
                    <a:pt x="18543" y="20787"/>
                    <a:pt x="18730" y="21336"/>
                    <a:pt x="19114" y="21531"/>
                  </a:cubicBezTo>
                  <a:cubicBezTo>
                    <a:pt x="19204" y="21577"/>
                    <a:pt x="19301" y="21599"/>
                    <a:pt x="19395" y="21599"/>
                  </a:cubicBezTo>
                  <a:cubicBezTo>
                    <a:pt x="19690" y="21599"/>
                    <a:pt x="19972" y="21377"/>
                    <a:pt x="20089" y="21008"/>
                  </a:cubicBezTo>
                  <a:cubicBezTo>
                    <a:pt x="21251" y="17380"/>
                    <a:pt x="21600" y="12213"/>
                    <a:pt x="20976" y="7841"/>
                  </a:cubicBezTo>
                  <a:cubicBezTo>
                    <a:pt x="20976" y="7841"/>
                    <a:pt x="20698" y="5891"/>
                    <a:pt x="20698" y="5891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defTabSz="608965">
                <a:defRPr/>
              </a:pPr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31" name="AutoShape 32"/>
            <p:cNvSpPr/>
            <p:nvPr/>
          </p:nvSpPr>
          <p:spPr bwMode="auto">
            <a:xfrm>
              <a:off x="9324975" y="3563938"/>
              <a:ext cx="487363" cy="425450"/>
            </a:xfrm>
            <a:custGeom>
              <a:avLst/>
              <a:gdLst>
                <a:gd name="T0" fmla="+- 0 10800 108"/>
                <a:gd name="T1" fmla="*/ T0 w 21384"/>
                <a:gd name="T2" fmla="*/ 10800 h 21600"/>
                <a:gd name="T3" fmla="+- 0 10800 108"/>
                <a:gd name="T4" fmla="*/ T3 w 21384"/>
                <a:gd name="T5" fmla="*/ 10800 h 21600"/>
                <a:gd name="T6" fmla="+- 0 10800 108"/>
                <a:gd name="T7" fmla="*/ T6 w 21384"/>
                <a:gd name="T8" fmla="*/ 10800 h 21600"/>
                <a:gd name="T9" fmla="+- 0 10800 108"/>
                <a:gd name="T10" fmla="*/ T9 w 21384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1384" h="21600">
                  <a:moveTo>
                    <a:pt x="18710" y="9257"/>
                  </a:moveTo>
                  <a:lnTo>
                    <a:pt x="16706" y="7714"/>
                  </a:lnTo>
                  <a:lnTo>
                    <a:pt x="16706" y="20057"/>
                  </a:lnTo>
                  <a:lnTo>
                    <a:pt x="4677" y="20057"/>
                  </a:lnTo>
                  <a:lnTo>
                    <a:pt x="4677" y="7714"/>
                  </a:lnTo>
                  <a:lnTo>
                    <a:pt x="2673" y="9257"/>
                  </a:lnTo>
                  <a:lnTo>
                    <a:pt x="1336" y="4628"/>
                  </a:lnTo>
                  <a:lnTo>
                    <a:pt x="4677" y="1542"/>
                  </a:lnTo>
                  <a:lnTo>
                    <a:pt x="7468" y="1542"/>
                  </a:lnTo>
                  <a:cubicBezTo>
                    <a:pt x="7841" y="2871"/>
                    <a:pt x="9136" y="3857"/>
                    <a:pt x="10691" y="3857"/>
                  </a:cubicBezTo>
                  <a:cubicBezTo>
                    <a:pt x="12247" y="3857"/>
                    <a:pt x="13542" y="2871"/>
                    <a:pt x="13915" y="1542"/>
                  </a:cubicBezTo>
                  <a:lnTo>
                    <a:pt x="16706" y="1542"/>
                  </a:lnTo>
                  <a:lnTo>
                    <a:pt x="20047" y="4628"/>
                  </a:lnTo>
                  <a:cubicBezTo>
                    <a:pt x="20047" y="4628"/>
                    <a:pt x="18710" y="9257"/>
                    <a:pt x="18710" y="9257"/>
                  </a:cubicBezTo>
                  <a:close/>
                  <a:moveTo>
                    <a:pt x="13200" y="1542"/>
                  </a:moveTo>
                  <a:cubicBezTo>
                    <a:pt x="12831" y="2438"/>
                    <a:pt x="11852" y="3085"/>
                    <a:pt x="10691" y="3085"/>
                  </a:cubicBezTo>
                  <a:cubicBezTo>
                    <a:pt x="9531" y="3085"/>
                    <a:pt x="8552" y="2438"/>
                    <a:pt x="8183" y="1542"/>
                  </a:cubicBezTo>
                  <a:cubicBezTo>
                    <a:pt x="8183" y="1542"/>
                    <a:pt x="13200" y="1542"/>
                    <a:pt x="13200" y="1542"/>
                  </a:cubicBezTo>
                  <a:close/>
                  <a:moveTo>
                    <a:pt x="20882" y="3423"/>
                  </a:moveTo>
                  <a:lnTo>
                    <a:pt x="17541" y="338"/>
                  </a:lnTo>
                  <a:cubicBezTo>
                    <a:pt x="17303" y="119"/>
                    <a:pt x="17009" y="0"/>
                    <a:pt x="16706" y="0"/>
                  </a:cubicBezTo>
                  <a:lnTo>
                    <a:pt x="4677" y="0"/>
                  </a:lnTo>
                  <a:cubicBezTo>
                    <a:pt x="4374" y="0"/>
                    <a:pt x="4080" y="119"/>
                    <a:pt x="3842" y="338"/>
                  </a:cubicBezTo>
                  <a:lnTo>
                    <a:pt x="501" y="3423"/>
                  </a:lnTo>
                  <a:cubicBezTo>
                    <a:pt x="64" y="3827"/>
                    <a:pt x="-108" y="4503"/>
                    <a:pt x="68" y="5116"/>
                  </a:cubicBezTo>
                  <a:lnTo>
                    <a:pt x="1405" y="9745"/>
                  </a:lnTo>
                  <a:cubicBezTo>
                    <a:pt x="1537" y="10201"/>
                    <a:pt x="1845" y="10560"/>
                    <a:pt x="2239" y="10716"/>
                  </a:cubicBezTo>
                  <a:cubicBezTo>
                    <a:pt x="2380" y="10772"/>
                    <a:pt x="2527" y="10800"/>
                    <a:pt x="2673" y="10800"/>
                  </a:cubicBezTo>
                  <a:cubicBezTo>
                    <a:pt x="2905" y="10800"/>
                    <a:pt x="3136" y="10729"/>
                    <a:pt x="3341" y="10593"/>
                  </a:cubicBezTo>
                  <a:lnTo>
                    <a:pt x="3341" y="20057"/>
                  </a:lnTo>
                  <a:cubicBezTo>
                    <a:pt x="3341" y="20908"/>
                    <a:pt x="3940" y="21600"/>
                    <a:pt x="4677" y="21600"/>
                  </a:cubicBezTo>
                  <a:lnTo>
                    <a:pt x="16706" y="21600"/>
                  </a:lnTo>
                  <a:cubicBezTo>
                    <a:pt x="17443" y="21600"/>
                    <a:pt x="18042" y="20908"/>
                    <a:pt x="18042" y="20057"/>
                  </a:cubicBezTo>
                  <a:lnTo>
                    <a:pt x="18042" y="10593"/>
                  </a:lnTo>
                  <a:cubicBezTo>
                    <a:pt x="18247" y="10729"/>
                    <a:pt x="18478" y="10800"/>
                    <a:pt x="18710" y="10800"/>
                  </a:cubicBezTo>
                  <a:cubicBezTo>
                    <a:pt x="18856" y="10800"/>
                    <a:pt x="19002" y="10772"/>
                    <a:pt x="19144" y="10716"/>
                  </a:cubicBezTo>
                  <a:cubicBezTo>
                    <a:pt x="19538" y="10560"/>
                    <a:pt x="19846" y="10201"/>
                    <a:pt x="19978" y="9745"/>
                  </a:cubicBezTo>
                  <a:lnTo>
                    <a:pt x="21315" y="5116"/>
                  </a:lnTo>
                  <a:cubicBezTo>
                    <a:pt x="21491" y="4503"/>
                    <a:pt x="21319" y="3827"/>
                    <a:pt x="20882" y="3423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defTabSz="608965">
                <a:defRPr/>
              </a:pPr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32" name="AutoShape 33"/>
            <p:cNvSpPr/>
            <p:nvPr/>
          </p:nvSpPr>
          <p:spPr bwMode="auto">
            <a:xfrm>
              <a:off x="8347075" y="3716338"/>
              <a:ext cx="488950" cy="304800"/>
            </a:xfrm>
            <a:custGeom>
              <a:avLst/>
              <a:gdLst>
                <a:gd name="T0" fmla="*/ 10752 w 21505"/>
                <a:gd name="T1" fmla="*/ 10800 h 21600"/>
                <a:gd name="T2" fmla="*/ 10752 w 21505"/>
                <a:gd name="T3" fmla="*/ 10800 h 21600"/>
                <a:gd name="T4" fmla="*/ 10752 w 21505"/>
                <a:gd name="T5" fmla="*/ 10800 h 21600"/>
                <a:gd name="T6" fmla="*/ 10752 w 21505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505" h="21600">
                  <a:moveTo>
                    <a:pt x="17472" y="17279"/>
                  </a:moveTo>
                  <a:lnTo>
                    <a:pt x="17472" y="18899"/>
                  </a:lnTo>
                  <a:cubicBezTo>
                    <a:pt x="17472" y="19198"/>
                    <a:pt x="17321" y="19439"/>
                    <a:pt x="17136" y="19439"/>
                  </a:cubicBezTo>
                  <a:lnTo>
                    <a:pt x="4368" y="19439"/>
                  </a:lnTo>
                  <a:cubicBezTo>
                    <a:pt x="4182" y="19439"/>
                    <a:pt x="4032" y="19198"/>
                    <a:pt x="4032" y="18899"/>
                  </a:cubicBezTo>
                  <a:lnTo>
                    <a:pt x="4032" y="17279"/>
                  </a:lnTo>
                  <a:lnTo>
                    <a:pt x="1344" y="12419"/>
                  </a:lnTo>
                  <a:cubicBezTo>
                    <a:pt x="1344" y="12121"/>
                    <a:pt x="1494" y="11879"/>
                    <a:pt x="1680" y="11879"/>
                  </a:cubicBezTo>
                  <a:lnTo>
                    <a:pt x="3360" y="11879"/>
                  </a:lnTo>
                  <a:lnTo>
                    <a:pt x="4032" y="11879"/>
                  </a:lnTo>
                  <a:lnTo>
                    <a:pt x="4704" y="11879"/>
                  </a:lnTo>
                  <a:lnTo>
                    <a:pt x="5376" y="11879"/>
                  </a:lnTo>
                  <a:lnTo>
                    <a:pt x="6048" y="11879"/>
                  </a:lnTo>
                  <a:lnTo>
                    <a:pt x="6720" y="11879"/>
                  </a:lnTo>
                  <a:lnTo>
                    <a:pt x="7392" y="11879"/>
                  </a:lnTo>
                  <a:lnTo>
                    <a:pt x="8064" y="11879"/>
                  </a:lnTo>
                  <a:lnTo>
                    <a:pt x="8736" y="11879"/>
                  </a:lnTo>
                  <a:lnTo>
                    <a:pt x="12768" y="11879"/>
                  </a:lnTo>
                  <a:lnTo>
                    <a:pt x="13440" y="11879"/>
                  </a:lnTo>
                  <a:lnTo>
                    <a:pt x="14112" y="11879"/>
                  </a:lnTo>
                  <a:lnTo>
                    <a:pt x="14784" y="11879"/>
                  </a:lnTo>
                  <a:lnTo>
                    <a:pt x="15456" y="11879"/>
                  </a:lnTo>
                  <a:lnTo>
                    <a:pt x="16128" y="11879"/>
                  </a:lnTo>
                  <a:lnTo>
                    <a:pt x="16800" y="11879"/>
                  </a:lnTo>
                  <a:lnTo>
                    <a:pt x="17472" y="11879"/>
                  </a:lnTo>
                  <a:lnTo>
                    <a:pt x="18144" y="11879"/>
                  </a:lnTo>
                  <a:lnTo>
                    <a:pt x="19824" y="11879"/>
                  </a:lnTo>
                  <a:cubicBezTo>
                    <a:pt x="20009" y="11879"/>
                    <a:pt x="20160" y="12121"/>
                    <a:pt x="20160" y="12419"/>
                  </a:cubicBezTo>
                  <a:cubicBezTo>
                    <a:pt x="20160" y="12419"/>
                    <a:pt x="17472" y="17279"/>
                    <a:pt x="17472" y="17279"/>
                  </a:cubicBezTo>
                  <a:close/>
                  <a:moveTo>
                    <a:pt x="10752" y="4320"/>
                  </a:moveTo>
                  <a:cubicBezTo>
                    <a:pt x="8625" y="4320"/>
                    <a:pt x="6826" y="6601"/>
                    <a:pt x="6246" y="9719"/>
                  </a:cubicBezTo>
                  <a:lnTo>
                    <a:pt x="5552" y="9719"/>
                  </a:lnTo>
                  <a:cubicBezTo>
                    <a:pt x="6152" y="6000"/>
                    <a:pt x="8252" y="3239"/>
                    <a:pt x="10752" y="3239"/>
                  </a:cubicBezTo>
                  <a:cubicBezTo>
                    <a:pt x="12934" y="3239"/>
                    <a:pt x="14813" y="5344"/>
                    <a:pt x="15654" y="8353"/>
                  </a:cubicBezTo>
                  <a:lnTo>
                    <a:pt x="15054" y="8835"/>
                  </a:lnTo>
                  <a:cubicBezTo>
                    <a:pt x="14323" y="6180"/>
                    <a:pt x="12671" y="4320"/>
                    <a:pt x="10752" y="4320"/>
                  </a:cubicBezTo>
                  <a:moveTo>
                    <a:pt x="10752" y="8639"/>
                  </a:moveTo>
                  <a:cubicBezTo>
                    <a:pt x="10158" y="8639"/>
                    <a:pt x="9630" y="9061"/>
                    <a:pt x="9260" y="9719"/>
                  </a:cubicBezTo>
                  <a:lnTo>
                    <a:pt x="8437" y="9719"/>
                  </a:lnTo>
                  <a:cubicBezTo>
                    <a:pt x="8904" y="8435"/>
                    <a:pt x="9761" y="7560"/>
                    <a:pt x="10752" y="7560"/>
                  </a:cubicBezTo>
                  <a:cubicBezTo>
                    <a:pt x="11742" y="7560"/>
                    <a:pt x="12600" y="8435"/>
                    <a:pt x="13066" y="9719"/>
                  </a:cubicBezTo>
                  <a:lnTo>
                    <a:pt x="12244" y="9719"/>
                  </a:lnTo>
                  <a:cubicBezTo>
                    <a:pt x="11874" y="9061"/>
                    <a:pt x="11345" y="8639"/>
                    <a:pt x="10752" y="8639"/>
                  </a:cubicBezTo>
                  <a:moveTo>
                    <a:pt x="13827" y="9719"/>
                  </a:moveTo>
                  <a:cubicBezTo>
                    <a:pt x="13307" y="7816"/>
                    <a:pt x="12126" y="6479"/>
                    <a:pt x="10752" y="6479"/>
                  </a:cubicBezTo>
                  <a:cubicBezTo>
                    <a:pt x="9378" y="6479"/>
                    <a:pt x="8197" y="7816"/>
                    <a:pt x="7676" y="9719"/>
                  </a:cubicBezTo>
                  <a:lnTo>
                    <a:pt x="6955" y="9719"/>
                  </a:lnTo>
                  <a:cubicBezTo>
                    <a:pt x="7510" y="7207"/>
                    <a:pt x="9001" y="5400"/>
                    <a:pt x="10752" y="5400"/>
                  </a:cubicBezTo>
                  <a:cubicBezTo>
                    <a:pt x="12409" y="5400"/>
                    <a:pt x="13834" y="7015"/>
                    <a:pt x="14454" y="9317"/>
                  </a:cubicBezTo>
                  <a:lnTo>
                    <a:pt x="13953" y="9719"/>
                  </a:lnTo>
                  <a:cubicBezTo>
                    <a:pt x="13953" y="9719"/>
                    <a:pt x="13827" y="9719"/>
                    <a:pt x="13827" y="9719"/>
                  </a:cubicBezTo>
                  <a:close/>
                  <a:moveTo>
                    <a:pt x="10752" y="1080"/>
                  </a:moveTo>
                  <a:cubicBezTo>
                    <a:pt x="13459" y="1080"/>
                    <a:pt x="15792" y="3672"/>
                    <a:pt x="16856" y="7388"/>
                  </a:cubicBezTo>
                  <a:lnTo>
                    <a:pt x="16256" y="7869"/>
                  </a:lnTo>
                  <a:cubicBezTo>
                    <a:pt x="15305" y="4504"/>
                    <a:pt x="13201" y="2160"/>
                    <a:pt x="10752" y="2160"/>
                  </a:cubicBezTo>
                  <a:cubicBezTo>
                    <a:pt x="7874" y="2160"/>
                    <a:pt x="5470" y="5392"/>
                    <a:pt x="4858" y="9719"/>
                  </a:cubicBezTo>
                  <a:lnTo>
                    <a:pt x="4167" y="9719"/>
                  </a:lnTo>
                  <a:cubicBezTo>
                    <a:pt x="4792" y="4796"/>
                    <a:pt x="7507" y="1080"/>
                    <a:pt x="10752" y="1080"/>
                  </a:cubicBezTo>
                  <a:moveTo>
                    <a:pt x="17336" y="9719"/>
                  </a:moveTo>
                  <a:lnTo>
                    <a:pt x="16958" y="9719"/>
                  </a:lnTo>
                  <a:lnTo>
                    <a:pt x="17294" y="9449"/>
                  </a:lnTo>
                  <a:cubicBezTo>
                    <a:pt x="17307" y="9540"/>
                    <a:pt x="17325" y="9628"/>
                    <a:pt x="17336" y="9719"/>
                  </a:cubicBezTo>
                  <a:moveTo>
                    <a:pt x="19824" y="9719"/>
                  </a:moveTo>
                  <a:lnTo>
                    <a:pt x="18016" y="9719"/>
                  </a:lnTo>
                  <a:cubicBezTo>
                    <a:pt x="17986" y="9461"/>
                    <a:pt x="17948" y="9209"/>
                    <a:pt x="17908" y="8957"/>
                  </a:cubicBezTo>
                  <a:lnTo>
                    <a:pt x="21132" y="6366"/>
                  </a:lnTo>
                  <a:cubicBezTo>
                    <a:pt x="21464" y="6099"/>
                    <a:pt x="21599" y="5450"/>
                    <a:pt x="21433" y="4916"/>
                  </a:cubicBezTo>
                  <a:cubicBezTo>
                    <a:pt x="21267" y="4383"/>
                    <a:pt x="20864" y="4169"/>
                    <a:pt x="20532" y="4433"/>
                  </a:cubicBezTo>
                  <a:lnTo>
                    <a:pt x="17456" y="6905"/>
                  </a:lnTo>
                  <a:cubicBezTo>
                    <a:pt x="16282" y="2836"/>
                    <a:pt x="13721" y="0"/>
                    <a:pt x="10752" y="0"/>
                  </a:cubicBezTo>
                  <a:cubicBezTo>
                    <a:pt x="7135" y="0"/>
                    <a:pt x="4122" y="4198"/>
                    <a:pt x="3488" y="9719"/>
                  </a:cubicBezTo>
                  <a:lnTo>
                    <a:pt x="1680" y="9719"/>
                  </a:lnTo>
                  <a:cubicBezTo>
                    <a:pt x="754" y="9719"/>
                    <a:pt x="0" y="10930"/>
                    <a:pt x="0" y="12419"/>
                  </a:cubicBezTo>
                  <a:cubicBezTo>
                    <a:pt x="0" y="12949"/>
                    <a:pt x="121" y="13459"/>
                    <a:pt x="339" y="13855"/>
                  </a:cubicBezTo>
                  <a:lnTo>
                    <a:pt x="2688" y="18101"/>
                  </a:lnTo>
                  <a:lnTo>
                    <a:pt x="2688" y="18899"/>
                  </a:lnTo>
                  <a:cubicBezTo>
                    <a:pt x="2688" y="20389"/>
                    <a:pt x="3442" y="21599"/>
                    <a:pt x="4368" y="21599"/>
                  </a:cubicBezTo>
                  <a:lnTo>
                    <a:pt x="17136" y="21599"/>
                  </a:lnTo>
                  <a:cubicBezTo>
                    <a:pt x="18062" y="21599"/>
                    <a:pt x="18816" y="20389"/>
                    <a:pt x="18816" y="18899"/>
                  </a:cubicBezTo>
                  <a:lnTo>
                    <a:pt x="18816" y="18101"/>
                  </a:lnTo>
                  <a:lnTo>
                    <a:pt x="21165" y="13855"/>
                  </a:lnTo>
                  <a:cubicBezTo>
                    <a:pt x="21383" y="13459"/>
                    <a:pt x="21504" y="12949"/>
                    <a:pt x="21504" y="12419"/>
                  </a:cubicBezTo>
                  <a:cubicBezTo>
                    <a:pt x="21504" y="10930"/>
                    <a:pt x="20750" y="9719"/>
                    <a:pt x="19824" y="9719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defTabSz="608965">
                <a:defRPr/>
              </a:pPr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33" name="AutoShape 34"/>
            <p:cNvSpPr/>
            <p:nvPr/>
          </p:nvSpPr>
          <p:spPr bwMode="auto">
            <a:xfrm>
              <a:off x="8469313" y="3592513"/>
              <a:ext cx="34925" cy="114300"/>
            </a:xfrm>
            <a:custGeom>
              <a:avLst/>
              <a:gdLst>
                <a:gd name="T0" fmla="+- 0 10758 2273"/>
                <a:gd name="T1" fmla="*/ T0 w 16970"/>
                <a:gd name="T2" fmla="*/ 10800 h 21600"/>
                <a:gd name="T3" fmla="+- 0 10758 2273"/>
                <a:gd name="T4" fmla="*/ T3 w 16970"/>
                <a:gd name="T5" fmla="*/ 10800 h 21600"/>
                <a:gd name="T6" fmla="+- 0 10758 2273"/>
                <a:gd name="T7" fmla="*/ T6 w 16970"/>
                <a:gd name="T8" fmla="*/ 10800 h 21600"/>
                <a:gd name="T9" fmla="+- 0 10758 2273"/>
                <a:gd name="T10" fmla="*/ T9 w 16970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6970" h="21600">
                  <a:moveTo>
                    <a:pt x="1763" y="20770"/>
                  </a:moveTo>
                  <a:cubicBezTo>
                    <a:pt x="1785" y="20787"/>
                    <a:pt x="1800" y="20804"/>
                    <a:pt x="1822" y="20820"/>
                  </a:cubicBezTo>
                  <a:lnTo>
                    <a:pt x="1840" y="20820"/>
                  </a:lnTo>
                  <a:cubicBezTo>
                    <a:pt x="2471" y="21282"/>
                    <a:pt x="3719" y="21600"/>
                    <a:pt x="5169" y="21600"/>
                  </a:cubicBezTo>
                  <a:cubicBezTo>
                    <a:pt x="7249" y="21600"/>
                    <a:pt x="8949" y="20947"/>
                    <a:pt x="8949" y="20151"/>
                  </a:cubicBezTo>
                  <a:cubicBezTo>
                    <a:pt x="8949" y="20027"/>
                    <a:pt x="8890" y="19906"/>
                    <a:pt x="8813" y="19791"/>
                  </a:cubicBezTo>
                  <a:cubicBezTo>
                    <a:pt x="8827" y="19771"/>
                    <a:pt x="8827" y="19755"/>
                    <a:pt x="8805" y="19735"/>
                  </a:cubicBezTo>
                  <a:cubicBezTo>
                    <a:pt x="5994" y="17195"/>
                    <a:pt x="8670" y="14408"/>
                    <a:pt x="11954" y="11407"/>
                  </a:cubicBezTo>
                  <a:cubicBezTo>
                    <a:pt x="15517" y="8164"/>
                    <a:pt x="19327" y="4564"/>
                    <a:pt x="15125" y="902"/>
                  </a:cubicBezTo>
                  <a:cubicBezTo>
                    <a:pt x="14593" y="374"/>
                    <a:pt x="13264" y="0"/>
                    <a:pt x="11701" y="0"/>
                  </a:cubicBezTo>
                  <a:cubicBezTo>
                    <a:pt x="9671" y="0"/>
                    <a:pt x="8016" y="632"/>
                    <a:pt x="8016" y="1411"/>
                  </a:cubicBezTo>
                  <a:cubicBezTo>
                    <a:pt x="8016" y="1583"/>
                    <a:pt x="8108" y="1746"/>
                    <a:pt x="8259" y="1898"/>
                  </a:cubicBezTo>
                  <a:cubicBezTo>
                    <a:pt x="8259" y="1904"/>
                    <a:pt x="8259" y="1909"/>
                    <a:pt x="8266" y="1915"/>
                  </a:cubicBezTo>
                  <a:cubicBezTo>
                    <a:pt x="8273" y="1923"/>
                    <a:pt x="8281" y="1932"/>
                    <a:pt x="8295" y="1940"/>
                  </a:cubicBezTo>
                  <a:lnTo>
                    <a:pt x="8325" y="1974"/>
                  </a:lnTo>
                  <a:cubicBezTo>
                    <a:pt x="11360" y="4592"/>
                    <a:pt x="8424" y="7275"/>
                    <a:pt x="5106" y="10305"/>
                  </a:cubicBezTo>
                  <a:cubicBezTo>
                    <a:pt x="1605" y="13500"/>
                    <a:pt x="-2273" y="17040"/>
                    <a:pt x="1635" y="20649"/>
                  </a:cubicBezTo>
                  <a:cubicBezTo>
                    <a:pt x="1671" y="20691"/>
                    <a:pt x="1719" y="20730"/>
                    <a:pt x="1763" y="2077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defTabSz="608965">
                <a:defRPr/>
              </a:pPr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34" name="AutoShape 35"/>
            <p:cNvSpPr/>
            <p:nvPr/>
          </p:nvSpPr>
          <p:spPr bwMode="auto">
            <a:xfrm>
              <a:off x="8653463" y="3592513"/>
              <a:ext cx="33337" cy="114300"/>
            </a:xfrm>
            <a:custGeom>
              <a:avLst/>
              <a:gdLst>
                <a:gd name="T0" fmla="+- 0 10758 2273"/>
                <a:gd name="T1" fmla="*/ T0 w 16970"/>
                <a:gd name="T2" fmla="*/ 10800 h 21600"/>
                <a:gd name="T3" fmla="+- 0 10758 2273"/>
                <a:gd name="T4" fmla="*/ T3 w 16970"/>
                <a:gd name="T5" fmla="*/ 10800 h 21600"/>
                <a:gd name="T6" fmla="+- 0 10758 2273"/>
                <a:gd name="T7" fmla="*/ T6 w 16970"/>
                <a:gd name="T8" fmla="*/ 10800 h 21600"/>
                <a:gd name="T9" fmla="+- 0 10758 2273"/>
                <a:gd name="T10" fmla="*/ T9 w 16970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6970" h="21600">
                  <a:moveTo>
                    <a:pt x="1763" y="20770"/>
                  </a:moveTo>
                  <a:cubicBezTo>
                    <a:pt x="1785" y="20787"/>
                    <a:pt x="1800" y="20804"/>
                    <a:pt x="1822" y="20820"/>
                  </a:cubicBezTo>
                  <a:lnTo>
                    <a:pt x="1840" y="20820"/>
                  </a:lnTo>
                  <a:cubicBezTo>
                    <a:pt x="2471" y="21282"/>
                    <a:pt x="3719" y="21600"/>
                    <a:pt x="5169" y="21600"/>
                  </a:cubicBezTo>
                  <a:cubicBezTo>
                    <a:pt x="7249" y="21600"/>
                    <a:pt x="8949" y="20950"/>
                    <a:pt x="8949" y="20151"/>
                  </a:cubicBezTo>
                  <a:cubicBezTo>
                    <a:pt x="8949" y="20027"/>
                    <a:pt x="8890" y="19906"/>
                    <a:pt x="8813" y="19791"/>
                  </a:cubicBezTo>
                  <a:cubicBezTo>
                    <a:pt x="8827" y="19771"/>
                    <a:pt x="8827" y="19755"/>
                    <a:pt x="8805" y="19735"/>
                  </a:cubicBezTo>
                  <a:cubicBezTo>
                    <a:pt x="5994" y="17195"/>
                    <a:pt x="8670" y="14408"/>
                    <a:pt x="11954" y="11407"/>
                  </a:cubicBezTo>
                  <a:cubicBezTo>
                    <a:pt x="15517" y="8164"/>
                    <a:pt x="19327" y="4564"/>
                    <a:pt x="15125" y="902"/>
                  </a:cubicBezTo>
                  <a:cubicBezTo>
                    <a:pt x="14593" y="374"/>
                    <a:pt x="13264" y="0"/>
                    <a:pt x="11701" y="0"/>
                  </a:cubicBezTo>
                  <a:cubicBezTo>
                    <a:pt x="9671" y="0"/>
                    <a:pt x="8016" y="632"/>
                    <a:pt x="8016" y="1411"/>
                  </a:cubicBezTo>
                  <a:cubicBezTo>
                    <a:pt x="8016" y="1583"/>
                    <a:pt x="8108" y="1746"/>
                    <a:pt x="8259" y="1898"/>
                  </a:cubicBezTo>
                  <a:cubicBezTo>
                    <a:pt x="8259" y="1904"/>
                    <a:pt x="8259" y="1909"/>
                    <a:pt x="8266" y="1915"/>
                  </a:cubicBezTo>
                  <a:cubicBezTo>
                    <a:pt x="8273" y="1923"/>
                    <a:pt x="8281" y="1932"/>
                    <a:pt x="8295" y="1940"/>
                  </a:cubicBezTo>
                  <a:lnTo>
                    <a:pt x="8325" y="1974"/>
                  </a:lnTo>
                  <a:cubicBezTo>
                    <a:pt x="11360" y="4592"/>
                    <a:pt x="8424" y="7275"/>
                    <a:pt x="5106" y="10305"/>
                  </a:cubicBezTo>
                  <a:cubicBezTo>
                    <a:pt x="1605" y="13500"/>
                    <a:pt x="-2273" y="17040"/>
                    <a:pt x="1635" y="20649"/>
                  </a:cubicBezTo>
                  <a:cubicBezTo>
                    <a:pt x="1671" y="20691"/>
                    <a:pt x="1719" y="20730"/>
                    <a:pt x="1763" y="2077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defTabSz="608965">
                <a:defRPr/>
              </a:pPr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35" name="AutoShape 36"/>
            <p:cNvSpPr/>
            <p:nvPr/>
          </p:nvSpPr>
          <p:spPr bwMode="auto">
            <a:xfrm>
              <a:off x="8575675" y="3532188"/>
              <a:ext cx="34925" cy="114300"/>
            </a:xfrm>
            <a:custGeom>
              <a:avLst/>
              <a:gdLst>
                <a:gd name="T0" fmla="+- 0 10758 2273"/>
                <a:gd name="T1" fmla="*/ T0 w 16970"/>
                <a:gd name="T2" fmla="*/ 10800 h 21600"/>
                <a:gd name="T3" fmla="+- 0 10758 2273"/>
                <a:gd name="T4" fmla="*/ T3 w 16970"/>
                <a:gd name="T5" fmla="*/ 10800 h 21600"/>
                <a:gd name="T6" fmla="+- 0 10758 2273"/>
                <a:gd name="T7" fmla="*/ T6 w 16970"/>
                <a:gd name="T8" fmla="*/ 10800 h 21600"/>
                <a:gd name="T9" fmla="+- 0 10758 2273"/>
                <a:gd name="T10" fmla="*/ T9 w 16970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6970" h="21600">
                  <a:moveTo>
                    <a:pt x="1763" y="20770"/>
                  </a:moveTo>
                  <a:cubicBezTo>
                    <a:pt x="1785" y="20787"/>
                    <a:pt x="1800" y="20804"/>
                    <a:pt x="1822" y="20820"/>
                  </a:cubicBezTo>
                  <a:lnTo>
                    <a:pt x="1840" y="20820"/>
                  </a:lnTo>
                  <a:cubicBezTo>
                    <a:pt x="2471" y="21282"/>
                    <a:pt x="3719" y="21600"/>
                    <a:pt x="5169" y="21600"/>
                  </a:cubicBezTo>
                  <a:cubicBezTo>
                    <a:pt x="7249" y="21600"/>
                    <a:pt x="8949" y="20950"/>
                    <a:pt x="8949" y="20151"/>
                  </a:cubicBezTo>
                  <a:cubicBezTo>
                    <a:pt x="8949" y="20027"/>
                    <a:pt x="8890" y="19906"/>
                    <a:pt x="8813" y="19791"/>
                  </a:cubicBezTo>
                  <a:cubicBezTo>
                    <a:pt x="8827" y="19771"/>
                    <a:pt x="8827" y="19755"/>
                    <a:pt x="8805" y="19735"/>
                  </a:cubicBezTo>
                  <a:cubicBezTo>
                    <a:pt x="5994" y="17195"/>
                    <a:pt x="8670" y="14408"/>
                    <a:pt x="11954" y="11407"/>
                  </a:cubicBezTo>
                  <a:cubicBezTo>
                    <a:pt x="15517" y="8164"/>
                    <a:pt x="19327" y="4564"/>
                    <a:pt x="15125" y="902"/>
                  </a:cubicBezTo>
                  <a:cubicBezTo>
                    <a:pt x="14593" y="374"/>
                    <a:pt x="13264" y="0"/>
                    <a:pt x="11701" y="0"/>
                  </a:cubicBezTo>
                  <a:cubicBezTo>
                    <a:pt x="9671" y="0"/>
                    <a:pt x="8016" y="632"/>
                    <a:pt x="8016" y="1411"/>
                  </a:cubicBezTo>
                  <a:cubicBezTo>
                    <a:pt x="8016" y="1583"/>
                    <a:pt x="8108" y="1749"/>
                    <a:pt x="8259" y="1898"/>
                  </a:cubicBezTo>
                  <a:cubicBezTo>
                    <a:pt x="8259" y="1904"/>
                    <a:pt x="8259" y="1909"/>
                    <a:pt x="8266" y="1915"/>
                  </a:cubicBezTo>
                  <a:cubicBezTo>
                    <a:pt x="8273" y="1923"/>
                    <a:pt x="8281" y="1932"/>
                    <a:pt x="8295" y="1940"/>
                  </a:cubicBezTo>
                  <a:lnTo>
                    <a:pt x="8325" y="1974"/>
                  </a:lnTo>
                  <a:cubicBezTo>
                    <a:pt x="11360" y="4592"/>
                    <a:pt x="8424" y="7275"/>
                    <a:pt x="5106" y="10305"/>
                  </a:cubicBezTo>
                  <a:cubicBezTo>
                    <a:pt x="1605" y="13500"/>
                    <a:pt x="-2273" y="17040"/>
                    <a:pt x="1635" y="20649"/>
                  </a:cubicBezTo>
                  <a:cubicBezTo>
                    <a:pt x="1675" y="20691"/>
                    <a:pt x="1719" y="20730"/>
                    <a:pt x="1763" y="2077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defTabSz="608965">
                <a:defRPr/>
              </a:pPr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36" name="AutoShape 37"/>
            <p:cNvSpPr/>
            <p:nvPr/>
          </p:nvSpPr>
          <p:spPr bwMode="auto">
            <a:xfrm>
              <a:off x="7370763" y="3576638"/>
              <a:ext cx="444500" cy="444500"/>
            </a:xfrm>
            <a:custGeom>
              <a:avLst/>
              <a:gdLst>
                <a:gd name="T0" fmla="+- 0 10849 98"/>
                <a:gd name="T1" fmla="*/ T0 w 21502"/>
                <a:gd name="T2" fmla="*/ 10800 h 21600"/>
                <a:gd name="T3" fmla="+- 0 10849 98"/>
                <a:gd name="T4" fmla="*/ T3 w 21502"/>
                <a:gd name="T5" fmla="*/ 10800 h 21600"/>
                <a:gd name="T6" fmla="+- 0 10849 98"/>
                <a:gd name="T7" fmla="*/ T6 w 21502"/>
                <a:gd name="T8" fmla="*/ 10800 h 21600"/>
                <a:gd name="T9" fmla="+- 0 10849 98"/>
                <a:gd name="T10" fmla="*/ T9 w 21502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1502" h="21600">
                  <a:moveTo>
                    <a:pt x="19917" y="7880"/>
                  </a:moveTo>
                  <a:lnTo>
                    <a:pt x="18875" y="8932"/>
                  </a:lnTo>
                  <a:cubicBezTo>
                    <a:pt x="18730" y="9079"/>
                    <a:pt x="18497" y="9079"/>
                    <a:pt x="18353" y="8932"/>
                  </a:cubicBezTo>
                  <a:lnTo>
                    <a:pt x="17048" y="7617"/>
                  </a:lnTo>
                  <a:lnTo>
                    <a:pt x="15991" y="10290"/>
                  </a:lnTo>
                  <a:lnTo>
                    <a:pt x="16080" y="10064"/>
                  </a:lnTo>
                  <a:cubicBezTo>
                    <a:pt x="13859" y="7826"/>
                    <a:pt x="11601" y="7544"/>
                    <a:pt x="9565" y="7291"/>
                  </a:cubicBezTo>
                  <a:cubicBezTo>
                    <a:pt x="8910" y="7210"/>
                    <a:pt x="8276" y="7126"/>
                    <a:pt x="7652" y="6990"/>
                  </a:cubicBezTo>
                  <a:lnTo>
                    <a:pt x="13918" y="4456"/>
                  </a:lnTo>
                  <a:lnTo>
                    <a:pt x="12652" y="3179"/>
                  </a:lnTo>
                  <a:cubicBezTo>
                    <a:pt x="12508" y="3033"/>
                    <a:pt x="12508" y="2798"/>
                    <a:pt x="12652" y="2652"/>
                  </a:cubicBezTo>
                  <a:lnTo>
                    <a:pt x="13695" y="1598"/>
                  </a:lnTo>
                  <a:cubicBezTo>
                    <a:pt x="13840" y="1453"/>
                    <a:pt x="14073" y="1453"/>
                    <a:pt x="14217" y="1598"/>
                  </a:cubicBezTo>
                  <a:lnTo>
                    <a:pt x="19917" y="7353"/>
                  </a:lnTo>
                  <a:cubicBezTo>
                    <a:pt x="20062" y="7499"/>
                    <a:pt x="20062" y="7734"/>
                    <a:pt x="19917" y="7880"/>
                  </a:cubicBezTo>
                  <a:moveTo>
                    <a:pt x="12292" y="19639"/>
                  </a:moveTo>
                  <a:cubicBezTo>
                    <a:pt x="12200" y="19872"/>
                    <a:pt x="11999" y="20044"/>
                    <a:pt x="11756" y="20095"/>
                  </a:cubicBezTo>
                  <a:cubicBezTo>
                    <a:pt x="11700" y="20106"/>
                    <a:pt x="11643" y="20111"/>
                    <a:pt x="11587" y="20110"/>
                  </a:cubicBezTo>
                  <a:cubicBezTo>
                    <a:pt x="11400" y="20105"/>
                    <a:pt x="11219" y="20030"/>
                    <a:pt x="11084" y="19892"/>
                  </a:cubicBezTo>
                  <a:lnTo>
                    <a:pt x="1692" y="10517"/>
                  </a:lnTo>
                  <a:cubicBezTo>
                    <a:pt x="1519" y="10343"/>
                    <a:pt x="1443" y="10094"/>
                    <a:pt x="1488" y="9852"/>
                  </a:cubicBezTo>
                  <a:cubicBezTo>
                    <a:pt x="1533" y="9610"/>
                    <a:pt x="1695" y="9407"/>
                    <a:pt x="1917" y="9308"/>
                  </a:cubicBezTo>
                  <a:lnTo>
                    <a:pt x="6505" y="7453"/>
                  </a:lnTo>
                  <a:cubicBezTo>
                    <a:pt x="9597" y="8490"/>
                    <a:pt x="12689" y="7491"/>
                    <a:pt x="15781" y="10821"/>
                  </a:cubicBezTo>
                  <a:cubicBezTo>
                    <a:pt x="15781" y="10821"/>
                    <a:pt x="12292" y="19639"/>
                    <a:pt x="12292" y="19639"/>
                  </a:cubicBezTo>
                  <a:close/>
                  <a:moveTo>
                    <a:pt x="15260" y="545"/>
                  </a:moveTo>
                  <a:cubicBezTo>
                    <a:pt x="14912" y="193"/>
                    <a:pt x="14449" y="0"/>
                    <a:pt x="13956" y="0"/>
                  </a:cubicBezTo>
                  <a:cubicBezTo>
                    <a:pt x="13463" y="0"/>
                    <a:pt x="13000" y="193"/>
                    <a:pt x="12651" y="546"/>
                  </a:cubicBezTo>
                  <a:lnTo>
                    <a:pt x="11610" y="1598"/>
                  </a:lnTo>
                  <a:cubicBezTo>
                    <a:pt x="11261" y="1949"/>
                    <a:pt x="11068" y="2417"/>
                    <a:pt x="11068" y="2915"/>
                  </a:cubicBezTo>
                  <a:cubicBezTo>
                    <a:pt x="11068" y="3265"/>
                    <a:pt x="11164" y="3601"/>
                    <a:pt x="11342" y="3893"/>
                  </a:cubicBezTo>
                  <a:lnTo>
                    <a:pt x="1324" y="7944"/>
                  </a:lnTo>
                  <a:cubicBezTo>
                    <a:pt x="654" y="8241"/>
                    <a:pt x="173" y="8851"/>
                    <a:pt x="38" y="9575"/>
                  </a:cubicBezTo>
                  <a:cubicBezTo>
                    <a:pt x="-98" y="10302"/>
                    <a:pt x="130" y="11048"/>
                    <a:pt x="654" y="11576"/>
                  </a:cubicBezTo>
                  <a:lnTo>
                    <a:pt x="10041" y="20946"/>
                  </a:lnTo>
                  <a:cubicBezTo>
                    <a:pt x="10445" y="21354"/>
                    <a:pt x="10982" y="21586"/>
                    <a:pt x="11549" y="21599"/>
                  </a:cubicBezTo>
                  <a:cubicBezTo>
                    <a:pt x="11562" y="21599"/>
                    <a:pt x="11593" y="21599"/>
                    <a:pt x="11605" y="21599"/>
                  </a:cubicBezTo>
                  <a:cubicBezTo>
                    <a:pt x="11754" y="21599"/>
                    <a:pt x="11906" y="21584"/>
                    <a:pt x="12056" y="21553"/>
                  </a:cubicBezTo>
                  <a:cubicBezTo>
                    <a:pt x="12789" y="21399"/>
                    <a:pt x="13390" y="20888"/>
                    <a:pt x="13662" y="20191"/>
                  </a:cubicBezTo>
                  <a:lnTo>
                    <a:pt x="17604" y="10229"/>
                  </a:lnTo>
                  <a:cubicBezTo>
                    <a:pt x="17902" y="10426"/>
                    <a:pt x="18250" y="10532"/>
                    <a:pt x="18613" y="10532"/>
                  </a:cubicBezTo>
                  <a:cubicBezTo>
                    <a:pt x="19107" y="10532"/>
                    <a:pt x="19570" y="10338"/>
                    <a:pt x="19918" y="9986"/>
                  </a:cubicBezTo>
                  <a:lnTo>
                    <a:pt x="20957" y="8937"/>
                  </a:lnTo>
                  <a:cubicBezTo>
                    <a:pt x="21308" y="8585"/>
                    <a:pt x="21502" y="8116"/>
                    <a:pt x="21502" y="7617"/>
                  </a:cubicBezTo>
                  <a:cubicBezTo>
                    <a:pt x="21502" y="7117"/>
                    <a:pt x="21308" y="6648"/>
                    <a:pt x="20961" y="6300"/>
                  </a:cubicBezTo>
                  <a:cubicBezTo>
                    <a:pt x="20961" y="6300"/>
                    <a:pt x="15260" y="545"/>
                    <a:pt x="15260" y="545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defTabSz="608965">
                <a:defRPr/>
              </a:pPr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37" name="AutoShape 38"/>
            <p:cNvSpPr/>
            <p:nvPr/>
          </p:nvSpPr>
          <p:spPr bwMode="auto">
            <a:xfrm>
              <a:off x="7585075" y="3776663"/>
              <a:ext cx="76200" cy="7620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4320"/>
                  </a:moveTo>
                  <a:cubicBezTo>
                    <a:pt x="14381" y="4320"/>
                    <a:pt x="17279" y="7222"/>
                    <a:pt x="17279" y="10800"/>
                  </a:cubicBezTo>
                  <a:cubicBezTo>
                    <a:pt x="17279" y="14377"/>
                    <a:pt x="14381" y="17279"/>
                    <a:pt x="10800" y="17279"/>
                  </a:cubicBezTo>
                  <a:cubicBezTo>
                    <a:pt x="7218" y="17279"/>
                    <a:pt x="4319" y="14377"/>
                    <a:pt x="4319" y="10800"/>
                  </a:cubicBezTo>
                  <a:cubicBezTo>
                    <a:pt x="4319" y="7222"/>
                    <a:pt x="7218" y="4320"/>
                    <a:pt x="10800" y="4320"/>
                  </a:cubicBezTo>
                  <a:moveTo>
                    <a:pt x="10800" y="21599"/>
                  </a:moveTo>
                  <a:cubicBezTo>
                    <a:pt x="16752" y="21599"/>
                    <a:pt x="21600" y="16756"/>
                    <a:pt x="21600" y="10800"/>
                  </a:cubicBezTo>
                  <a:cubicBezTo>
                    <a:pt x="21600" y="4843"/>
                    <a:pt x="16752" y="0"/>
                    <a:pt x="10800" y="0"/>
                  </a:cubicBezTo>
                  <a:cubicBezTo>
                    <a:pt x="4847" y="0"/>
                    <a:pt x="0" y="4843"/>
                    <a:pt x="0" y="10800"/>
                  </a:cubicBezTo>
                  <a:cubicBezTo>
                    <a:pt x="0" y="16756"/>
                    <a:pt x="4847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defTabSz="608965">
                <a:defRPr/>
              </a:pPr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38" name="AutoShape 39"/>
            <p:cNvSpPr/>
            <p:nvPr/>
          </p:nvSpPr>
          <p:spPr bwMode="auto">
            <a:xfrm>
              <a:off x="7783513" y="3532188"/>
              <a:ext cx="76200" cy="7620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17279"/>
                  </a:moveTo>
                  <a:cubicBezTo>
                    <a:pt x="7218" y="17279"/>
                    <a:pt x="4320" y="14377"/>
                    <a:pt x="4320" y="10800"/>
                  </a:cubicBezTo>
                  <a:cubicBezTo>
                    <a:pt x="4320" y="7222"/>
                    <a:pt x="7218" y="4320"/>
                    <a:pt x="10800" y="4320"/>
                  </a:cubicBezTo>
                  <a:cubicBezTo>
                    <a:pt x="14381" y="4320"/>
                    <a:pt x="17280" y="7222"/>
                    <a:pt x="17280" y="10800"/>
                  </a:cubicBezTo>
                  <a:cubicBezTo>
                    <a:pt x="17280" y="14377"/>
                    <a:pt x="14381" y="17279"/>
                    <a:pt x="10800" y="17279"/>
                  </a:cubicBezTo>
                  <a:moveTo>
                    <a:pt x="10800" y="0"/>
                  </a:moveTo>
                  <a:cubicBezTo>
                    <a:pt x="4847" y="0"/>
                    <a:pt x="0" y="4843"/>
                    <a:pt x="0" y="10800"/>
                  </a:cubicBezTo>
                  <a:cubicBezTo>
                    <a:pt x="0" y="16756"/>
                    <a:pt x="4847" y="21599"/>
                    <a:pt x="10800" y="21599"/>
                  </a:cubicBezTo>
                  <a:cubicBezTo>
                    <a:pt x="16752" y="21599"/>
                    <a:pt x="21600" y="16756"/>
                    <a:pt x="21600" y="10800"/>
                  </a:cubicBezTo>
                  <a:cubicBezTo>
                    <a:pt x="21600" y="4843"/>
                    <a:pt x="16752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defTabSz="608965">
                <a:defRPr/>
              </a:pPr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39" name="AutoShape 40"/>
            <p:cNvSpPr/>
            <p:nvPr/>
          </p:nvSpPr>
          <p:spPr bwMode="auto">
            <a:xfrm>
              <a:off x="7493000" y="3760788"/>
              <a:ext cx="60325" cy="6032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5400"/>
                  </a:moveTo>
                  <a:cubicBezTo>
                    <a:pt x="13779" y="5400"/>
                    <a:pt x="16199" y="7815"/>
                    <a:pt x="16199" y="10800"/>
                  </a:cubicBezTo>
                  <a:cubicBezTo>
                    <a:pt x="16199" y="13784"/>
                    <a:pt x="13779" y="16200"/>
                    <a:pt x="10800" y="16200"/>
                  </a:cubicBezTo>
                  <a:cubicBezTo>
                    <a:pt x="7820" y="16200"/>
                    <a:pt x="5399" y="13784"/>
                    <a:pt x="5399" y="10800"/>
                  </a:cubicBezTo>
                  <a:cubicBezTo>
                    <a:pt x="5399" y="7815"/>
                    <a:pt x="7820" y="5400"/>
                    <a:pt x="10800" y="5400"/>
                  </a:cubicBezTo>
                  <a:moveTo>
                    <a:pt x="0" y="10800"/>
                  </a:moveTo>
                  <a:cubicBezTo>
                    <a:pt x="0" y="16753"/>
                    <a:pt x="4843" y="21599"/>
                    <a:pt x="10800" y="21599"/>
                  </a:cubicBezTo>
                  <a:cubicBezTo>
                    <a:pt x="16756" y="21599"/>
                    <a:pt x="21600" y="16753"/>
                    <a:pt x="21600" y="10800"/>
                  </a:cubicBezTo>
                  <a:cubicBezTo>
                    <a:pt x="21600" y="4846"/>
                    <a:pt x="16756" y="0"/>
                    <a:pt x="10800" y="0"/>
                  </a:cubicBezTo>
                  <a:cubicBezTo>
                    <a:pt x="4843" y="0"/>
                    <a:pt x="0" y="4846"/>
                    <a:pt x="0" y="1080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defTabSz="608965">
                <a:defRPr/>
              </a:pPr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40" name="AutoShape 41"/>
            <p:cNvSpPr/>
            <p:nvPr/>
          </p:nvSpPr>
          <p:spPr bwMode="auto">
            <a:xfrm>
              <a:off x="7553325" y="3868738"/>
              <a:ext cx="31750" cy="2857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1599"/>
                  </a:moveTo>
                  <a:cubicBezTo>
                    <a:pt x="16758" y="21599"/>
                    <a:pt x="21600" y="16769"/>
                    <a:pt x="21600" y="10800"/>
                  </a:cubicBezTo>
                  <a:cubicBezTo>
                    <a:pt x="21600" y="4830"/>
                    <a:pt x="16758" y="0"/>
                    <a:pt x="10800" y="0"/>
                  </a:cubicBezTo>
                  <a:cubicBezTo>
                    <a:pt x="4841" y="0"/>
                    <a:pt x="0" y="4830"/>
                    <a:pt x="0" y="10800"/>
                  </a:cubicBezTo>
                  <a:cubicBezTo>
                    <a:pt x="0" y="16769"/>
                    <a:pt x="4841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defTabSz="608965">
                <a:defRPr/>
              </a:pPr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41" name="AutoShape 42"/>
            <p:cNvSpPr/>
            <p:nvPr/>
          </p:nvSpPr>
          <p:spPr bwMode="auto">
            <a:xfrm>
              <a:off x="7797800" y="3636963"/>
              <a:ext cx="30163" cy="3175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41" y="0"/>
                    <a:pt x="0" y="4830"/>
                    <a:pt x="0" y="10800"/>
                  </a:cubicBezTo>
                  <a:cubicBezTo>
                    <a:pt x="0" y="16769"/>
                    <a:pt x="4841" y="21599"/>
                    <a:pt x="10800" y="21599"/>
                  </a:cubicBezTo>
                  <a:cubicBezTo>
                    <a:pt x="16758" y="21599"/>
                    <a:pt x="21600" y="16769"/>
                    <a:pt x="21600" y="10800"/>
                  </a:cubicBezTo>
                  <a:cubicBezTo>
                    <a:pt x="21600" y="4830"/>
                    <a:pt x="16758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defTabSz="608965">
                <a:defRPr/>
              </a:pPr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42" name="AutoShape 43"/>
            <p:cNvSpPr/>
            <p:nvPr/>
          </p:nvSpPr>
          <p:spPr bwMode="auto">
            <a:xfrm>
              <a:off x="6394450" y="3563938"/>
              <a:ext cx="488950" cy="34925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951" y="9367"/>
                  </a:moveTo>
                  <a:cubicBezTo>
                    <a:pt x="10901" y="9383"/>
                    <a:pt x="10851" y="9391"/>
                    <a:pt x="10800" y="9391"/>
                  </a:cubicBezTo>
                  <a:cubicBezTo>
                    <a:pt x="10748" y="9391"/>
                    <a:pt x="10698" y="9383"/>
                    <a:pt x="10648" y="9367"/>
                  </a:cubicBezTo>
                  <a:lnTo>
                    <a:pt x="1873" y="6550"/>
                  </a:lnTo>
                  <a:cubicBezTo>
                    <a:pt x="1566" y="6452"/>
                    <a:pt x="1349" y="6072"/>
                    <a:pt x="1349" y="5634"/>
                  </a:cubicBezTo>
                  <a:cubicBezTo>
                    <a:pt x="1349" y="5197"/>
                    <a:pt x="1566" y="4817"/>
                    <a:pt x="1873" y="4719"/>
                  </a:cubicBezTo>
                  <a:lnTo>
                    <a:pt x="10648" y="1902"/>
                  </a:lnTo>
                  <a:cubicBezTo>
                    <a:pt x="10698" y="1886"/>
                    <a:pt x="10748" y="1878"/>
                    <a:pt x="10800" y="1878"/>
                  </a:cubicBezTo>
                  <a:cubicBezTo>
                    <a:pt x="10851" y="1878"/>
                    <a:pt x="10901" y="1886"/>
                    <a:pt x="10951" y="1902"/>
                  </a:cubicBezTo>
                  <a:lnTo>
                    <a:pt x="19726" y="4719"/>
                  </a:lnTo>
                  <a:cubicBezTo>
                    <a:pt x="20033" y="4817"/>
                    <a:pt x="20249" y="5197"/>
                    <a:pt x="20249" y="5634"/>
                  </a:cubicBezTo>
                  <a:cubicBezTo>
                    <a:pt x="20249" y="6072"/>
                    <a:pt x="20033" y="6452"/>
                    <a:pt x="19726" y="6550"/>
                  </a:cubicBezTo>
                  <a:cubicBezTo>
                    <a:pt x="19726" y="6550"/>
                    <a:pt x="10951" y="9367"/>
                    <a:pt x="10951" y="9367"/>
                  </a:cubicBezTo>
                  <a:close/>
                  <a:moveTo>
                    <a:pt x="16874" y="16904"/>
                  </a:moveTo>
                  <a:cubicBezTo>
                    <a:pt x="16874" y="17942"/>
                    <a:pt x="14849" y="19721"/>
                    <a:pt x="10800" y="19721"/>
                  </a:cubicBezTo>
                  <a:cubicBezTo>
                    <a:pt x="6749" y="19721"/>
                    <a:pt x="4724" y="17942"/>
                    <a:pt x="4724" y="16904"/>
                  </a:cubicBezTo>
                  <a:lnTo>
                    <a:pt x="4724" y="9394"/>
                  </a:lnTo>
                  <a:lnTo>
                    <a:pt x="10353" y="11200"/>
                  </a:lnTo>
                  <a:cubicBezTo>
                    <a:pt x="10501" y="11246"/>
                    <a:pt x="10651" y="11269"/>
                    <a:pt x="10800" y="11269"/>
                  </a:cubicBezTo>
                  <a:cubicBezTo>
                    <a:pt x="10949" y="11269"/>
                    <a:pt x="11098" y="11246"/>
                    <a:pt x="11255" y="11198"/>
                  </a:cubicBezTo>
                  <a:lnTo>
                    <a:pt x="16874" y="9394"/>
                  </a:lnTo>
                  <a:cubicBezTo>
                    <a:pt x="16874" y="9394"/>
                    <a:pt x="16874" y="16904"/>
                    <a:pt x="16874" y="16904"/>
                  </a:cubicBezTo>
                  <a:close/>
                  <a:moveTo>
                    <a:pt x="21600" y="5634"/>
                  </a:moveTo>
                  <a:cubicBezTo>
                    <a:pt x="21600" y="4314"/>
                    <a:pt x="20954" y="3185"/>
                    <a:pt x="20030" y="2888"/>
                  </a:cubicBezTo>
                  <a:lnTo>
                    <a:pt x="11246" y="68"/>
                  </a:lnTo>
                  <a:cubicBezTo>
                    <a:pt x="11098" y="22"/>
                    <a:pt x="10949" y="0"/>
                    <a:pt x="10800" y="0"/>
                  </a:cubicBezTo>
                  <a:cubicBezTo>
                    <a:pt x="10651" y="0"/>
                    <a:pt x="10501" y="22"/>
                    <a:pt x="10344" y="71"/>
                  </a:cubicBezTo>
                  <a:lnTo>
                    <a:pt x="1570" y="2888"/>
                  </a:lnTo>
                  <a:cubicBezTo>
                    <a:pt x="645" y="3185"/>
                    <a:pt x="0" y="4314"/>
                    <a:pt x="0" y="5634"/>
                  </a:cubicBezTo>
                  <a:cubicBezTo>
                    <a:pt x="0" y="6955"/>
                    <a:pt x="645" y="8084"/>
                    <a:pt x="1569" y="8380"/>
                  </a:cubicBezTo>
                  <a:lnTo>
                    <a:pt x="3374" y="8960"/>
                  </a:lnTo>
                  <a:lnTo>
                    <a:pt x="3374" y="16904"/>
                  </a:lnTo>
                  <a:cubicBezTo>
                    <a:pt x="3374" y="19397"/>
                    <a:pt x="5425" y="21600"/>
                    <a:pt x="10800" y="21600"/>
                  </a:cubicBezTo>
                  <a:cubicBezTo>
                    <a:pt x="16174" y="21600"/>
                    <a:pt x="18224" y="19397"/>
                    <a:pt x="18224" y="16904"/>
                  </a:cubicBezTo>
                  <a:lnTo>
                    <a:pt x="18224" y="8960"/>
                  </a:lnTo>
                  <a:lnTo>
                    <a:pt x="20030" y="8380"/>
                  </a:lnTo>
                  <a:cubicBezTo>
                    <a:pt x="20954" y="8084"/>
                    <a:pt x="21600" y="6955"/>
                    <a:pt x="21600" y="5634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defTabSz="608965">
                <a:defRPr/>
              </a:pPr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43" name="AutoShape 44"/>
            <p:cNvSpPr/>
            <p:nvPr/>
          </p:nvSpPr>
          <p:spPr bwMode="auto">
            <a:xfrm>
              <a:off x="6837363" y="3716338"/>
              <a:ext cx="30162" cy="16510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1963"/>
                  </a:moveTo>
                  <a:lnTo>
                    <a:pt x="0" y="19636"/>
                  </a:lnTo>
                  <a:cubicBezTo>
                    <a:pt x="0" y="20721"/>
                    <a:pt x="4841" y="21599"/>
                    <a:pt x="10800" y="21599"/>
                  </a:cubicBezTo>
                  <a:cubicBezTo>
                    <a:pt x="16758" y="21599"/>
                    <a:pt x="21600" y="20721"/>
                    <a:pt x="21600" y="19636"/>
                  </a:cubicBezTo>
                  <a:lnTo>
                    <a:pt x="21600" y="1963"/>
                  </a:lnTo>
                  <a:cubicBezTo>
                    <a:pt x="21600" y="878"/>
                    <a:pt x="16758" y="0"/>
                    <a:pt x="10800" y="0"/>
                  </a:cubicBezTo>
                  <a:cubicBezTo>
                    <a:pt x="4841" y="0"/>
                    <a:pt x="0" y="878"/>
                    <a:pt x="0" y="1963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defTabSz="608965">
                <a:defRPr/>
              </a:pPr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44" name="AutoShape 45"/>
            <p:cNvSpPr/>
            <p:nvPr/>
          </p:nvSpPr>
          <p:spPr bwMode="auto">
            <a:xfrm>
              <a:off x="6821488" y="3897313"/>
              <a:ext cx="61912" cy="9207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8" y="0"/>
                    <a:pt x="0" y="10427"/>
                    <a:pt x="0" y="14400"/>
                  </a:cubicBezTo>
                  <a:cubicBezTo>
                    <a:pt x="0" y="18372"/>
                    <a:pt x="4838" y="21599"/>
                    <a:pt x="10800" y="21599"/>
                  </a:cubicBezTo>
                  <a:cubicBezTo>
                    <a:pt x="16761" y="21599"/>
                    <a:pt x="21600" y="18372"/>
                    <a:pt x="21600" y="14400"/>
                  </a:cubicBezTo>
                  <a:cubicBezTo>
                    <a:pt x="21600" y="10427"/>
                    <a:pt x="16761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defTabSz="608965">
                <a:defRPr/>
              </a:pPr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45" name="AutoShape 46"/>
            <p:cNvSpPr/>
            <p:nvPr/>
          </p:nvSpPr>
          <p:spPr bwMode="auto">
            <a:xfrm>
              <a:off x="11276013" y="2554288"/>
              <a:ext cx="488950" cy="48895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6874" y="17549"/>
                  </a:moveTo>
                  <a:cubicBezTo>
                    <a:pt x="15513" y="17549"/>
                    <a:pt x="14343" y="15612"/>
                    <a:pt x="13809" y="12825"/>
                  </a:cubicBezTo>
                  <a:lnTo>
                    <a:pt x="15524" y="12825"/>
                  </a:lnTo>
                  <a:cubicBezTo>
                    <a:pt x="17038" y="12825"/>
                    <a:pt x="18224" y="11343"/>
                    <a:pt x="18224" y="9450"/>
                  </a:cubicBezTo>
                  <a:cubicBezTo>
                    <a:pt x="18224" y="7558"/>
                    <a:pt x="17038" y="6075"/>
                    <a:pt x="15524" y="6075"/>
                  </a:cubicBezTo>
                  <a:lnTo>
                    <a:pt x="13809" y="6075"/>
                  </a:lnTo>
                  <a:cubicBezTo>
                    <a:pt x="14343" y="3289"/>
                    <a:pt x="15513" y="1350"/>
                    <a:pt x="16874" y="1350"/>
                  </a:cubicBezTo>
                  <a:cubicBezTo>
                    <a:pt x="18739" y="1350"/>
                    <a:pt x="20249" y="4976"/>
                    <a:pt x="20249" y="9450"/>
                  </a:cubicBezTo>
                  <a:cubicBezTo>
                    <a:pt x="20249" y="13923"/>
                    <a:pt x="18739" y="17549"/>
                    <a:pt x="16874" y="17549"/>
                  </a:cubicBezTo>
                  <a:moveTo>
                    <a:pt x="8926" y="11482"/>
                  </a:moveTo>
                  <a:lnTo>
                    <a:pt x="8774" y="11482"/>
                  </a:lnTo>
                  <a:lnTo>
                    <a:pt x="8774" y="11475"/>
                  </a:lnTo>
                  <a:cubicBezTo>
                    <a:pt x="8028" y="11475"/>
                    <a:pt x="7424" y="10569"/>
                    <a:pt x="7424" y="9450"/>
                  </a:cubicBezTo>
                  <a:cubicBezTo>
                    <a:pt x="7424" y="8332"/>
                    <a:pt x="8028" y="7425"/>
                    <a:pt x="8774" y="7425"/>
                  </a:cubicBezTo>
                  <a:lnTo>
                    <a:pt x="8926" y="7425"/>
                  </a:lnTo>
                  <a:cubicBezTo>
                    <a:pt x="10200" y="7425"/>
                    <a:pt x="11391" y="6924"/>
                    <a:pt x="12441" y="6063"/>
                  </a:cubicBezTo>
                  <a:cubicBezTo>
                    <a:pt x="12248" y="7149"/>
                    <a:pt x="12149" y="8300"/>
                    <a:pt x="12149" y="9450"/>
                  </a:cubicBezTo>
                  <a:cubicBezTo>
                    <a:pt x="12149" y="10603"/>
                    <a:pt x="12248" y="11758"/>
                    <a:pt x="12442" y="12846"/>
                  </a:cubicBezTo>
                  <a:cubicBezTo>
                    <a:pt x="11393" y="11983"/>
                    <a:pt x="10200" y="11482"/>
                    <a:pt x="8926" y="11482"/>
                  </a:cubicBezTo>
                  <a:moveTo>
                    <a:pt x="8096" y="20249"/>
                  </a:moveTo>
                  <a:lnTo>
                    <a:pt x="5396" y="20249"/>
                  </a:lnTo>
                  <a:lnTo>
                    <a:pt x="5396" y="14175"/>
                  </a:lnTo>
                  <a:cubicBezTo>
                    <a:pt x="5396" y="13683"/>
                    <a:pt x="5264" y="13223"/>
                    <a:pt x="5033" y="12825"/>
                  </a:cubicBezTo>
                  <a:lnTo>
                    <a:pt x="5505" y="12825"/>
                  </a:lnTo>
                  <a:lnTo>
                    <a:pt x="5505" y="12832"/>
                  </a:lnTo>
                  <a:lnTo>
                    <a:pt x="7535" y="12832"/>
                  </a:lnTo>
                  <a:cubicBezTo>
                    <a:pt x="7463" y="13042"/>
                    <a:pt x="7421" y="13265"/>
                    <a:pt x="7421" y="13500"/>
                  </a:cubicBezTo>
                  <a:lnTo>
                    <a:pt x="7421" y="18225"/>
                  </a:lnTo>
                  <a:cubicBezTo>
                    <a:pt x="7421" y="18874"/>
                    <a:pt x="7784" y="19307"/>
                    <a:pt x="8001" y="19565"/>
                  </a:cubicBezTo>
                  <a:cubicBezTo>
                    <a:pt x="8031" y="19601"/>
                    <a:pt x="8065" y="19638"/>
                    <a:pt x="8096" y="19677"/>
                  </a:cubicBezTo>
                  <a:cubicBezTo>
                    <a:pt x="8096" y="19677"/>
                    <a:pt x="8096" y="20249"/>
                    <a:pt x="8096" y="20249"/>
                  </a:cubicBezTo>
                  <a:close/>
                  <a:moveTo>
                    <a:pt x="1349" y="9450"/>
                  </a:moveTo>
                  <a:cubicBezTo>
                    <a:pt x="1349" y="8332"/>
                    <a:pt x="1953" y="7425"/>
                    <a:pt x="2699" y="7425"/>
                  </a:cubicBezTo>
                  <a:lnTo>
                    <a:pt x="7434" y="7425"/>
                  </a:lnTo>
                  <a:cubicBezTo>
                    <a:pt x="7014" y="7916"/>
                    <a:pt x="6749" y="8631"/>
                    <a:pt x="6749" y="9450"/>
                  </a:cubicBezTo>
                  <a:cubicBezTo>
                    <a:pt x="6749" y="10270"/>
                    <a:pt x="7014" y="10984"/>
                    <a:pt x="7434" y="11475"/>
                  </a:cubicBezTo>
                  <a:lnTo>
                    <a:pt x="2699" y="11475"/>
                  </a:lnTo>
                  <a:cubicBezTo>
                    <a:pt x="1953" y="11475"/>
                    <a:pt x="1349" y="10569"/>
                    <a:pt x="1349" y="9450"/>
                  </a:cubicBezTo>
                  <a:moveTo>
                    <a:pt x="13499" y="9450"/>
                  </a:moveTo>
                  <a:cubicBezTo>
                    <a:pt x="13499" y="8749"/>
                    <a:pt x="13540" y="8073"/>
                    <a:pt x="13610" y="7425"/>
                  </a:cubicBezTo>
                  <a:lnTo>
                    <a:pt x="15524" y="7425"/>
                  </a:lnTo>
                  <a:cubicBezTo>
                    <a:pt x="16269" y="7425"/>
                    <a:pt x="16874" y="8332"/>
                    <a:pt x="16874" y="9450"/>
                  </a:cubicBezTo>
                  <a:cubicBezTo>
                    <a:pt x="16874" y="10569"/>
                    <a:pt x="16269" y="11475"/>
                    <a:pt x="15524" y="11475"/>
                  </a:cubicBezTo>
                  <a:lnTo>
                    <a:pt x="13610" y="11475"/>
                  </a:lnTo>
                  <a:cubicBezTo>
                    <a:pt x="13540" y="10826"/>
                    <a:pt x="13499" y="10151"/>
                    <a:pt x="13499" y="9450"/>
                  </a:cubicBezTo>
                  <a:moveTo>
                    <a:pt x="16874" y="0"/>
                  </a:moveTo>
                  <a:cubicBezTo>
                    <a:pt x="15489" y="0"/>
                    <a:pt x="14400" y="951"/>
                    <a:pt x="13618" y="2420"/>
                  </a:cubicBezTo>
                  <a:lnTo>
                    <a:pt x="13604" y="2412"/>
                  </a:lnTo>
                  <a:cubicBezTo>
                    <a:pt x="12469" y="4635"/>
                    <a:pt x="10778" y="6075"/>
                    <a:pt x="8926" y="6075"/>
                  </a:cubicBezTo>
                  <a:lnTo>
                    <a:pt x="8479" y="6075"/>
                  </a:lnTo>
                  <a:lnTo>
                    <a:pt x="5505" y="6075"/>
                  </a:lnTo>
                  <a:lnTo>
                    <a:pt x="2699" y="6075"/>
                  </a:lnTo>
                  <a:cubicBezTo>
                    <a:pt x="1185" y="6075"/>
                    <a:pt x="0" y="7558"/>
                    <a:pt x="0" y="9450"/>
                  </a:cubicBezTo>
                  <a:cubicBezTo>
                    <a:pt x="0" y="11343"/>
                    <a:pt x="1185" y="12825"/>
                    <a:pt x="2699" y="12825"/>
                  </a:cubicBezTo>
                  <a:cubicBezTo>
                    <a:pt x="3443" y="12827"/>
                    <a:pt x="4046" y="13430"/>
                    <a:pt x="4046" y="14175"/>
                  </a:cubicBezTo>
                  <a:lnTo>
                    <a:pt x="4046" y="20249"/>
                  </a:lnTo>
                  <a:cubicBezTo>
                    <a:pt x="4046" y="20996"/>
                    <a:pt x="4651" y="21599"/>
                    <a:pt x="5396" y="21599"/>
                  </a:cubicBezTo>
                  <a:lnTo>
                    <a:pt x="8096" y="21599"/>
                  </a:lnTo>
                  <a:cubicBezTo>
                    <a:pt x="8842" y="21599"/>
                    <a:pt x="9446" y="20996"/>
                    <a:pt x="9446" y="20249"/>
                  </a:cubicBezTo>
                  <a:lnTo>
                    <a:pt x="9446" y="19575"/>
                  </a:lnTo>
                  <a:cubicBezTo>
                    <a:pt x="9446" y="18900"/>
                    <a:pt x="8771" y="18598"/>
                    <a:pt x="8771" y="18225"/>
                  </a:cubicBezTo>
                  <a:lnTo>
                    <a:pt x="8771" y="13500"/>
                  </a:lnTo>
                  <a:cubicBezTo>
                    <a:pt x="8771" y="13484"/>
                    <a:pt x="8781" y="13473"/>
                    <a:pt x="8782" y="13458"/>
                  </a:cubicBezTo>
                  <a:cubicBezTo>
                    <a:pt x="8789" y="13361"/>
                    <a:pt x="8815" y="13271"/>
                    <a:pt x="8859" y="13191"/>
                  </a:cubicBezTo>
                  <a:cubicBezTo>
                    <a:pt x="8871" y="13169"/>
                    <a:pt x="8884" y="13151"/>
                    <a:pt x="8898" y="13132"/>
                  </a:cubicBezTo>
                  <a:cubicBezTo>
                    <a:pt x="8952" y="13051"/>
                    <a:pt x="9020" y="12985"/>
                    <a:pt x="9103" y="12934"/>
                  </a:cubicBezTo>
                  <a:cubicBezTo>
                    <a:pt x="9107" y="12931"/>
                    <a:pt x="9108" y="12927"/>
                    <a:pt x="9112" y="12925"/>
                  </a:cubicBezTo>
                  <a:cubicBezTo>
                    <a:pt x="9115" y="12925"/>
                    <a:pt x="9117" y="12922"/>
                    <a:pt x="9120" y="12922"/>
                  </a:cubicBezTo>
                  <a:cubicBezTo>
                    <a:pt x="9174" y="12892"/>
                    <a:pt x="9238" y="12885"/>
                    <a:pt x="9299" y="12868"/>
                  </a:cubicBezTo>
                  <a:cubicBezTo>
                    <a:pt x="11003" y="13049"/>
                    <a:pt x="12545" y="14424"/>
                    <a:pt x="13604" y="16495"/>
                  </a:cubicBezTo>
                  <a:lnTo>
                    <a:pt x="13621" y="16487"/>
                  </a:lnTo>
                  <a:cubicBezTo>
                    <a:pt x="14404" y="17950"/>
                    <a:pt x="15490" y="18900"/>
                    <a:pt x="16874" y="18900"/>
                  </a:cubicBezTo>
                  <a:cubicBezTo>
                    <a:pt x="19977" y="18900"/>
                    <a:pt x="21600" y="14145"/>
                    <a:pt x="21600" y="9450"/>
                  </a:cubicBezTo>
                  <a:cubicBezTo>
                    <a:pt x="21600" y="4754"/>
                    <a:pt x="19977" y="0"/>
                    <a:pt x="16874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defTabSz="608965">
                <a:defRPr/>
              </a:pPr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46" name="AutoShape 47"/>
            <p:cNvSpPr/>
            <p:nvPr/>
          </p:nvSpPr>
          <p:spPr bwMode="auto">
            <a:xfrm>
              <a:off x="10301288" y="2554288"/>
              <a:ext cx="487362" cy="488950"/>
            </a:xfrm>
            <a:custGeom>
              <a:avLst/>
              <a:gdLst>
                <a:gd name="T0" fmla="+- 0 10853 107"/>
                <a:gd name="T1" fmla="*/ T0 w 21493"/>
                <a:gd name="T2" fmla="*/ 10800 h 21600"/>
                <a:gd name="T3" fmla="+- 0 10853 107"/>
                <a:gd name="T4" fmla="*/ T3 w 21493"/>
                <a:gd name="T5" fmla="*/ 10800 h 21600"/>
                <a:gd name="T6" fmla="+- 0 10853 107"/>
                <a:gd name="T7" fmla="*/ T6 w 21493"/>
                <a:gd name="T8" fmla="*/ 10800 h 21600"/>
                <a:gd name="T9" fmla="+- 0 10853 107"/>
                <a:gd name="T10" fmla="*/ T9 w 21493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1493" h="21600">
                  <a:moveTo>
                    <a:pt x="20123" y="3375"/>
                  </a:moveTo>
                  <a:lnTo>
                    <a:pt x="8704" y="5400"/>
                  </a:lnTo>
                  <a:lnTo>
                    <a:pt x="8704" y="4725"/>
                  </a:lnTo>
                  <a:lnTo>
                    <a:pt x="8704" y="3375"/>
                  </a:lnTo>
                  <a:lnTo>
                    <a:pt x="20123" y="1350"/>
                  </a:lnTo>
                  <a:lnTo>
                    <a:pt x="20123" y="2700"/>
                  </a:lnTo>
                  <a:cubicBezTo>
                    <a:pt x="20123" y="2700"/>
                    <a:pt x="20123" y="3375"/>
                    <a:pt x="20123" y="3375"/>
                  </a:cubicBezTo>
                  <a:close/>
                  <a:moveTo>
                    <a:pt x="17901" y="18014"/>
                  </a:moveTo>
                  <a:cubicBezTo>
                    <a:pt x="16291" y="18553"/>
                    <a:pt x="14628" y="18025"/>
                    <a:pt x="14187" y="16839"/>
                  </a:cubicBezTo>
                  <a:cubicBezTo>
                    <a:pt x="13745" y="15651"/>
                    <a:pt x="14691" y="14251"/>
                    <a:pt x="16300" y="13712"/>
                  </a:cubicBezTo>
                  <a:cubicBezTo>
                    <a:pt x="17910" y="13173"/>
                    <a:pt x="19573" y="13699"/>
                    <a:pt x="20014" y="14886"/>
                  </a:cubicBezTo>
                  <a:cubicBezTo>
                    <a:pt x="20456" y="16074"/>
                    <a:pt x="19510" y="17474"/>
                    <a:pt x="17901" y="18014"/>
                  </a:cubicBezTo>
                  <a:moveTo>
                    <a:pt x="5163" y="20039"/>
                  </a:moveTo>
                  <a:cubicBezTo>
                    <a:pt x="3554" y="20578"/>
                    <a:pt x="1890" y="20050"/>
                    <a:pt x="1450" y="18864"/>
                  </a:cubicBezTo>
                  <a:cubicBezTo>
                    <a:pt x="1008" y="17676"/>
                    <a:pt x="1954" y="16276"/>
                    <a:pt x="3562" y="15737"/>
                  </a:cubicBezTo>
                  <a:cubicBezTo>
                    <a:pt x="5172" y="15198"/>
                    <a:pt x="6836" y="15724"/>
                    <a:pt x="7277" y="16911"/>
                  </a:cubicBezTo>
                  <a:cubicBezTo>
                    <a:pt x="7719" y="18099"/>
                    <a:pt x="6773" y="19499"/>
                    <a:pt x="5163" y="20039"/>
                  </a:cubicBezTo>
                  <a:moveTo>
                    <a:pt x="21012" y="316"/>
                  </a:moveTo>
                  <a:cubicBezTo>
                    <a:pt x="20770" y="110"/>
                    <a:pt x="20463" y="0"/>
                    <a:pt x="20149" y="0"/>
                  </a:cubicBezTo>
                  <a:cubicBezTo>
                    <a:pt x="20072" y="0"/>
                    <a:pt x="19993" y="6"/>
                    <a:pt x="19916" y="21"/>
                  </a:cubicBezTo>
                  <a:lnTo>
                    <a:pt x="8497" y="2046"/>
                  </a:lnTo>
                  <a:cubicBezTo>
                    <a:pt x="7855" y="2159"/>
                    <a:pt x="7387" y="2719"/>
                    <a:pt x="7387" y="3375"/>
                  </a:cubicBezTo>
                  <a:lnTo>
                    <a:pt x="7387" y="4725"/>
                  </a:lnTo>
                  <a:lnTo>
                    <a:pt x="7387" y="5400"/>
                  </a:lnTo>
                  <a:lnTo>
                    <a:pt x="7387" y="14964"/>
                  </a:lnTo>
                  <a:cubicBezTo>
                    <a:pt x="6706" y="14467"/>
                    <a:pt x="5822" y="14175"/>
                    <a:pt x="4839" y="14175"/>
                  </a:cubicBezTo>
                  <a:cubicBezTo>
                    <a:pt x="4268" y="14175"/>
                    <a:pt x="3696" y="14269"/>
                    <a:pt x="3139" y="14455"/>
                  </a:cubicBezTo>
                  <a:cubicBezTo>
                    <a:pt x="1865" y="14882"/>
                    <a:pt x="843" y="15739"/>
                    <a:pt x="336" y="16807"/>
                  </a:cubicBezTo>
                  <a:cubicBezTo>
                    <a:pt x="-56" y="17633"/>
                    <a:pt x="-107" y="18530"/>
                    <a:pt x="192" y="19336"/>
                  </a:cubicBezTo>
                  <a:cubicBezTo>
                    <a:pt x="703" y="20711"/>
                    <a:pt x="2155" y="21599"/>
                    <a:pt x="3892" y="21599"/>
                  </a:cubicBezTo>
                  <a:cubicBezTo>
                    <a:pt x="4462" y="21599"/>
                    <a:pt x="5033" y="21506"/>
                    <a:pt x="5590" y="21319"/>
                  </a:cubicBezTo>
                  <a:cubicBezTo>
                    <a:pt x="6865" y="20893"/>
                    <a:pt x="7887" y="20036"/>
                    <a:pt x="8394" y="18969"/>
                  </a:cubicBezTo>
                  <a:cubicBezTo>
                    <a:pt x="8612" y="18509"/>
                    <a:pt x="8714" y="18027"/>
                    <a:pt x="8718" y="17549"/>
                  </a:cubicBezTo>
                  <a:lnTo>
                    <a:pt x="8730" y="17549"/>
                  </a:lnTo>
                  <a:lnTo>
                    <a:pt x="8730" y="6750"/>
                  </a:lnTo>
                  <a:cubicBezTo>
                    <a:pt x="8807" y="6750"/>
                    <a:pt x="8886" y="6743"/>
                    <a:pt x="8964" y="6730"/>
                  </a:cubicBezTo>
                  <a:lnTo>
                    <a:pt x="20149" y="4746"/>
                  </a:lnTo>
                  <a:lnTo>
                    <a:pt x="20149" y="12939"/>
                  </a:lnTo>
                  <a:cubicBezTo>
                    <a:pt x="19468" y="12442"/>
                    <a:pt x="18584" y="12150"/>
                    <a:pt x="17600" y="12150"/>
                  </a:cubicBezTo>
                  <a:cubicBezTo>
                    <a:pt x="17030" y="12150"/>
                    <a:pt x="16459" y="12244"/>
                    <a:pt x="15902" y="12430"/>
                  </a:cubicBezTo>
                  <a:cubicBezTo>
                    <a:pt x="14628" y="12857"/>
                    <a:pt x="13606" y="13714"/>
                    <a:pt x="13098" y="14782"/>
                  </a:cubicBezTo>
                  <a:cubicBezTo>
                    <a:pt x="12706" y="15608"/>
                    <a:pt x="12656" y="16505"/>
                    <a:pt x="12955" y="17311"/>
                  </a:cubicBezTo>
                  <a:cubicBezTo>
                    <a:pt x="13466" y="18686"/>
                    <a:pt x="14918" y="19575"/>
                    <a:pt x="16653" y="19575"/>
                  </a:cubicBezTo>
                  <a:cubicBezTo>
                    <a:pt x="17224" y="19575"/>
                    <a:pt x="17796" y="19481"/>
                    <a:pt x="18352" y="19294"/>
                  </a:cubicBezTo>
                  <a:cubicBezTo>
                    <a:pt x="19627" y="18868"/>
                    <a:pt x="20649" y="18011"/>
                    <a:pt x="21157" y="16944"/>
                  </a:cubicBezTo>
                  <a:cubicBezTo>
                    <a:pt x="21374" y="16484"/>
                    <a:pt x="21477" y="16002"/>
                    <a:pt x="21480" y="15525"/>
                  </a:cubicBezTo>
                  <a:lnTo>
                    <a:pt x="21493" y="15525"/>
                  </a:lnTo>
                  <a:lnTo>
                    <a:pt x="21493" y="3375"/>
                  </a:lnTo>
                  <a:lnTo>
                    <a:pt x="21493" y="2700"/>
                  </a:lnTo>
                  <a:lnTo>
                    <a:pt x="21493" y="1350"/>
                  </a:lnTo>
                  <a:cubicBezTo>
                    <a:pt x="21493" y="951"/>
                    <a:pt x="21317" y="572"/>
                    <a:pt x="21012" y="316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defTabSz="608965">
                <a:defRPr/>
              </a:pPr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47" name="AutoShape 48"/>
            <p:cNvSpPr/>
            <p:nvPr/>
          </p:nvSpPr>
          <p:spPr bwMode="auto">
            <a:xfrm>
              <a:off x="9355138" y="2554288"/>
              <a:ext cx="427037" cy="48895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7425"/>
                  </a:moveTo>
                  <a:cubicBezTo>
                    <a:pt x="5687" y="7425"/>
                    <a:pt x="1542" y="6064"/>
                    <a:pt x="1542" y="4387"/>
                  </a:cubicBezTo>
                  <a:cubicBezTo>
                    <a:pt x="1542" y="2709"/>
                    <a:pt x="5687" y="1350"/>
                    <a:pt x="10800" y="1350"/>
                  </a:cubicBezTo>
                  <a:cubicBezTo>
                    <a:pt x="15912" y="1350"/>
                    <a:pt x="20057" y="2709"/>
                    <a:pt x="20057" y="4387"/>
                  </a:cubicBezTo>
                  <a:cubicBezTo>
                    <a:pt x="20057" y="6064"/>
                    <a:pt x="15912" y="7425"/>
                    <a:pt x="10800" y="7425"/>
                  </a:cubicBezTo>
                  <a:moveTo>
                    <a:pt x="20057" y="9112"/>
                  </a:moveTo>
                  <a:lnTo>
                    <a:pt x="20054" y="9112"/>
                  </a:lnTo>
                  <a:cubicBezTo>
                    <a:pt x="20054" y="9119"/>
                    <a:pt x="20057" y="9127"/>
                    <a:pt x="20057" y="9133"/>
                  </a:cubicBezTo>
                  <a:cubicBezTo>
                    <a:pt x="20057" y="10800"/>
                    <a:pt x="15912" y="12150"/>
                    <a:pt x="10800" y="12150"/>
                  </a:cubicBezTo>
                  <a:cubicBezTo>
                    <a:pt x="5687" y="12150"/>
                    <a:pt x="1542" y="10800"/>
                    <a:pt x="1542" y="9133"/>
                  </a:cubicBezTo>
                  <a:cubicBezTo>
                    <a:pt x="1542" y="9127"/>
                    <a:pt x="1545" y="9119"/>
                    <a:pt x="1545" y="9112"/>
                  </a:cubicBezTo>
                  <a:lnTo>
                    <a:pt x="1542" y="9112"/>
                  </a:lnTo>
                  <a:lnTo>
                    <a:pt x="1542" y="6793"/>
                  </a:lnTo>
                  <a:cubicBezTo>
                    <a:pt x="3564" y="8140"/>
                    <a:pt x="7271" y="8774"/>
                    <a:pt x="10800" y="8774"/>
                  </a:cubicBezTo>
                  <a:cubicBezTo>
                    <a:pt x="14328" y="8774"/>
                    <a:pt x="18035" y="8140"/>
                    <a:pt x="20057" y="6793"/>
                  </a:cubicBezTo>
                  <a:cubicBezTo>
                    <a:pt x="20057" y="6793"/>
                    <a:pt x="20057" y="9112"/>
                    <a:pt x="20057" y="9112"/>
                  </a:cubicBezTo>
                  <a:close/>
                  <a:moveTo>
                    <a:pt x="20057" y="13162"/>
                  </a:moveTo>
                  <a:lnTo>
                    <a:pt x="20054" y="13162"/>
                  </a:lnTo>
                  <a:cubicBezTo>
                    <a:pt x="20054" y="13169"/>
                    <a:pt x="20057" y="13177"/>
                    <a:pt x="20057" y="13183"/>
                  </a:cubicBezTo>
                  <a:cubicBezTo>
                    <a:pt x="20057" y="14850"/>
                    <a:pt x="15912" y="16200"/>
                    <a:pt x="10800" y="16200"/>
                  </a:cubicBezTo>
                  <a:cubicBezTo>
                    <a:pt x="5687" y="16200"/>
                    <a:pt x="1542" y="14850"/>
                    <a:pt x="1542" y="13183"/>
                  </a:cubicBezTo>
                  <a:cubicBezTo>
                    <a:pt x="1542" y="13177"/>
                    <a:pt x="1545" y="13169"/>
                    <a:pt x="1545" y="13162"/>
                  </a:cubicBezTo>
                  <a:lnTo>
                    <a:pt x="1542" y="13162"/>
                  </a:lnTo>
                  <a:lnTo>
                    <a:pt x="1542" y="10640"/>
                  </a:lnTo>
                  <a:cubicBezTo>
                    <a:pt x="3136" y="12077"/>
                    <a:pt x="6982" y="12825"/>
                    <a:pt x="10800" y="12825"/>
                  </a:cubicBezTo>
                  <a:cubicBezTo>
                    <a:pt x="14617" y="12825"/>
                    <a:pt x="18463" y="12077"/>
                    <a:pt x="20057" y="10640"/>
                  </a:cubicBezTo>
                  <a:cubicBezTo>
                    <a:pt x="20057" y="10640"/>
                    <a:pt x="20057" y="13162"/>
                    <a:pt x="20057" y="13162"/>
                  </a:cubicBezTo>
                  <a:close/>
                  <a:moveTo>
                    <a:pt x="20057" y="17212"/>
                  </a:moveTo>
                  <a:cubicBezTo>
                    <a:pt x="20057" y="18889"/>
                    <a:pt x="15912" y="20249"/>
                    <a:pt x="10800" y="20249"/>
                  </a:cubicBezTo>
                  <a:cubicBezTo>
                    <a:pt x="5687" y="20249"/>
                    <a:pt x="1542" y="18889"/>
                    <a:pt x="1542" y="17212"/>
                  </a:cubicBezTo>
                  <a:lnTo>
                    <a:pt x="1542" y="14690"/>
                  </a:lnTo>
                  <a:cubicBezTo>
                    <a:pt x="3136" y="16127"/>
                    <a:pt x="6982" y="16875"/>
                    <a:pt x="10800" y="16875"/>
                  </a:cubicBezTo>
                  <a:cubicBezTo>
                    <a:pt x="14617" y="16875"/>
                    <a:pt x="18463" y="16127"/>
                    <a:pt x="20057" y="14690"/>
                  </a:cubicBezTo>
                  <a:cubicBezTo>
                    <a:pt x="20057" y="14690"/>
                    <a:pt x="20057" y="17212"/>
                    <a:pt x="20057" y="17212"/>
                  </a:cubicBezTo>
                  <a:close/>
                  <a:moveTo>
                    <a:pt x="10800" y="0"/>
                  </a:moveTo>
                  <a:cubicBezTo>
                    <a:pt x="5598" y="0"/>
                    <a:pt x="0" y="1372"/>
                    <a:pt x="0" y="4387"/>
                  </a:cubicBezTo>
                  <a:lnTo>
                    <a:pt x="0" y="17212"/>
                  </a:lnTo>
                  <a:cubicBezTo>
                    <a:pt x="0" y="20226"/>
                    <a:pt x="5598" y="21599"/>
                    <a:pt x="10800" y="21599"/>
                  </a:cubicBezTo>
                  <a:cubicBezTo>
                    <a:pt x="16001" y="21599"/>
                    <a:pt x="21599" y="20226"/>
                    <a:pt x="21599" y="17212"/>
                  </a:cubicBezTo>
                  <a:lnTo>
                    <a:pt x="21599" y="4387"/>
                  </a:lnTo>
                  <a:cubicBezTo>
                    <a:pt x="21599" y="1372"/>
                    <a:pt x="16001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defTabSz="608965">
                <a:defRPr/>
              </a:pPr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48" name="AutoShape 49"/>
            <p:cNvSpPr/>
            <p:nvPr/>
          </p:nvSpPr>
          <p:spPr bwMode="auto">
            <a:xfrm>
              <a:off x="9690100" y="2935288"/>
              <a:ext cx="30163" cy="3175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1599"/>
                  </a:moveTo>
                  <a:cubicBezTo>
                    <a:pt x="16769" y="21599"/>
                    <a:pt x="21600" y="16769"/>
                    <a:pt x="21600" y="10800"/>
                  </a:cubicBezTo>
                  <a:cubicBezTo>
                    <a:pt x="21600" y="4830"/>
                    <a:pt x="16769" y="0"/>
                    <a:pt x="10800" y="0"/>
                  </a:cubicBezTo>
                  <a:cubicBezTo>
                    <a:pt x="4830" y="0"/>
                    <a:pt x="0" y="4830"/>
                    <a:pt x="0" y="10800"/>
                  </a:cubicBezTo>
                  <a:cubicBezTo>
                    <a:pt x="0" y="16769"/>
                    <a:pt x="4830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defTabSz="608965">
                <a:defRPr/>
              </a:pPr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49" name="AutoShape 50"/>
            <p:cNvSpPr/>
            <p:nvPr/>
          </p:nvSpPr>
          <p:spPr bwMode="auto">
            <a:xfrm>
              <a:off x="9690100" y="2846388"/>
              <a:ext cx="30163" cy="2857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1599"/>
                  </a:moveTo>
                  <a:cubicBezTo>
                    <a:pt x="16769" y="21599"/>
                    <a:pt x="21600" y="16769"/>
                    <a:pt x="21600" y="10800"/>
                  </a:cubicBezTo>
                  <a:cubicBezTo>
                    <a:pt x="21600" y="4830"/>
                    <a:pt x="16769" y="0"/>
                    <a:pt x="10800" y="0"/>
                  </a:cubicBezTo>
                  <a:cubicBezTo>
                    <a:pt x="4830" y="0"/>
                    <a:pt x="0" y="4830"/>
                    <a:pt x="0" y="10800"/>
                  </a:cubicBezTo>
                  <a:cubicBezTo>
                    <a:pt x="0" y="16769"/>
                    <a:pt x="4830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defTabSz="608965">
                <a:defRPr/>
              </a:pPr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50" name="AutoShape 51"/>
            <p:cNvSpPr/>
            <p:nvPr/>
          </p:nvSpPr>
          <p:spPr bwMode="auto">
            <a:xfrm>
              <a:off x="9690100" y="2754313"/>
              <a:ext cx="30163" cy="2857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1599"/>
                  </a:moveTo>
                  <a:cubicBezTo>
                    <a:pt x="16769" y="21599"/>
                    <a:pt x="21600" y="16769"/>
                    <a:pt x="21600" y="10800"/>
                  </a:cubicBezTo>
                  <a:cubicBezTo>
                    <a:pt x="21600" y="4830"/>
                    <a:pt x="16769" y="0"/>
                    <a:pt x="10800" y="0"/>
                  </a:cubicBezTo>
                  <a:cubicBezTo>
                    <a:pt x="4830" y="0"/>
                    <a:pt x="0" y="4830"/>
                    <a:pt x="0" y="10800"/>
                  </a:cubicBezTo>
                  <a:cubicBezTo>
                    <a:pt x="0" y="16769"/>
                    <a:pt x="4830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defTabSz="608965">
                <a:defRPr/>
              </a:pPr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51" name="AutoShape 52"/>
            <p:cNvSpPr/>
            <p:nvPr/>
          </p:nvSpPr>
          <p:spPr bwMode="auto">
            <a:xfrm>
              <a:off x="8347075" y="2554288"/>
              <a:ext cx="488950" cy="488950"/>
            </a:xfrm>
            <a:custGeom>
              <a:avLst/>
              <a:gdLst>
                <a:gd name="T0" fmla="+- 0 10800 87"/>
                <a:gd name="T1" fmla="*/ T0 w 21426"/>
                <a:gd name="T2" fmla="+- 0 10799 73"/>
                <a:gd name="T3" fmla="*/ 10799 h 21453"/>
                <a:gd name="T4" fmla="+- 0 10800 87"/>
                <a:gd name="T5" fmla="*/ T4 w 21426"/>
                <a:gd name="T6" fmla="+- 0 10799 73"/>
                <a:gd name="T7" fmla="*/ 10799 h 21453"/>
                <a:gd name="T8" fmla="+- 0 10800 87"/>
                <a:gd name="T9" fmla="*/ T8 w 21426"/>
                <a:gd name="T10" fmla="+- 0 10799 73"/>
                <a:gd name="T11" fmla="*/ 10799 h 21453"/>
                <a:gd name="T12" fmla="+- 0 10800 87"/>
                <a:gd name="T13" fmla="*/ T12 w 21426"/>
                <a:gd name="T14" fmla="+- 0 10799 73"/>
                <a:gd name="T15" fmla="*/ 10799 h 21453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426" h="21453">
                  <a:moveTo>
                    <a:pt x="8034" y="20112"/>
                  </a:moveTo>
                  <a:cubicBezTo>
                    <a:pt x="5816" y="17892"/>
                    <a:pt x="3556" y="15628"/>
                    <a:pt x="1338" y="13408"/>
                  </a:cubicBezTo>
                  <a:cubicBezTo>
                    <a:pt x="3241" y="7240"/>
                    <a:pt x="11488" y="7509"/>
                    <a:pt x="13391" y="1341"/>
                  </a:cubicBezTo>
                  <a:cubicBezTo>
                    <a:pt x="15609" y="3560"/>
                    <a:pt x="17869" y="5825"/>
                    <a:pt x="20087" y="8045"/>
                  </a:cubicBezTo>
                  <a:cubicBezTo>
                    <a:pt x="18184" y="14212"/>
                    <a:pt x="9937" y="13944"/>
                    <a:pt x="8034" y="20112"/>
                  </a:cubicBezTo>
                  <a:moveTo>
                    <a:pt x="21034" y="7097"/>
                  </a:moveTo>
                  <a:lnTo>
                    <a:pt x="14338" y="393"/>
                  </a:lnTo>
                  <a:cubicBezTo>
                    <a:pt x="14006" y="60"/>
                    <a:pt x="13525" y="-73"/>
                    <a:pt x="13069" y="39"/>
                  </a:cubicBezTo>
                  <a:cubicBezTo>
                    <a:pt x="12828" y="98"/>
                    <a:pt x="12614" y="222"/>
                    <a:pt x="12444" y="393"/>
                  </a:cubicBezTo>
                  <a:cubicBezTo>
                    <a:pt x="12292" y="545"/>
                    <a:pt x="12177" y="733"/>
                    <a:pt x="12112" y="944"/>
                  </a:cubicBezTo>
                  <a:cubicBezTo>
                    <a:pt x="11808" y="1929"/>
                    <a:pt x="11283" y="2785"/>
                    <a:pt x="10507" y="3562"/>
                  </a:cubicBezTo>
                  <a:cubicBezTo>
                    <a:pt x="9471" y="4598"/>
                    <a:pt x="8121" y="5384"/>
                    <a:pt x="6693" y="6214"/>
                  </a:cubicBezTo>
                  <a:cubicBezTo>
                    <a:pt x="5177" y="7094"/>
                    <a:pt x="3611" y="8006"/>
                    <a:pt x="2328" y="9290"/>
                  </a:cubicBezTo>
                  <a:cubicBezTo>
                    <a:pt x="1237" y="10383"/>
                    <a:pt x="493" y="11600"/>
                    <a:pt x="59" y="13011"/>
                  </a:cubicBezTo>
                  <a:cubicBezTo>
                    <a:pt x="-87" y="13488"/>
                    <a:pt x="40" y="14004"/>
                    <a:pt x="391" y="14356"/>
                  </a:cubicBezTo>
                  <a:lnTo>
                    <a:pt x="7087" y="21060"/>
                  </a:lnTo>
                  <a:cubicBezTo>
                    <a:pt x="7419" y="21393"/>
                    <a:pt x="7900" y="21526"/>
                    <a:pt x="8356" y="21414"/>
                  </a:cubicBezTo>
                  <a:cubicBezTo>
                    <a:pt x="8597" y="21354"/>
                    <a:pt x="8811" y="21231"/>
                    <a:pt x="8981" y="21060"/>
                  </a:cubicBezTo>
                  <a:cubicBezTo>
                    <a:pt x="9133" y="20908"/>
                    <a:pt x="9248" y="20720"/>
                    <a:pt x="9314" y="20508"/>
                  </a:cubicBezTo>
                  <a:cubicBezTo>
                    <a:pt x="9617" y="19523"/>
                    <a:pt x="10142" y="18667"/>
                    <a:pt x="10918" y="17890"/>
                  </a:cubicBezTo>
                  <a:cubicBezTo>
                    <a:pt x="11954" y="16853"/>
                    <a:pt x="13304" y="16069"/>
                    <a:pt x="14733" y="15239"/>
                  </a:cubicBezTo>
                  <a:cubicBezTo>
                    <a:pt x="16248" y="14357"/>
                    <a:pt x="17814" y="13446"/>
                    <a:pt x="19097" y="12162"/>
                  </a:cubicBezTo>
                  <a:cubicBezTo>
                    <a:pt x="20188" y="11070"/>
                    <a:pt x="20932" y="9852"/>
                    <a:pt x="21366" y="8440"/>
                  </a:cubicBezTo>
                  <a:cubicBezTo>
                    <a:pt x="21512" y="7965"/>
                    <a:pt x="21385" y="7448"/>
                    <a:pt x="21034" y="7097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defTabSz="608965">
                <a:defRPr/>
              </a:pPr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52" name="AutoShape 53"/>
            <p:cNvSpPr/>
            <p:nvPr/>
          </p:nvSpPr>
          <p:spPr bwMode="auto">
            <a:xfrm>
              <a:off x="8531225" y="2722563"/>
              <a:ext cx="131763" cy="136525"/>
            </a:xfrm>
            <a:custGeom>
              <a:avLst/>
              <a:gdLst>
                <a:gd name="T0" fmla="+- 0 10801 59"/>
                <a:gd name="T1" fmla="*/ T0 w 21484"/>
                <a:gd name="T2" fmla="+- 0 10799 41"/>
                <a:gd name="T3" fmla="*/ 10799 h 21516"/>
                <a:gd name="T4" fmla="+- 0 10801 59"/>
                <a:gd name="T5" fmla="*/ T4 w 21484"/>
                <a:gd name="T6" fmla="+- 0 10799 41"/>
                <a:gd name="T7" fmla="*/ 10799 h 21516"/>
                <a:gd name="T8" fmla="+- 0 10801 59"/>
                <a:gd name="T9" fmla="*/ T8 w 21484"/>
                <a:gd name="T10" fmla="+- 0 10799 41"/>
                <a:gd name="T11" fmla="*/ 10799 h 21516"/>
                <a:gd name="T12" fmla="+- 0 10801 59"/>
                <a:gd name="T13" fmla="*/ T12 w 21484"/>
                <a:gd name="T14" fmla="+- 0 10799 41"/>
                <a:gd name="T15" fmla="*/ 10799 h 21516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484" h="21516">
                  <a:moveTo>
                    <a:pt x="17511" y="14987"/>
                  </a:moveTo>
                  <a:cubicBezTo>
                    <a:pt x="17287" y="15384"/>
                    <a:pt x="17032" y="15740"/>
                    <a:pt x="16731" y="16049"/>
                  </a:cubicBezTo>
                  <a:cubicBezTo>
                    <a:pt x="15340" y="14692"/>
                    <a:pt x="13947" y="13205"/>
                    <a:pt x="12559" y="11675"/>
                  </a:cubicBezTo>
                  <a:cubicBezTo>
                    <a:pt x="12912" y="11521"/>
                    <a:pt x="13287" y="11362"/>
                    <a:pt x="13689" y="11198"/>
                  </a:cubicBezTo>
                  <a:cubicBezTo>
                    <a:pt x="14092" y="11034"/>
                    <a:pt x="14494" y="10927"/>
                    <a:pt x="14895" y="10861"/>
                  </a:cubicBezTo>
                  <a:cubicBezTo>
                    <a:pt x="15308" y="10801"/>
                    <a:pt x="15715" y="10819"/>
                    <a:pt x="16122" y="10913"/>
                  </a:cubicBezTo>
                  <a:cubicBezTo>
                    <a:pt x="16527" y="11011"/>
                    <a:pt x="16909" y="11222"/>
                    <a:pt x="17262" y="11554"/>
                  </a:cubicBezTo>
                  <a:cubicBezTo>
                    <a:pt x="17612" y="11890"/>
                    <a:pt x="17835" y="12244"/>
                    <a:pt x="17923" y="12620"/>
                  </a:cubicBezTo>
                  <a:cubicBezTo>
                    <a:pt x="18020" y="13004"/>
                    <a:pt x="18025" y="13392"/>
                    <a:pt x="17958" y="13789"/>
                  </a:cubicBezTo>
                  <a:cubicBezTo>
                    <a:pt x="17883" y="14187"/>
                    <a:pt x="17738" y="14585"/>
                    <a:pt x="17511" y="14987"/>
                  </a:cubicBezTo>
                  <a:moveTo>
                    <a:pt x="5799" y="10193"/>
                  </a:moveTo>
                  <a:cubicBezTo>
                    <a:pt x="5096" y="10221"/>
                    <a:pt x="4482" y="9996"/>
                    <a:pt x="3946" y="9496"/>
                  </a:cubicBezTo>
                  <a:cubicBezTo>
                    <a:pt x="3717" y="9285"/>
                    <a:pt x="3558" y="9028"/>
                    <a:pt x="3461" y="8724"/>
                  </a:cubicBezTo>
                  <a:cubicBezTo>
                    <a:pt x="3359" y="8420"/>
                    <a:pt x="3326" y="8088"/>
                    <a:pt x="3366" y="7723"/>
                  </a:cubicBezTo>
                  <a:cubicBezTo>
                    <a:pt x="3397" y="7363"/>
                    <a:pt x="3509" y="6989"/>
                    <a:pt x="3703" y="6610"/>
                  </a:cubicBezTo>
                  <a:cubicBezTo>
                    <a:pt x="3889" y="6231"/>
                    <a:pt x="4160" y="5852"/>
                    <a:pt x="4510" y="5487"/>
                  </a:cubicBezTo>
                  <a:cubicBezTo>
                    <a:pt x="5768" y="6694"/>
                    <a:pt x="7022" y="8018"/>
                    <a:pt x="8282" y="9388"/>
                  </a:cubicBezTo>
                  <a:cubicBezTo>
                    <a:pt x="7330" y="9893"/>
                    <a:pt x="6501" y="10164"/>
                    <a:pt x="5799" y="10193"/>
                  </a:cubicBezTo>
                  <a:moveTo>
                    <a:pt x="19678" y="8570"/>
                  </a:moveTo>
                  <a:cubicBezTo>
                    <a:pt x="18868" y="7915"/>
                    <a:pt x="18055" y="7470"/>
                    <a:pt x="17235" y="7250"/>
                  </a:cubicBezTo>
                  <a:cubicBezTo>
                    <a:pt x="16421" y="7031"/>
                    <a:pt x="15603" y="6942"/>
                    <a:pt x="14779" y="6998"/>
                  </a:cubicBezTo>
                  <a:cubicBezTo>
                    <a:pt x="13964" y="7059"/>
                    <a:pt x="13130" y="7236"/>
                    <a:pt x="12296" y="7545"/>
                  </a:cubicBezTo>
                  <a:cubicBezTo>
                    <a:pt x="11462" y="7859"/>
                    <a:pt x="10625" y="8200"/>
                    <a:pt x="9782" y="8593"/>
                  </a:cubicBezTo>
                  <a:cubicBezTo>
                    <a:pt x="8448" y="7115"/>
                    <a:pt x="7114" y="5658"/>
                    <a:pt x="5778" y="4299"/>
                  </a:cubicBezTo>
                  <a:cubicBezTo>
                    <a:pt x="6382" y="3775"/>
                    <a:pt x="6963" y="3509"/>
                    <a:pt x="7526" y="3490"/>
                  </a:cubicBezTo>
                  <a:cubicBezTo>
                    <a:pt x="8088" y="3467"/>
                    <a:pt x="8631" y="3523"/>
                    <a:pt x="9145" y="3649"/>
                  </a:cubicBezTo>
                  <a:cubicBezTo>
                    <a:pt x="9669" y="3775"/>
                    <a:pt x="10149" y="3883"/>
                    <a:pt x="10590" y="3967"/>
                  </a:cubicBezTo>
                  <a:cubicBezTo>
                    <a:pt x="11038" y="4051"/>
                    <a:pt x="11424" y="3958"/>
                    <a:pt x="11765" y="3682"/>
                  </a:cubicBezTo>
                  <a:cubicBezTo>
                    <a:pt x="12123" y="3382"/>
                    <a:pt x="12321" y="2994"/>
                    <a:pt x="12351" y="2526"/>
                  </a:cubicBezTo>
                  <a:cubicBezTo>
                    <a:pt x="12376" y="2054"/>
                    <a:pt x="12189" y="1596"/>
                    <a:pt x="11782" y="1147"/>
                  </a:cubicBezTo>
                  <a:cubicBezTo>
                    <a:pt x="11258" y="569"/>
                    <a:pt x="10630" y="216"/>
                    <a:pt x="9872" y="85"/>
                  </a:cubicBezTo>
                  <a:cubicBezTo>
                    <a:pt x="9126" y="-41"/>
                    <a:pt x="8358" y="-30"/>
                    <a:pt x="7564" y="136"/>
                  </a:cubicBezTo>
                  <a:cubicBezTo>
                    <a:pt x="6780" y="309"/>
                    <a:pt x="6032" y="595"/>
                    <a:pt x="5324" y="997"/>
                  </a:cubicBezTo>
                  <a:cubicBezTo>
                    <a:pt x="4617" y="1399"/>
                    <a:pt x="4048" y="1811"/>
                    <a:pt x="3626" y="2213"/>
                  </a:cubicBezTo>
                  <a:cubicBezTo>
                    <a:pt x="3464" y="2066"/>
                    <a:pt x="3302" y="1918"/>
                    <a:pt x="3141" y="1773"/>
                  </a:cubicBezTo>
                  <a:cubicBezTo>
                    <a:pt x="2963" y="1614"/>
                    <a:pt x="2739" y="1530"/>
                    <a:pt x="2471" y="1535"/>
                  </a:cubicBezTo>
                  <a:cubicBezTo>
                    <a:pt x="2200" y="1535"/>
                    <a:pt x="1977" y="1647"/>
                    <a:pt x="1793" y="1853"/>
                  </a:cubicBezTo>
                  <a:cubicBezTo>
                    <a:pt x="1615" y="2054"/>
                    <a:pt x="1530" y="2288"/>
                    <a:pt x="1565" y="2536"/>
                  </a:cubicBezTo>
                  <a:cubicBezTo>
                    <a:pt x="1589" y="2793"/>
                    <a:pt x="1696" y="2989"/>
                    <a:pt x="1880" y="3139"/>
                  </a:cubicBezTo>
                  <a:cubicBezTo>
                    <a:pt x="2044" y="3270"/>
                    <a:pt x="2203" y="3401"/>
                    <a:pt x="2364" y="3537"/>
                  </a:cubicBezTo>
                  <a:cubicBezTo>
                    <a:pt x="1731" y="4276"/>
                    <a:pt x="1207" y="5094"/>
                    <a:pt x="795" y="5957"/>
                  </a:cubicBezTo>
                  <a:cubicBezTo>
                    <a:pt x="378" y="6820"/>
                    <a:pt x="130" y="7676"/>
                    <a:pt x="37" y="8509"/>
                  </a:cubicBezTo>
                  <a:cubicBezTo>
                    <a:pt x="-59" y="9346"/>
                    <a:pt x="33" y="10113"/>
                    <a:pt x="298" y="10824"/>
                  </a:cubicBezTo>
                  <a:cubicBezTo>
                    <a:pt x="566" y="11540"/>
                    <a:pt x="1056" y="12148"/>
                    <a:pt x="1774" y="12723"/>
                  </a:cubicBezTo>
                  <a:cubicBezTo>
                    <a:pt x="2942" y="13658"/>
                    <a:pt x="4321" y="14056"/>
                    <a:pt x="5915" y="13967"/>
                  </a:cubicBezTo>
                  <a:cubicBezTo>
                    <a:pt x="7507" y="13874"/>
                    <a:pt x="9223" y="13415"/>
                    <a:pt x="11064" y="12461"/>
                  </a:cubicBezTo>
                  <a:cubicBezTo>
                    <a:pt x="12532" y="14093"/>
                    <a:pt x="14002" y="15716"/>
                    <a:pt x="15470" y="17223"/>
                  </a:cubicBezTo>
                  <a:cubicBezTo>
                    <a:pt x="14849" y="17728"/>
                    <a:pt x="14305" y="18018"/>
                    <a:pt x="13826" y="18111"/>
                  </a:cubicBezTo>
                  <a:cubicBezTo>
                    <a:pt x="13344" y="18210"/>
                    <a:pt x="12917" y="18200"/>
                    <a:pt x="12530" y="18088"/>
                  </a:cubicBezTo>
                  <a:cubicBezTo>
                    <a:pt x="12142" y="17971"/>
                    <a:pt x="11782" y="17803"/>
                    <a:pt x="11455" y="17587"/>
                  </a:cubicBezTo>
                  <a:cubicBezTo>
                    <a:pt x="11125" y="17368"/>
                    <a:pt x="10799" y="17181"/>
                    <a:pt x="10474" y="17026"/>
                  </a:cubicBezTo>
                  <a:cubicBezTo>
                    <a:pt x="10154" y="16872"/>
                    <a:pt x="9823" y="16788"/>
                    <a:pt x="9486" y="16783"/>
                  </a:cubicBezTo>
                  <a:cubicBezTo>
                    <a:pt x="9145" y="16778"/>
                    <a:pt x="8785" y="16937"/>
                    <a:pt x="8388" y="17265"/>
                  </a:cubicBezTo>
                  <a:cubicBezTo>
                    <a:pt x="7981" y="17606"/>
                    <a:pt x="7777" y="18004"/>
                    <a:pt x="7777" y="18453"/>
                  </a:cubicBezTo>
                  <a:cubicBezTo>
                    <a:pt x="7777" y="18897"/>
                    <a:pt x="7991" y="19351"/>
                    <a:pt x="8408" y="19809"/>
                  </a:cubicBezTo>
                  <a:cubicBezTo>
                    <a:pt x="8830" y="20268"/>
                    <a:pt x="9379" y="20651"/>
                    <a:pt x="10042" y="20955"/>
                  </a:cubicBezTo>
                  <a:cubicBezTo>
                    <a:pt x="10708" y="21259"/>
                    <a:pt x="11455" y="21451"/>
                    <a:pt x="12279" y="21502"/>
                  </a:cubicBezTo>
                  <a:cubicBezTo>
                    <a:pt x="13103" y="21559"/>
                    <a:pt x="13970" y="21437"/>
                    <a:pt x="14886" y="21109"/>
                  </a:cubicBezTo>
                  <a:cubicBezTo>
                    <a:pt x="15807" y="20787"/>
                    <a:pt x="16721" y="20202"/>
                    <a:pt x="17617" y="19332"/>
                  </a:cubicBezTo>
                  <a:cubicBezTo>
                    <a:pt x="18051" y="19739"/>
                    <a:pt x="18489" y="20127"/>
                    <a:pt x="18921" y="20501"/>
                  </a:cubicBezTo>
                  <a:cubicBezTo>
                    <a:pt x="19107" y="20656"/>
                    <a:pt x="19328" y="20731"/>
                    <a:pt x="19601" y="20712"/>
                  </a:cubicBezTo>
                  <a:cubicBezTo>
                    <a:pt x="19861" y="20703"/>
                    <a:pt x="20090" y="20586"/>
                    <a:pt x="20269" y="20375"/>
                  </a:cubicBezTo>
                  <a:cubicBezTo>
                    <a:pt x="20455" y="20160"/>
                    <a:pt x="20532" y="19921"/>
                    <a:pt x="20503" y="19674"/>
                  </a:cubicBezTo>
                  <a:cubicBezTo>
                    <a:pt x="20477" y="19421"/>
                    <a:pt x="20371" y="19229"/>
                    <a:pt x="20192" y="19089"/>
                  </a:cubicBezTo>
                  <a:cubicBezTo>
                    <a:pt x="19755" y="18752"/>
                    <a:pt x="19321" y="18397"/>
                    <a:pt x="18884" y="18022"/>
                  </a:cubicBezTo>
                  <a:cubicBezTo>
                    <a:pt x="19626" y="17143"/>
                    <a:pt x="20221" y="16217"/>
                    <a:pt x="20664" y="15300"/>
                  </a:cubicBezTo>
                  <a:cubicBezTo>
                    <a:pt x="21103" y="14379"/>
                    <a:pt x="21367" y="13490"/>
                    <a:pt x="21453" y="12667"/>
                  </a:cubicBezTo>
                  <a:cubicBezTo>
                    <a:pt x="21540" y="11839"/>
                    <a:pt x="21439" y="11091"/>
                    <a:pt x="21159" y="10412"/>
                  </a:cubicBezTo>
                  <a:cubicBezTo>
                    <a:pt x="20880" y="9725"/>
                    <a:pt x="20386" y="9135"/>
                    <a:pt x="19678" y="857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defTabSz="608965">
                <a:defRPr/>
              </a:pPr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53" name="AutoShape 54"/>
            <p:cNvSpPr/>
            <p:nvPr/>
          </p:nvSpPr>
          <p:spPr bwMode="auto">
            <a:xfrm>
              <a:off x="8515350" y="2890838"/>
              <a:ext cx="74613" cy="76200"/>
            </a:xfrm>
            <a:custGeom>
              <a:avLst/>
              <a:gdLst>
                <a:gd name="T0" fmla="+- 0 10791 197"/>
                <a:gd name="T1" fmla="*/ T0 w 21188"/>
                <a:gd name="T2" fmla="+- 0 10794 193"/>
                <a:gd name="T3" fmla="*/ 10794 h 21203"/>
                <a:gd name="T4" fmla="+- 0 10791 197"/>
                <a:gd name="T5" fmla="*/ T4 w 21188"/>
                <a:gd name="T6" fmla="+- 0 10794 193"/>
                <a:gd name="T7" fmla="*/ 10794 h 21203"/>
                <a:gd name="T8" fmla="+- 0 10791 197"/>
                <a:gd name="T9" fmla="*/ T8 w 21188"/>
                <a:gd name="T10" fmla="+- 0 10794 193"/>
                <a:gd name="T11" fmla="*/ 10794 h 21203"/>
                <a:gd name="T12" fmla="+- 0 10791 197"/>
                <a:gd name="T13" fmla="*/ T12 w 21188"/>
                <a:gd name="T14" fmla="+- 0 10794 193"/>
                <a:gd name="T15" fmla="*/ 10794 h 21203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188" h="21203">
                  <a:moveTo>
                    <a:pt x="17615" y="468"/>
                  </a:moveTo>
                  <a:lnTo>
                    <a:pt x="17606" y="468"/>
                  </a:lnTo>
                  <a:cubicBezTo>
                    <a:pt x="14870" y="2476"/>
                    <a:pt x="12200" y="4590"/>
                    <a:pt x="9727" y="6958"/>
                  </a:cubicBezTo>
                  <a:cubicBezTo>
                    <a:pt x="7348" y="9227"/>
                    <a:pt x="5200" y="11619"/>
                    <a:pt x="3329" y="14060"/>
                  </a:cubicBezTo>
                  <a:lnTo>
                    <a:pt x="341" y="17962"/>
                  </a:lnTo>
                  <a:lnTo>
                    <a:pt x="350" y="17970"/>
                  </a:lnTo>
                  <a:cubicBezTo>
                    <a:pt x="-197" y="18786"/>
                    <a:pt x="-106" y="19880"/>
                    <a:pt x="638" y="20590"/>
                  </a:cubicBezTo>
                  <a:cubicBezTo>
                    <a:pt x="1491" y="21407"/>
                    <a:pt x="2889" y="21407"/>
                    <a:pt x="3746" y="20590"/>
                  </a:cubicBezTo>
                  <a:cubicBezTo>
                    <a:pt x="3877" y="20460"/>
                    <a:pt x="3984" y="20321"/>
                    <a:pt x="4069" y="20174"/>
                  </a:cubicBezTo>
                  <a:lnTo>
                    <a:pt x="6867" y="16517"/>
                  </a:lnTo>
                  <a:cubicBezTo>
                    <a:pt x="8601" y="14255"/>
                    <a:pt x="10606" y="12027"/>
                    <a:pt x="12824" y="9913"/>
                  </a:cubicBezTo>
                  <a:cubicBezTo>
                    <a:pt x="15281" y="7570"/>
                    <a:pt x="17557" y="5758"/>
                    <a:pt x="20329" y="3749"/>
                  </a:cubicBezTo>
                  <a:lnTo>
                    <a:pt x="20321" y="3741"/>
                  </a:lnTo>
                  <a:cubicBezTo>
                    <a:pt x="20400" y="3684"/>
                    <a:pt x="20473" y="3635"/>
                    <a:pt x="20543" y="3570"/>
                  </a:cubicBezTo>
                  <a:cubicBezTo>
                    <a:pt x="21402" y="2753"/>
                    <a:pt x="21402" y="1427"/>
                    <a:pt x="20543" y="606"/>
                  </a:cubicBezTo>
                  <a:cubicBezTo>
                    <a:pt x="19742" y="-161"/>
                    <a:pt x="18472" y="-193"/>
                    <a:pt x="17615" y="468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defTabSz="608965">
                <a:defRPr/>
              </a:pPr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54" name="AutoShape 55"/>
            <p:cNvSpPr/>
            <p:nvPr/>
          </p:nvSpPr>
          <p:spPr bwMode="auto">
            <a:xfrm>
              <a:off x="8591550" y="2630488"/>
              <a:ext cx="76200" cy="79375"/>
            </a:xfrm>
            <a:custGeom>
              <a:avLst/>
              <a:gdLst>
                <a:gd name="T0" fmla="+- 0 10803 213"/>
                <a:gd name="T1" fmla="*/ T0 w 21180"/>
                <a:gd name="T2" fmla="+- 0 10801 203"/>
                <a:gd name="T3" fmla="*/ 10801 h 21196"/>
                <a:gd name="T4" fmla="+- 0 10803 213"/>
                <a:gd name="T5" fmla="*/ T4 w 21180"/>
                <a:gd name="T6" fmla="+- 0 10801 203"/>
                <a:gd name="T7" fmla="*/ 10801 h 21196"/>
                <a:gd name="T8" fmla="+- 0 10803 213"/>
                <a:gd name="T9" fmla="*/ T8 w 21180"/>
                <a:gd name="T10" fmla="+- 0 10801 203"/>
                <a:gd name="T11" fmla="*/ 10801 h 21196"/>
                <a:gd name="T12" fmla="+- 0 10803 213"/>
                <a:gd name="T13" fmla="*/ T12 w 21180"/>
                <a:gd name="T14" fmla="+- 0 10801 203"/>
                <a:gd name="T15" fmla="*/ 10801 h 21196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180" h="21196">
                  <a:moveTo>
                    <a:pt x="8372" y="11356"/>
                  </a:moveTo>
                  <a:cubicBezTo>
                    <a:pt x="6122" y="13508"/>
                    <a:pt x="3675" y="15444"/>
                    <a:pt x="1144" y="17292"/>
                  </a:cubicBezTo>
                  <a:cubicBezTo>
                    <a:pt x="963" y="17388"/>
                    <a:pt x="786" y="17493"/>
                    <a:pt x="637" y="17645"/>
                  </a:cubicBezTo>
                  <a:cubicBezTo>
                    <a:pt x="-213" y="18457"/>
                    <a:pt x="-213" y="19774"/>
                    <a:pt x="637" y="20585"/>
                  </a:cubicBezTo>
                  <a:cubicBezTo>
                    <a:pt x="1464" y="21380"/>
                    <a:pt x="2796" y="21397"/>
                    <a:pt x="3652" y="20641"/>
                  </a:cubicBezTo>
                  <a:lnTo>
                    <a:pt x="3665" y="20649"/>
                  </a:lnTo>
                  <a:cubicBezTo>
                    <a:pt x="6364" y="18673"/>
                    <a:pt x="8988" y="16581"/>
                    <a:pt x="11419" y="14263"/>
                  </a:cubicBezTo>
                  <a:cubicBezTo>
                    <a:pt x="13759" y="12030"/>
                    <a:pt x="15873" y="9685"/>
                    <a:pt x="17715" y="7283"/>
                  </a:cubicBezTo>
                  <a:lnTo>
                    <a:pt x="20663" y="3427"/>
                  </a:lnTo>
                  <a:lnTo>
                    <a:pt x="20654" y="3419"/>
                  </a:lnTo>
                  <a:cubicBezTo>
                    <a:pt x="21386" y="2600"/>
                    <a:pt x="21357" y="1379"/>
                    <a:pt x="20541" y="608"/>
                  </a:cubicBezTo>
                  <a:cubicBezTo>
                    <a:pt x="19697" y="-203"/>
                    <a:pt x="18323" y="-203"/>
                    <a:pt x="17468" y="608"/>
                  </a:cubicBezTo>
                  <a:cubicBezTo>
                    <a:pt x="17313" y="760"/>
                    <a:pt x="17197" y="937"/>
                    <a:pt x="17094" y="1114"/>
                  </a:cubicBezTo>
                  <a:lnTo>
                    <a:pt x="14228" y="4857"/>
                  </a:lnTo>
                  <a:cubicBezTo>
                    <a:pt x="12526" y="7090"/>
                    <a:pt x="10552" y="9275"/>
                    <a:pt x="8372" y="11356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defTabSz="608965">
                <a:defRPr/>
              </a:pPr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55" name="AutoShape 56"/>
            <p:cNvSpPr/>
            <p:nvPr/>
          </p:nvSpPr>
          <p:spPr bwMode="auto">
            <a:xfrm>
              <a:off x="7370763" y="2554288"/>
              <a:ext cx="153987" cy="48895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6988" y="7316"/>
                  </a:moveTo>
                  <a:cubicBezTo>
                    <a:pt x="16954" y="7352"/>
                    <a:pt x="16923" y="7387"/>
                    <a:pt x="16883" y="7423"/>
                  </a:cubicBezTo>
                  <a:cubicBezTo>
                    <a:pt x="16677" y="7601"/>
                    <a:pt x="16414" y="7770"/>
                    <a:pt x="16066" y="7920"/>
                  </a:cubicBezTo>
                  <a:cubicBezTo>
                    <a:pt x="16057" y="7924"/>
                    <a:pt x="16044" y="7927"/>
                    <a:pt x="16038" y="7931"/>
                  </a:cubicBezTo>
                  <a:cubicBezTo>
                    <a:pt x="15662" y="8092"/>
                    <a:pt x="15214" y="8234"/>
                    <a:pt x="14705" y="8354"/>
                  </a:cubicBezTo>
                  <a:cubicBezTo>
                    <a:pt x="14697" y="8357"/>
                    <a:pt x="14692" y="8358"/>
                    <a:pt x="14686" y="8359"/>
                  </a:cubicBezTo>
                  <a:cubicBezTo>
                    <a:pt x="14163" y="8482"/>
                    <a:pt x="13584" y="8581"/>
                    <a:pt x="12960" y="8649"/>
                  </a:cubicBezTo>
                  <a:cubicBezTo>
                    <a:pt x="12279" y="8726"/>
                    <a:pt x="11560" y="8774"/>
                    <a:pt x="10800" y="8774"/>
                  </a:cubicBezTo>
                  <a:cubicBezTo>
                    <a:pt x="10037" y="8774"/>
                    <a:pt x="9318" y="8726"/>
                    <a:pt x="8640" y="8649"/>
                  </a:cubicBezTo>
                  <a:cubicBezTo>
                    <a:pt x="8016" y="8581"/>
                    <a:pt x="7435" y="8482"/>
                    <a:pt x="6914" y="8359"/>
                  </a:cubicBezTo>
                  <a:cubicBezTo>
                    <a:pt x="6908" y="8358"/>
                    <a:pt x="6901" y="8357"/>
                    <a:pt x="6893" y="8354"/>
                  </a:cubicBezTo>
                  <a:cubicBezTo>
                    <a:pt x="6385" y="8234"/>
                    <a:pt x="5937" y="8092"/>
                    <a:pt x="5562" y="7931"/>
                  </a:cubicBezTo>
                  <a:cubicBezTo>
                    <a:pt x="5553" y="7927"/>
                    <a:pt x="5541" y="7924"/>
                    <a:pt x="5531" y="7920"/>
                  </a:cubicBezTo>
                  <a:cubicBezTo>
                    <a:pt x="5184" y="7770"/>
                    <a:pt x="4921" y="7601"/>
                    <a:pt x="4715" y="7423"/>
                  </a:cubicBezTo>
                  <a:cubicBezTo>
                    <a:pt x="4676" y="7387"/>
                    <a:pt x="4644" y="7352"/>
                    <a:pt x="4612" y="7316"/>
                  </a:cubicBezTo>
                  <a:cubicBezTo>
                    <a:pt x="4437" y="7136"/>
                    <a:pt x="4320" y="6947"/>
                    <a:pt x="4320" y="6750"/>
                  </a:cubicBezTo>
                  <a:cubicBezTo>
                    <a:pt x="4320" y="6550"/>
                    <a:pt x="4437" y="6362"/>
                    <a:pt x="4612" y="6181"/>
                  </a:cubicBezTo>
                  <a:cubicBezTo>
                    <a:pt x="4644" y="6146"/>
                    <a:pt x="4676" y="6110"/>
                    <a:pt x="4715" y="6076"/>
                  </a:cubicBezTo>
                  <a:cubicBezTo>
                    <a:pt x="4921" y="5898"/>
                    <a:pt x="5184" y="5729"/>
                    <a:pt x="5531" y="5577"/>
                  </a:cubicBezTo>
                  <a:cubicBezTo>
                    <a:pt x="5541" y="5574"/>
                    <a:pt x="5553" y="5571"/>
                    <a:pt x="5562" y="5567"/>
                  </a:cubicBezTo>
                  <a:cubicBezTo>
                    <a:pt x="5937" y="5407"/>
                    <a:pt x="6385" y="5264"/>
                    <a:pt x="6893" y="5144"/>
                  </a:cubicBezTo>
                  <a:cubicBezTo>
                    <a:pt x="6901" y="5142"/>
                    <a:pt x="6908" y="5140"/>
                    <a:pt x="6914" y="5138"/>
                  </a:cubicBezTo>
                  <a:cubicBezTo>
                    <a:pt x="7435" y="5017"/>
                    <a:pt x="8016" y="4918"/>
                    <a:pt x="8640" y="4848"/>
                  </a:cubicBezTo>
                  <a:cubicBezTo>
                    <a:pt x="9318" y="4773"/>
                    <a:pt x="10037" y="4725"/>
                    <a:pt x="10800" y="4725"/>
                  </a:cubicBezTo>
                  <a:cubicBezTo>
                    <a:pt x="11560" y="4725"/>
                    <a:pt x="12279" y="4773"/>
                    <a:pt x="12960" y="4848"/>
                  </a:cubicBezTo>
                  <a:cubicBezTo>
                    <a:pt x="13584" y="4918"/>
                    <a:pt x="14163" y="5017"/>
                    <a:pt x="14686" y="5138"/>
                  </a:cubicBezTo>
                  <a:cubicBezTo>
                    <a:pt x="14692" y="5140"/>
                    <a:pt x="14697" y="5142"/>
                    <a:pt x="14705" y="5144"/>
                  </a:cubicBezTo>
                  <a:cubicBezTo>
                    <a:pt x="15214" y="5264"/>
                    <a:pt x="15662" y="5407"/>
                    <a:pt x="16038" y="5567"/>
                  </a:cubicBezTo>
                  <a:cubicBezTo>
                    <a:pt x="16044" y="5571"/>
                    <a:pt x="16057" y="5574"/>
                    <a:pt x="16066" y="5577"/>
                  </a:cubicBezTo>
                  <a:cubicBezTo>
                    <a:pt x="16414" y="5729"/>
                    <a:pt x="16677" y="5898"/>
                    <a:pt x="16883" y="6076"/>
                  </a:cubicBezTo>
                  <a:cubicBezTo>
                    <a:pt x="16923" y="6110"/>
                    <a:pt x="16954" y="6146"/>
                    <a:pt x="16988" y="6181"/>
                  </a:cubicBezTo>
                  <a:cubicBezTo>
                    <a:pt x="17161" y="6362"/>
                    <a:pt x="17280" y="6550"/>
                    <a:pt x="17280" y="6750"/>
                  </a:cubicBezTo>
                  <a:cubicBezTo>
                    <a:pt x="17280" y="6947"/>
                    <a:pt x="17161" y="7136"/>
                    <a:pt x="16988" y="7316"/>
                  </a:cubicBezTo>
                  <a:moveTo>
                    <a:pt x="12960" y="19575"/>
                  </a:moveTo>
                  <a:cubicBezTo>
                    <a:pt x="12960" y="19948"/>
                    <a:pt x="11992" y="20249"/>
                    <a:pt x="10800" y="20249"/>
                  </a:cubicBezTo>
                  <a:cubicBezTo>
                    <a:pt x="9606" y="20249"/>
                    <a:pt x="8640" y="19948"/>
                    <a:pt x="8640" y="19575"/>
                  </a:cubicBezTo>
                  <a:lnTo>
                    <a:pt x="8640" y="10056"/>
                  </a:lnTo>
                  <a:cubicBezTo>
                    <a:pt x="9338" y="10101"/>
                    <a:pt x="10059" y="10124"/>
                    <a:pt x="10800" y="10124"/>
                  </a:cubicBezTo>
                  <a:cubicBezTo>
                    <a:pt x="11541" y="10124"/>
                    <a:pt x="12262" y="10101"/>
                    <a:pt x="12960" y="10056"/>
                  </a:cubicBezTo>
                  <a:cubicBezTo>
                    <a:pt x="12960" y="10056"/>
                    <a:pt x="12960" y="19575"/>
                    <a:pt x="12960" y="19575"/>
                  </a:cubicBezTo>
                  <a:close/>
                  <a:moveTo>
                    <a:pt x="8640" y="2025"/>
                  </a:moveTo>
                  <a:cubicBezTo>
                    <a:pt x="8640" y="1651"/>
                    <a:pt x="9606" y="1350"/>
                    <a:pt x="10800" y="1350"/>
                  </a:cubicBezTo>
                  <a:cubicBezTo>
                    <a:pt x="11992" y="1350"/>
                    <a:pt x="12960" y="1651"/>
                    <a:pt x="12960" y="2025"/>
                  </a:cubicBezTo>
                  <a:lnTo>
                    <a:pt x="12960" y="3442"/>
                  </a:lnTo>
                  <a:cubicBezTo>
                    <a:pt x="12262" y="3398"/>
                    <a:pt x="11541" y="3375"/>
                    <a:pt x="10800" y="3375"/>
                  </a:cubicBezTo>
                  <a:cubicBezTo>
                    <a:pt x="10059" y="3375"/>
                    <a:pt x="9338" y="3398"/>
                    <a:pt x="8640" y="3442"/>
                  </a:cubicBezTo>
                  <a:cubicBezTo>
                    <a:pt x="8640" y="3442"/>
                    <a:pt x="8640" y="2025"/>
                    <a:pt x="8640" y="2025"/>
                  </a:cubicBezTo>
                  <a:close/>
                  <a:moveTo>
                    <a:pt x="17280" y="4064"/>
                  </a:moveTo>
                  <a:lnTo>
                    <a:pt x="17280" y="2025"/>
                  </a:lnTo>
                  <a:cubicBezTo>
                    <a:pt x="17280" y="908"/>
                    <a:pt x="14373" y="0"/>
                    <a:pt x="10800" y="0"/>
                  </a:cubicBezTo>
                  <a:cubicBezTo>
                    <a:pt x="7225" y="0"/>
                    <a:pt x="4320" y="908"/>
                    <a:pt x="4320" y="2025"/>
                  </a:cubicBezTo>
                  <a:lnTo>
                    <a:pt x="4320" y="4064"/>
                  </a:lnTo>
                  <a:cubicBezTo>
                    <a:pt x="1710" y="4681"/>
                    <a:pt x="0" y="5649"/>
                    <a:pt x="0" y="6750"/>
                  </a:cubicBezTo>
                  <a:cubicBezTo>
                    <a:pt x="0" y="7850"/>
                    <a:pt x="1710" y="8818"/>
                    <a:pt x="4320" y="9434"/>
                  </a:cubicBezTo>
                  <a:lnTo>
                    <a:pt x="4320" y="19575"/>
                  </a:lnTo>
                  <a:cubicBezTo>
                    <a:pt x="4320" y="20691"/>
                    <a:pt x="7225" y="21599"/>
                    <a:pt x="10800" y="21599"/>
                  </a:cubicBezTo>
                  <a:cubicBezTo>
                    <a:pt x="14373" y="21599"/>
                    <a:pt x="17280" y="20691"/>
                    <a:pt x="17280" y="19575"/>
                  </a:cubicBezTo>
                  <a:lnTo>
                    <a:pt x="17280" y="9434"/>
                  </a:lnTo>
                  <a:cubicBezTo>
                    <a:pt x="19889" y="8818"/>
                    <a:pt x="21600" y="7850"/>
                    <a:pt x="21600" y="6750"/>
                  </a:cubicBezTo>
                  <a:cubicBezTo>
                    <a:pt x="21600" y="5649"/>
                    <a:pt x="19889" y="4681"/>
                    <a:pt x="17280" y="4064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defTabSz="608965">
                <a:defRPr/>
              </a:pPr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56" name="AutoShape 57"/>
            <p:cNvSpPr/>
            <p:nvPr/>
          </p:nvSpPr>
          <p:spPr bwMode="auto">
            <a:xfrm>
              <a:off x="7707313" y="2554288"/>
              <a:ext cx="152400" cy="48895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6988" y="7316"/>
                  </a:moveTo>
                  <a:cubicBezTo>
                    <a:pt x="16954" y="7352"/>
                    <a:pt x="16923" y="7387"/>
                    <a:pt x="16883" y="7423"/>
                  </a:cubicBezTo>
                  <a:cubicBezTo>
                    <a:pt x="16677" y="7601"/>
                    <a:pt x="16414" y="7770"/>
                    <a:pt x="16066" y="7920"/>
                  </a:cubicBezTo>
                  <a:cubicBezTo>
                    <a:pt x="16057" y="7924"/>
                    <a:pt x="16044" y="7927"/>
                    <a:pt x="16038" y="7931"/>
                  </a:cubicBezTo>
                  <a:cubicBezTo>
                    <a:pt x="15662" y="8092"/>
                    <a:pt x="15214" y="8234"/>
                    <a:pt x="14705" y="8354"/>
                  </a:cubicBezTo>
                  <a:cubicBezTo>
                    <a:pt x="14697" y="8357"/>
                    <a:pt x="14692" y="8358"/>
                    <a:pt x="14686" y="8359"/>
                  </a:cubicBezTo>
                  <a:cubicBezTo>
                    <a:pt x="14163" y="8482"/>
                    <a:pt x="13584" y="8581"/>
                    <a:pt x="12960" y="8649"/>
                  </a:cubicBezTo>
                  <a:cubicBezTo>
                    <a:pt x="12279" y="8726"/>
                    <a:pt x="11560" y="8774"/>
                    <a:pt x="10800" y="8774"/>
                  </a:cubicBezTo>
                  <a:cubicBezTo>
                    <a:pt x="10037" y="8774"/>
                    <a:pt x="9318" y="8726"/>
                    <a:pt x="8640" y="8649"/>
                  </a:cubicBezTo>
                  <a:cubicBezTo>
                    <a:pt x="8016" y="8581"/>
                    <a:pt x="7435" y="8482"/>
                    <a:pt x="6914" y="8359"/>
                  </a:cubicBezTo>
                  <a:cubicBezTo>
                    <a:pt x="6908" y="8358"/>
                    <a:pt x="6901" y="8357"/>
                    <a:pt x="6893" y="8354"/>
                  </a:cubicBezTo>
                  <a:cubicBezTo>
                    <a:pt x="6385" y="8234"/>
                    <a:pt x="5937" y="8092"/>
                    <a:pt x="5562" y="7931"/>
                  </a:cubicBezTo>
                  <a:cubicBezTo>
                    <a:pt x="5553" y="7927"/>
                    <a:pt x="5541" y="7924"/>
                    <a:pt x="5531" y="7920"/>
                  </a:cubicBezTo>
                  <a:cubicBezTo>
                    <a:pt x="5184" y="7770"/>
                    <a:pt x="4921" y="7601"/>
                    <a:pt x="4715" y="7423"/>
                  </a:cubicBezTo>
                  <a:cubicBezTo>
                    <a:pt x="4676" y="7387"/>
                    <a:pt x="4644" y="7352"/>
                    <a:pt x="4612" y="7316"/>
                  </a:cubicBezTo>
                  <a:cubicBezTo>
                    <a:pt x="4437" y="7136"/>
                    <a:pt x="4320" y="6947"/>
                    <a:pt x="4320" y="6750"/>
                  </a:cubicBezTo>
                  <a:cubicBezTo>
                    <a:pt x="4320" y="6550"/>
                    <a:pt x="4437" y="6362"/>
                    <a:pt x="4612" y="6181"/>
                  </a:cubicBezTo>
                  <a:cubicBezTo>
                    <a:pt x="4644" y="6146"/>
                    <a:pt x="4676" y="6110"/>
                    <a:pt x="4715" y="6076"/>
                  </a:cubicBezTo>
                  <a:cubicBezTo>
                    <a:pt x="4921" y="5898"/>
                    <a:pt x="5184" y="5729"/>
                    <a:pt x="5531" y="5577"/>
                  </a:cubicBezTo>
                  <a:cubicBezTo>
                    <a:pt x="5541" y="5574"/>
                    <a:pt x="5553" y="5571"/>
                    <a:pt x="5562" y="5567"/>
                  </a:cubicBezTo>
                  <a:cubicBezTo>
                    <a:pt x="5937" y="5407"/>
                    <a:pt x="6385" y="5264"/>
                    <a:pt x="6893" y="5144"/>
                  </a:cubicBezTo>
                  <a:cubicBezTo>
                    <a:pt x="6901" y="5142"/>
                    <a:pt x="6908" y="5140"/>
                    <a:pt x="6914" y="5138"/>
                  </a:cubicBezTo>
                  <a:cubicBezTo>
                    <a:pt x="7435" y="5017"/>
                    <a:pt x="8016" y="4918"/>
                    <a:pt x="8640" y="4848"/>
                  </a:cubicBezTo>
                  <a:cubicBezTo>
                    <a:pt x="9318" y="4773"/>
                    <a:pt x="10037" y="4725"/>
                    <a:pt x="10800" y="4725"/>
                  </a:cubicBezTo>
                  <a:cubicBezTo>
                    <a:pt x="11560" y="4725"/>
                    <a:pt x="12279" y="4773"/>
                    <a:pt x="12960" y="4848"/>
                  </a:cubicBezTo>
                  <a:cubicBezTo>
                    <a:pt x="13584" y="4918"/>
                    <a:pt x="14163" y="5017"/>
                    <a:pt x="14686" y="5138"/>
                  </a:cubicBezTo>
                  <a:cubicBezTo>
                    <a:pt x="14692" y="5140"/>
                    <a:pt x="14697" y="5142"/>
                    <a:pt x="14705" y="5144"/>
                  </a:cubicBezTo>
                  <a:cubicBezTo>
                    <a:pt x="15214" y="5264"/>
                    <a:pt x="15662" y="5407"/>
                    <a:pt x="16038" y="5567"/>
                  </a:cubicBezTo>
                  <a:cubicBezTo>
                    <a:pt x="16044" y="5571"/>
                    <a:pt x="16057" y="5574"/>
                    <a:pt x="16066" y="5577"/>
                  </a:cubicBezTo>
                  <a:cubicBezTo>
                    <a:pt x="16414" y="5729"/>
                    <a:pt x="16677" y="5898"/>
                    <a:pt x="16883" y="6076"/>
                  </a:cubicBezTo>
                  <a:cubicBezTo>
                    <a:pt x="16923" y="6110"/>
                    <a:pt x="16954" y="6146"/>
                    <a:pt x="16988" y="6181"/>
                  </a:cubicBezTo>
                  <a:cubicBezTo>
                    <a:pt x="17161" y="6362"/>
                    <a:pt x="17280" y="6550"/>
                    <a:pt x="17280" y="6750"/>
                  </a:cubicBezTo>
                  <a:cubicBezTo>
                    <a:pt x="17280" y="6947"/>
                    <a:pt x="17161" y="7136"/>
                    <a:pt x="16988" y="7316"/>
                  </a:cubicBezTo>
                  <a:moveTo>
                    <a:pt x="12960" y="19575"/>
                  </a:moveTo>
                  <a:cubicBezTo>
                    <a:pt x="12960" y="19948"/>
                    <a:pt x="11992" y="20249"/>
                    <a:pt x="10800" y="20249"/>
                  </a:cubicBezTo>
                  <a:cubicBezTo>
                    <a:pt x="9606" y="20249"/>
                    <a:pt x="8640" y="19948"/>
                    <a:pt x="8640" y="19575"/>
                  </a:cubicBezTo>
                  <a:lnTo>
                    <a:pt x="8640" y="10056"/>
                  </a:lnTo>
                  <a:cubicBezTo>
                    <a:pt x="9338" y="10101"/>
                    <a:pt x="10059" y="10124"/>
                    <a:pt x="10800" y="10124"/>
                  </a:cubicBezTo>
                  <a:cubicBezTo>
                    <a:pt x="11541" y="10124"/>
                    <a:pt x="12262" y="10101"/>
                    <a:pt x="12960" y="10056"/>
                  </a:cubicBezTo>
                  <a:cubicBezTo>
                    <a:pt x="12960" y="10056"/>
                    <a:pt x="12960" y="19575"/>
                    <a:pt x="12960" y="19575"/>
                  </a:cubicBezTo>
                  <a:close/>
                  <a:moveTo>
                    <a:pt x="8640" y="2025"/>
                  </a:moveTo>
                  <a:cubicBezTo>
                    <a:pt x="8640" y="1651"/>
                    <a:pt x="9606" y="1350"/>
                    <a:pt x="10800" y="1350"/>
                  </a:cubicBezTo>
                  <a:cubicBezTo>
                    <a:pt x="11992" y="1350"/>
                    <a:pt x="12960" y="1651"/>
                    <a:pt x="12960" y="2025"/>
                  </a:cubicBezTo>
                  <a:lnTo>
                    <a:pt x="12960" y="3442"/>
                  </a:lnTo>
                  <a:cubicBezTo>
                    <a:pt x="12262" y="3398"/>
                    <a:pt x="11541" y="3375"/>
                    <a:pt x="10800" y="3375"/>
                  </a:cubicBezTo>
                  <a:cubicBezTo>
                    <a:pt x="10059" y="3375"/>
                    <a:pt x="9338" y="3398"/>
                    <a:pt x="8640" y="3442"/>
                  </a:cubicBezTo>
                  <a:cubicBezTo>
                    <a:pt x="8640" y="3442"/>
                    <a:pt x="8640" y="2025"/>
                    <a:pt x="8640" y="2025"/>
                  </a:cubicBezTo>
                  <a:close/>
                  <a:moveTo>
                    <a:pt x="17280" y="4064"/>
                  </a:moveTo>
                  <a:lnTo>
                    <a:pt x="17280" y="2025"/>
                  </a:lnTo>
                  <a:cubicBezTo>
                    <a:pt x="17280" y="908"/>
                    <a:pt x="14373" y="0"/>
                    <a:pt x="10800" y="0"/>
                  </a:cubicBezTo>
                  <a:cubicBezTo>
                    <a:pt x="7225" y="0"/>
                    <a:pt x="4320" y="908"/>
                    <a:pt x="4320" y="2025"/>
                  </a:cubicBezTo>
                  <a:lnTo>
                    <a:pt x="4320" y="4064"/>
                  </a:lnTo>
                  <a:cubicBezTo>
                    <a:pt x="1710" y="4681"/>
                    <a:pt x="0" y="5649"/>
                    <a:pt x="0" y="6750"/>
                  </a:cubicBezTo>
                  <a:cubicBezTo>
                    <a:pt x="0" y="7850"/>
                    <a:pt x="1710" y="8818"/>
                    <a:pt x="4320" y="9434"/>
                  </a:cubicBezTo>
                  <a:lnTo>
                    <a:pt x="4320" y="19575"/>
                  </a:lnTo>
                  <a:cubicBezTo>
                    <a:pt x="4320" y="20691"/>
                    <a:pt x="7225" y="21599"/>
                    <a:pt x="10800" y="21599"/>
                  </a:cubicBezTo>
                  <a:cubicBezTo>
                    <a:pt x="14373" y="21599"/>
                    <a:pt x="17280" y="20691"/>
                    <a:pt x="17280" y="19575"/>
                  </a:cubicBezTo>
                  <a:lnTo>
                    <a:pt x="17280" y="9434"/>
                  </a:lnTo>
                  <a:cubicBezTo>
                    <a:pt x="19889" y="8818"/>
                    <a:pt x="21600" y="7850"/>
                    <a:pt x="21600" y="6750"/>
                  </a:cubicBezTo>
                  <a:cubicBezTo>
                    <a:pt x="21600" y="5649"/>
                    <a:pt x="19889" y="4681"/>
                    <a:pt x="17280" y="4064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defTabSz="608965">
                <a:defRPr/>
              </a:pPr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57" name="AutoShape 58"/>
            <p:cNvSpPr/>
            <p:nvPr/>
          </p:nvSpPr>
          <p:spPr bwMode="auto">
            <a:xfrm>
              <a:off x="7539038" y="2554288"/>
              <a:ext cx="152400" cy="48895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6988" y="15416"/>
                  </a:moveTo>
                  <a:cubicBezTo>
                    <a:pt x="16954" y="15452"/>
                    <a:pt x="16923" y="15487"/>
                    <a:pt x="16883" y="15523"/>
                  </a:cubicBezTo>
                  <a:cubicBezTo>
                    <a:pt x="16677" y="15701"/>
                    <a:pt x="16414" y="15870"/>
                    <a:pt x="16066" y="16020"/>
                  </a:cubicBezTo>
                  <a:cubicBezTo>
                    <a:pt x="16057" y="16024"/>
                    <a:pt x="16044" y="16027"/>
                    <a:pt x="16038" y="16031"/>
                  </a:cubicBezTo>
                  <a:cubicBezTo>
                    <a:pt x="15662" y="16192"/>
                    <a:pt x="15214" y="16334"/>
                    <a:pt x="14705" y="16454"/>
                  </a:cubicBezTo>
                  <a:cubicBezTo>
                    <a:pt x="14697" y="16457"/>
                    <a:pt x="14692" y="16458"/>
                    <a:pt x="14686" y="16459"/>
                  </a:cubicBezTo>
                  <a:cubicBezTo>
                    <a:pt x="14163" y="16582"/>
                    <a:pt x="13584" y="16681"/>
                    <a:pt x="12960" y="16749"/>
                  </a:cubicBezTo>
                  <a:cubicBezTo>
                    <a:pt x="12279" y="16826"/>
                    <a:pt x="11560" y="16875"/>
                    <a:pt x="10800" y="16875"/>
                  </a:cubicBezTo>
                  <a:cubicBezTo>
                    <a:pt x="10037" y="16875"/>
                    <a:pt x="9318" y="16826"/>
                    <a:pt x="8640" y="16749"/>
                  </a:cubicBezTo>
                  <a:cubicBezTo>
                    <a:pt x="8016" y="16681"/>
                    <a:pt x="7435" y="16582"/>
                    <a:pt x="6914" y="16459"/>
                  </a:cubicBezTo>
                  <a:cubicBezTo>
                    <a:pt x="6908" y="16458"/>
                    <a:pt x="6901" y="16457"/>
                    <a:pt x="6893" y="16454"/>
                  </a:cubicBezTo>
                  <a:cubicBezTo>
                    <a:pt x="6385" y="16334"/>
                    <a:pt x="5937" y="16192"/>
                    <a:pt x="5562" y="16031"/>
                  </a:cubicBezTo>
                  <a:cubicBezTo>
                    <a:pt x="5553" y="16027"/>
                    <a:pt x="5541" y="16024"/>
                    <a:pt x="5531" y="16020"/>
                  </a:cubicBezTo>
                  <a:cubicBezTo>
                    <a:pt x="5184" y="15870"/>
                    <a:pt x="4921" y="15701"/>
                    <a:pt x="4715" y="15523"/>
                  </a:cubicBezTo>
                  <a:cubicBezTo>
                    <a:pt x="4676" y="15487"/>
                    <a:pt x="4644" y="15452"/>
                    <a:pt x="4612" y="15416"/>
                  </a:cubicBezTo>
                  <a:cubicBezTo>
                    <a:pt x="4437" y="15236"/>
                    <a:pt x="4320" y="15047"/>
                    <a:pt x="4320" y="14850"/>
                  </a:cubicBezTo>
                  <a:cubicBezTo>
                    <a:pt x="4320" y="14650"/>
                    <a:pt x="4437" y="14462"/>
                    <a:pt x="4612" y="14281"/>
                  </a:cubicBezTo>
                  <a:cubicBezTo>
                    <a:pt x="4644" y="14246"/>
                    <a:pt x="4676" y="14210"/>
                    <a:pt x="4715" y="14176"/>
                  </a:cubicBezTo>
                  <a:cubicBezTo>
                    <a:pt x="4921" y="13998"/>
                    <a:pt x="5184" y="13829"/>
                    <a:pt x="5531" y="13677"/>
                  </a:cubicBezTo>
                  <a:cubicBezTo>
                    <a:pt x="5541" y="13674"/>
                    <a:pt x="5553" y="13671"/>
                    <a:pt x="5562" y="13667"/>
                  </a:cubicBezTo>
                  <a:cubicBezTo>
                    <a:pt x="5937" y="13507"/>
                    <a:pt x="6385" y="13364"/>
                    <a:pt x="6893" y="13244"/>
                  </a:cubicBezTo>
                  <a:cubicBezTo>
                    <a:pt x="6901" y="13242"/>
                    <a:pt x="6908" y="13240"/>
                    <a:pt x="6914" y="13238"/>
                  </a:cubicBezTo>
                  <a:cubicBezTo>
                    <a:pt x="7435" y="13117"/>
                    <a:pt x="8016" y="13018"/>
                    <a:pt x="8640" y="12948"/>
                  </a:cubicBezTo>
                  <a:cubicBezTo>
                    <a:pt x="9318" y="12873"/>
                    <a:pt x="10037" y="12825"/>
                    <a:pt x="10800" y="12825"/>
                  </a:cubicBezTo>
                  <a:cubicBezTo>
                    <a:pt x="11560" y="12825"/>
                    <a:pt x="12279" y="12873"/>
                    <a:pt x="12960" y="12948"/>
                  </a:cubicBezTo>
                  <a:cubicBezTo>
                    <a:pt x="13584" y="13018"/>
                    <a:pt x="14163" y="13117"/>
                    <a:pt x="14686" y="13238"/>
                  </a:cubicBezTo>
                  <a:cubicBezTo>
                    <a:pt x="14692" y="13240"/>
                    <a:pt x="14697" y="13242"/>
                    <a:pt x="14705" y="13244"/>
                  </a:cubicBezTo>
                  <a:cubicBezTo>
                    <a:pt x="15214" y="13364"/>
                    <a:pt x="15662" y="13507"/>
                    <a:pt x="16038" y="13667"/>
                  </a:cubicBezTo>
                  <a:cubicBezTo>
                    <a:pt x="16044" y="13671"/>
                    <a:pt x="16057" y="13674"/>
                    <a:pt x="16066" y="13677"/>
                  </a:cubicBezTo>
                  <a:cubicBezTo>
                    <a:pt x="16414" y="13829"/>
                    <a:pt x="16677" y="13998"/>
                    <a:pt x="16883" y="14176"/>
                  </a:cubicBezTo>
                  <a:cubicBezTo>
                    <a:pt x="16923" y="14210"/>
                    <a:pt x="16954" y="14246"/>
                    <a:pt x="16988" y="14281"/>
                  </a:cubicBezTo>
                  <a:cubicBezTo>
                    <a:pt x="17161" y="14462"/>
                    <a:pt x="17280" y="14650"/>
                    <a:pt x="17280" y="14850"/>
                  </a:cubicBezTo>
                  <a:cubicBezTo>
                    <a:pt x="17280" y="15047"/>
                    <a:pt x="17161" y="15236"/>
                    <a:pt x="16988" y="15416"/>
                  </a:cubicBezTo>
                  <a:moveTo>
                    <a:pt x="12960" y="19575"/>
                  </a:moveTo>
                  <a:cubicBezTo>
                    <a:pt x="12960" y="19948"/>
                    <a:pt x="11992" y="20249"/>
                    <a:pt x="10800" y="20249"/>
                  </a:cubicBezTo>
                  <a:cubicBezTo>
                    <a:pt x="9606" y="20249"/>
                    <a:pt x="8640" y="19948"/>
                    <a:pt x="8640" y="19575"/>
                  </a:cubicBezTo>
                  <a:lnTo>
                    <a:pt x="8640" y="18156"/>
                  </a:lnTo>
                  <a:cubicBezTo>
                    <a:pt x="9338" y="18201"/>
                    <a:pt x="10059" y="18225"/>
                    <a:pt x="10800" y="18225"/>
                  </a:cubicBezTo>
                  <a:cubicBezTo>
                    <a:pt x="11541" y="18225"/>
                    <a:pt x="12262" y="18201"/>
                    <a:pt x="12960" y="18156"/>
                  </a:cubicBezTo>
                  <a:cubicBezTo>
                    <a:pt x="12960" y="18156"/>
                    <a:pt x="12960" y="19575"/>
                    <a:pt x="12960" y="19575"/>
                  </a:cubicBezTo>
                  <a:close/>
                  <a:moveTo>
                    <a:pt x="8640" y="2025"/>
                  </a:moveTo>
                  <a:cubicBezTo>
                    <a:pt x="8640" y="1651"/>
                    <a:pt x="9606" y="1350"/>
                    <a:pt x="10800" y="1350"/>
                  </a:cubicBezTo>
                  <a:cubicBezTo>
                    <a:pt x="11992" y="1350"/>
                    <a:pt x="12960" y="1651"/>
                    <a:pt x="12960" y="2025"/>
                  </a:cubicBezTo>
                  <a:lnTo>
                    <a:pt x="12960" y="11542"/>
                  </a:lnTo>
                  <a:cubicBezTo>
                    <a:pt x="12262" y="11498"/>
                    <a:pt x="11541" y="11475"/>
                    <a:pt x="10800" y="11475"/>
                  </a:cubicBezTo>
                  <a:cubicBezTo>
                    <a:pt x="10059" y="11475"/>
                    <a:pt x="9338" y="11498"/>
                    <a:pt x="8640" y="11542"/>
                  </a:cubicBezTo>
                  <a:cubicBezTo>
                    <a:pt x="8640" y="11542"/>
                    <a:pt x="8640" y="2025"/>
                    <a:pt x="8640" y="2025"/>
                  </a:cubicBezTo>
                  <a:close/>
                  <a:moveTo>
                    <a:pt x="17280" y="12164"/>
                  </a:moveTo>
                  <a:lnTo>
                    <a:pt x="17280" y="2025"/>
                  </a:lnTo>
                  <a:cubicBezTo>
                    <a:pt x="17280" y="908"/>
                    <a:pt x="14373" y="0"/>
                    <a:pt x="10800" y="0"/>
                  </a:cubicBezTo>
                  <a:cubicBezTo>
                    <a:pt x="7225" y="0"/>
                    <a:pt x="4320" y="908"/>
                    <a:pt x="4320" y="2025"/>
                  </a:cubicBezTo>
                  <a:lnTo>
                    <a:pt x="4320" y="12164"/>
                  </a:lnTo>
                  <a:cubicBezTo>
                    <a:pt x="1710" y="12781"/>
                    <a:pt x="0" y="13749"/>
                    <a:pt x="0" y="14850"/>
                  </a:cubicBezTo>
                  <a:cubicBezTo>
                    <a:pt x="0" y="15950"/>
                    <a:pt x="1710" y="16918"/>
                    <a:pt x="4320" y="17534"/>
                  </a:cubicBezTo>
                  <a:lnTo>
                    <a:pt x="4320" y="19575"/>
                  </a:lnTo>
                  <a:cubicBezTo>
                    <a:pt x="4320" y="20691"/>
                    <a:pt x="7225" y="21599"/>
                    <a:pt x="10800" y="21599"/>
                  </a:cubicBezTo>
                  <a:cubicBezTo>
                    <a:pt x="14373" y="21599"/>
                    <a:pt x="17280" y="20691"/>
                    <a:pt x="17280" y="19575"/>
                  </a:cubicBezTo>
                  <a:lnTo>
                    <a:pt x="17280" y="17534"/>
                  </a:lnTo>
                  <a:cubicBezTo>
                    <a:pt x="19889" y="16918"/>
                    <a:pt x="21600" y="15950"/>
                    <a:pt x="21600" y="14850"/>
                  </a:cubicBezTo>
                  <a:cubicBezTo>
                    <a:pt x="21600" y="13749"/>
                    <a:pt x="19889" y="12781"/>
                    <a:pt x="17280" y="12164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defTabSz="608965">
                <a:defRPr/>
              </a:pPr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58" name="AutoShape 59"/>
            <p:cNvSpPr/>
            <p:nvPr/>
          </p:nvSpPr>
          <p:spPr bwMode="auto">
            <a:xfrm>
              <a:off x="6394450" y="2554288"/>
              <a:ext cx="488950" cy="488950"/>
            </a:xfrm>
            <a:custGeom>
              <a:avLst/>
              <a:gdLst>
                <a:gd name="T0" fmla="+- 0 10794 23"/>
                <a:gd name="T1" fmla="*/ T0 w 21543"/>
                <a:gd name="T2" fmla="*/ 10800 h 21600"/>
                <a:gd name="T3" fmla="+- 0 10794 23"/>
                <a:gd name="T4" fmla="*/ T3 w 21543"/>
                <a:gd name="T5" fmla="*/ 10800 h 21600"/>
                <a:gd name="T6" fmla="+- 0 10794 23"/>
                <a:gd name="T7" fmla="*/ T6 w 21543"/>
                <a:gd name="T8" fmla="*/ 10800 h 21600"/>
                <a:gd name="T9" fmla="+- 0 10794 23"/>
                <a:gd name="T10" fmla="*/ T9 w 21543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1543" h="21600">
                  <a:moveTo>
                    <a:pt x="16976" y="19986"/>
                  </a:moveTo>
                  <a:lnTo>
                    <a:pt x="11226" y="17680"/>
                  </a:lnTo>
                  <a:cubicBezTo>
                    <a:pt x="11088" y="17626"/>
                    <a:pt x="10946" y="17608"/>
                    <a:pt x="10806" y="17600"/>
                  </a:cubicBezTo>
                  <a:lnTo>
                    <a:pt x="19660" y="3837"/>
                  </a:lnTo>
                  <a:cubicBezTo>
                    <a:pt x="19660" y="3837"/>
                    <a:pt x="16976" y="19986"/>
                    <a:pt x="16976" y="19986"/>
                  </a:cubicBezTo>
                  <a:close/>
                  <a:moveTo>
                    <a:pt x="6859" y="16244"/>
                  </a:moveTo>
                  <a:cubicBezTo>
                    <a:pt x="6858" y="16242"/>
                    <a:pt x="6855" y="16240"/>
                    <a:pt x="6854" y="16238"/>
                  </a:cubicBezTo>
                  <a:lnTo>
                    <a:pt x="19606" y="2552"/>
                  </a:lnTo>
                  <a:lnTo>
                    <a:pt x="8735" y="19536"/>
                  </a:lnTo>
                  <a:cubicBezTo>
                    <a:pt x="8735" y="19536"/>
                    <a:pt x="6859" y="16244"/>
                    <a:pt x="6859" y="16244"/>
                  </a:cubicBezTo>
                  <a:close/>
                  <a:moveTo>
                    <a:pt x="2111" y="14024"/>
                  </a:moveTo>
                  <a:lnTo>
                    <a:pt x="17712" y="3595"/>
                  </a:lnTo>
                  <a:lnTo>
                    <a:pt x="6369" y="15770"/>
                  </a:lnTo>
                  <a:cubicBezTo>
                    <a:pt x="6309" y="15734"/>
                    <a:pt x="6256" y="15687"/>
                    <a:pt x="6190" y="15660"/>
                  </a:cubicBezTo>
                  <a:cubicBezTo>
                    <a:pt x="6190" y="15660"/>
                    <a:pt x="2111" y="14024"/>
                    <a:pt x="2111" y="14024"/>
                  </a:cubicBezTo>
                  <a:close/>
                  <a:moveTo>
                    <a:pt x="21234" y="108"/>
                  </a:moveTo>
                  <a:cubicBezTo>
                    <a:pt x="21123" y="35"/>
                    <a:pt x="20996" y="0"/>
                    <a:pt x="20868" y="0"/>
                  </a:cubicBezTo>
                  <a:cubicBezTo>
                    <a:pt x="20738" y="0"/>
                    <a:pt x="20608" y="36"/>
                    <a:pt x="20495" y="113"/>
                  </a:cubicBezTo>
                  <a:lnTo>
                    <a:pt x="299" y="13613"/>
                  </a:lnTo>
                  <a:cubicBezTo>
                    <a:pt x="91" y="13751"/>
                    <a:pt x="-23" y="13995"/>
                    <a:pt x="3" y="14244"/>
                  </a:cubicBezTo>
                  <a:cubicBezTo>
                    <a:pt x="28" y="14494"/>
                    <a:pt x="190" y="14708"/>
                    <a:pt x="422" y="14801"/>
                  </a:cubicBezTo>
                  <a:lnTo>
                    <a:pt x="5689" y="16914"/>
                  </a:lnTo>
                  <a:lnTo>
                    <a:pt x="8166" y="21259"/>
                  </a:lnTo>
                  <a:cubicBezTo>
                    <a:pt x="8284" y="21468"/>
                    <a:pt x="8505" y="21597"/>
                    <a:pt x="8743" y="21599"/>
                  </a:cubicBezTo>
                  <a:lnTo>
                    <a:pt x="8751" y="21599"/>
                  </a:lnTo>
                  <a:cubicBezTo>
                    <a:pt x="8987" y="21599"/>
                    <a:pt x="9206" y="21474"/>
                    <a:pt x="9328" y="21271"/>
                  </a:cubicBezTo>
                  <a:lnTo>
                    <a:pt x="10726" y="18934"/>
                  </a:lnTo>
                  <a:lnTo>
                    <a:pt x="17253" y="21551"/>
                  </a:lnTo>
                  <a:cubicBezTo>
                    <a:pt x="17332" y="21584"/>
                    <a:pt x="17418" y="21599"/>
                    <a:pt x="17502" y="21599"/>
                  </a:cubicBezTo>
                  <a:cubicBezTo>
                    <a:pt x="17617" y="21599"/>
                    <a:pt x="17731" y="21571"/>
                    <a:pt x="17832" y="21512"/>
                  </a:cubicBezTo>
                  <a:cubicBezTo>
                    <a:pt x="18010" y="21412"/>
                    <a:pt x="18133" y="21238"/>
                    <a:pt x="18167" y="21035"/>
                  </a:cubicBezTo>
                  <a:lnTo>
                    <a:pt x="21533" y="785"/>
                  </a:lnTo>
                  <a:cubicBezTo>
                    <a:pt x="21576" y="520"/>
                    <a:pt x="21459" y="254"/>
                    <a:pt x="21234" y="108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defTabSz="608965">
                <a:defRPr/>
              </a:pPr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59" name="AutoShape 60"/>
            <p:cNvSpPr/>
            <p:nvPr/>
          </p:nvSpPr>
          <p:spPr bwMode="auto">
            <a:xfrm>
              <a:off x="11506200" y="1716088"/>
              <a:ext cx="30163" cy="2857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1599"/>
                  </a:moveTo>
                  <a:cubicBezTo>
                    <a:pt x="16769" y="21599"/>
                    <a:pt x="21600" y="16769"/>
                    <a:pt x="21600" y="10800"/>
                  </a:cubicBezTo>
                  <a:cubicBezTo>
                    <a:pt x="21600" y="4819"/>
                    <a:pt x="16769" y="0"/>
                    <a:pt x="10800" y="0"/>
                  </a:cubicBezTo>
                  <a:cubicBezTo>
                    <a:pt x="4830" y="0"/>
                    <a:pt x="0" y="4819"/>
                    <a:pt x="0" y="10800"/>
                  </a:cubicBezTo>
                  <a:cubicBezTo>
                    <a:pt x="0" y="16769"/>
                    <a:pt x="4830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defTabSz="608965">
                <a:defRPr/>
              </a:pPr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60" name="AutoShape 61"/>
            <p:cNvSpPr/>
            <p:nvPr/>
          </p:nvSpPr>
          <p:spPr bwMode="auto">
            <a:xfrm>
              <a:off x="11506200" y="1900238"/>
              <a:ext cx="30163" cy="2857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0" y="0"/>
                    <a:pt x="0" y="4830"/>
                    <a:pt x="0" y="10800"/>
                  </a:cubicBezTo>
                  <a:cubicBezTo>
                    <a:pt x="0" y="16769"/>
                    <a:pt x="4830" y="21599"/>
                    <a:pt x="10800" y="21599"/>
                  </a:cubicBezTo>
                  <a:cubicBezTo>
                    <a:pt x="16769" y="21599"/>
                    <a:pt x="21600" y="16769"/>
                    <a:pt x="21600" y="10800"/>
                  </a:cubicBezTo>
                  <a:cubicBezTo>
                    <a:pt x="21600" y="4830"/>
                    <a:pt x="16769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defTabSz="608965">
                <a:defRPr/>
              </a:pPr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61" name="AutoShape 62"/>
            <p:cNvSpPr/>
            <p:nvPr/>
          </p:nvSpPr>
          <p:spPr bwMode="auto">
            <a:xfrm>
              <a:off x="11414125" y="1808163"/>
              <a:ext cx="30163" cy="2857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0" y="0"/>
                    <a:pt x="0" y="4819"/>
                    <a:pt x="0" y="10800"/>
                  </a:cubicBezTo>
                  <a:cubicBezTo>
                    <a:pt x="0" y="16769"/>
                    <a:pt x="4830" y="21599"/>
                    <a:pt x="10800" y="21599"/>
                  </a:cubicBezTo>
                  <a:cubicBezTo>
                    <a:pt x="16769" y="21599"/>
                    <a:pt x="21600" y="16769"/>
                    <a:pt x="21600" y="10800"/>
                  </a:cubicBezTo>
                  <a:cubicBezTo>
                    <a:pt x="21600" y="4819"/>
                    <a:pt x="16769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defTabSz="608965">
                <a:defRPr/>
              </a:pPr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62" name="AutoShape 63"/>
            <p:cNvSpPr/>
            <p:nvPr/>
          </p:nvSpPr>
          <p:spPr bwMode="auto">
            <a:xfrm>
              <a:off x="11596688" y="1808163"/>
              <a:ext cx="31750" cy="2857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10800"/>
                  </a:moveTo>
                  <a:cubicBezTo>
                    <a:pt x="0" y="16769"/>
                    <a:pt x="4830" y="21599"/>
                    <a:pt x="10800" y="21599"/>
                  </a:cubicBezTo>
                  <a:cubicBezTo>
                    <a:pt x="16769" y="21599"/>
                    <a:pt x="21600" y="16769"/>
                    <a:pt x="21600" y="10800"/>
                  </a:cubicBezTo>
                  <a:cubicBezTo>
                    <a:pt x="21600" y="4819"/>
                    <a:pt x="16769" y="0"/>
                    <a:pt x="10800" y="0"/>
                  </a:cubicBezTo>
                  <a:cubicBezTo>
                    <a:pt x="4830" y="0"/>
                    <a:pt x="0" y="4819"/>
                    <a:pt x="0" y="1080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defTabSz="608965">
                <a:defRPr/>
              </a:pPr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63" name="AutoShape 64"/>
            <p:cNvSpPr/>
            <p:nvPr/>
          </p:nvSpPr>
          <p:spPr bwMode="auto">
            <a:xfrm>
              <a:off x="11444288" y="1868488"/>
              <a:ext cx="30162" cy="31750"/>
            </a:xfrm>
            <a:custGeom>
              <a:avLst/>
              <a:gdLst>
                <a:gd name="T0" fmla="+- 0 10802 965"/>
                <a:gd name="T1" fmla="*/ T0 w 19675"/>
                <a:gd name="T2" fmla="+- 0 10800 961"/>
                <a:gd name="T3" fmla="*/ 10800 h 19678"/>
                <a:gd name="T4" fmla="+- 0 10802 965"/>
                <a:gd name="T5" fmla="*/ T4 w 19675"/>
                <a:gd name="T6" fmla="+- 0 10800 961"/>
                <a:gd name="T7" fmla="*/ 10800 h 19678"/>
                <a:gd name="T8" fmla="+- 0 10802 965"/>
                <a:gd name="T9" fmla="*/ T8 w 19675"/>
                <a:gd name="T10" fmla="+- 0 10800 961"/>
                <a:gd name="T11" fmla="*/ 10800 h 19678"/>
                <a:gd name="T12" fmla="+- 0 10802 965"/>
                <a:gd name="T13" fmla="*/ T12 w 19675"/>
                <a:gd name="T14" fmla="+- 0 10800 961"/>
                <a:gd name="T15" fmla="*/ 10800 h 19678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5" h="19678">
                  <a:moveTo>
                    <a:pt x="2894" y="2882"/>
                  </a:moveTo>
                  <a:cubicBezTo>
                    <a:pt x="-965" y="6725"/>
                    <a:pt x="-965" y="12952"/>
                    <a:pt x="2894" y="16795"/>
                  </a:cubicBezTo>
                  <a:cubicBezTo>
                    <a:pt x="6734" y="20638"/>
                    <a:pt x="12935" y="20638"/>
                    <a:pt x="16794" y="16795"/>
                  </a:cubicBezTo>
                  <a:cubicBezTo>
                    <a:pt x="20634" y="12952"/>
                    <a:pt x="20634" y="6725"/>
                    <a:pt x="16794" y="2882"/>
                  </a:cubicBezTo>
                  <a:cubicBezTo>
                    <a:pt x="12935" y="-961"/>
                    <a:pt x="6734" y="-961"/>
                    <a:pt x="2894" y="2882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defTabSz="608965">
                <a:defRPr/>
              </a:pPr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64" name="AutoShape 65"/>
            <p:cNvSpPr/>
            <p:nvPr/>
          </p:nvSpPr>
          <p:spPr bwMode="auto">
            <a:xfrm>
              <a:off x="11444288" y="1744663"/>
              <a:ext cx="30162" cy="31750"/>
            </a:xfrm>
            <a:custGeom>
              <a:avLst/>
              <a:gdLst>
                <a:gd name="T0" fmla="+- 0 10801 962"/>
                <a:gd name="T1" fmla="*/ T0 w 19678"/>
                <a:gd name="T2" fmla="+- 0 10801 965"/>
                <a:gd name="T3" fmla="*/ 10801 h 19673"/>
                <a:gd name="T4" fmla="+- 0 10801 962"/>
                <a:gd name="T5" fmla="*/ T4 w 19678"/>
                <a:gd name="T6" fmla="+- 0 10801 965"/>
                <a:gd name="T7" fmla="*/ 10801 h 19673"/>
                <a:gd name="T8" fmla="+- 0 10801 962"/>
                <a:gd name="T9" fmla="*/ T8 w 19678"/>
                <a:gd name="T10" fmla="+- 0 10801 965"/>
                <a:gd name="T11" fmla="*/ 10801 h 19673"/>
                <a:gd name="T12" fmla="+- 0 10801 962"/>
                <a:gd name="T13" fmla="*/ T12 w 19678"/>
                <a:gd name="T14" fmla="+- 0 10801 965"/>
                <a:gd name="T15" fmla="*/ 10801 h 19673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8" h="19673">
                  <a:moveTo>
                    <a:pt x="2897" y="2894"/>
                  </a:moveTo>
                  <a:cubicBezTo>
                    <a:pt x="-962" y="6734"/>
                    <a:pt x="-962" y="12935"/>
                    <a:pt x="2877" y="16785"/>
                  </a:cubicBezTo>
                  <a:cubicBezTo>
                    <a:pt x="6737" y="20635"/>
                    <a:pt x="12938" y="20635"/>
                    <a:pt x="16797" y="16785"/>
                  </a:cubicBezTo>
                  <a:cubicBezTo>
                    <a:pt x="20638" y="12935"/>
                    <a:pt x="20638" y="6734"/>
                    <a:pt x="16797" y="2894"/>
                  </a:cubicBezTo>
                  <a:cubicBezTo>
                    <a:pt x="12938" y="-965"/>
                    <a:pt x="6737" y="-965"/>
                    <a:pt x="2897" y="2894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defTabSz="608965">
                <a:defRPr/>
              </a:pPr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65" name="AutoShape 66"/>
            <p:cNvSpPr/>
            <p:nvPr/>
          </p:nvSpPr>
          <p:spPr bwMode="auto">
            <a:xfrm>
              <a:off x="11566525" y="1868488"/>
              <a:ext cx="30163" cy="31750"/>
            </a:xfrm>
            <a:custGeom>
              <a:avLst/>
              <a:gdLst>
                <a:gd name="T0" fmla="+- 0 10800 961"/>
                <a:gd name="T1" fmla="*/ T0 w 19678"/>
                <a:gd name="T2" fmla="+- 0 10800 961"/>
                <a:gd name="T3" fmla="*/ 10800 h 19678"/>
                <a:gd name="T4" fmla="+- 0 10800 961"/>
                <a:gd name="T5" fmla="*/ T4 w 19678"/>
                <a:gd name="T6" fmla="+- 0 10800 961"/>
                <a:gd name="T7" fmla="*/ 10800 h 19678"/>
                <a:gd name="T8" fmla="+- 0 10800 961"/>
                <a:gd name="T9" fmla="*/ T8 w 19678"/>
                <a:gd name="T10" fmla="+- 0 10800 961"/>
                <a:gd name="T11" fmla="*/ 10800 h 19678"/>
                <a:gd name="T12" fmla="+- 0 10800 961"/>
                <a:gd name="T13" fmla="*/ T12 w 19678"/>
                <a:gd name="T14" fmla="+- 0 10800 961"/>
                <a:gd name="T15" fmla="*/ 10800 h 19678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8" h="19678">
                  <a:moveTo>
                    <a:pt x="2882" y="2882"/>
                  </a:moveTo>
                  <a:cubicBezTo>
                    <a:pt x="-961" y="6725"/>
                    <a:pt x="-961" y="12952"/>
                    <a:pt x="2882" y="16795"/>
                  </a:cubicBezTo>
                  <a:cubicBezTo>
                    <a:pt x="6725" y="20638"/>
                    <a:pt x="12952" y="20638"/>
                    <a:pt x="16795" y="16795"/>
                  </a:cubicBezTo>
                  <a:cubicBezTo>
                    <a:pt x="20639" y="12952"/>
                    <a:pt x="20639" y="6725"/>
                    <a:pt x="16795" y="2882"/>
                  </a:cubicBezTo>
                  <a:cubicBezTo>
                    <a:pt x="12952" y="-961"/>
                    <a:pt x="6725" y="-961"/>
                    <a:pt x="2882" y="2882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defTabSz="608965">
                <a:defRPr/>
              </a:pPr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66" name="AutoShape 67"/>
            <p:cNvSpPr/>
            <p:nvPr/>
          </p:nvSpPr>
          <p:spPr bwMode="auto">
            <a:xfrm>
              <a:off x="11368088" y="1579563"/>
              <a:ext cx="334962" cy="48577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9818" y="16200"/>
                  </a:moveTo>
                  <a:cubicBezTo>
                    <a:pt x="5486" y="16200"/>
                    <a:pt x="1963" y="13776"/>
                    <a:pt x="1963" y="10800"/>
                  </a:cubicBezTo>
                  <a:cubicBezTo>
                    <a:pt x="1963" y="7821"/>
                    <a:pt x="5486" y="5400"/>
                    <a:pt x="9818" y="5400"/>
                  </a:cubicBezTo>
                  <a:cubicBezTo>
                    <a:pt x="14148" y="5400"/>
                    <a:pt x="17672" y="7821"/>
                    <a:pt x="17672" y="10800"/>
                  </a:cubicBezTo>
                  <a:cubicBezTo>
                    <a:pt x="17672" y="13776"/>
                    <a:pt x="14148" y="16200"/>
                    <a:pt x="9818" y="16200"/>
                  </a:cubicBezTo>
                  <a:moveTo>
                    <a:pt x="13745" y="20249"/>
                  </a:moveTo>
                  <a:lnTo>
                    <a:pt x="5890" y="20249"/>
                  </a:lnTo>
                  <a:lnTo>
                    <a:pt x="4909" y="16613"/>
                  </a:lnTo>
                  <a:cubicBezTo>
                    <a:pt x="6358" y="17192"/>
                    <a:pt x="8019" y="17549"/>
                    <a:pt x="9818" y="17549"/>
                  </a:cubicBezTo>
                  <a:cubicBezTo>
                    <a:pt x="11614" y="17549"/>
                    <a:pt x="13277" y="17192"/>
                    <a:pt x="14727" y="16613"/>
                  </a:cubicBezTo>
                  <a:cubicBezTo>
                    <a:pt x="14727" y="16613"/>
                    <a:pt x="13745" y="20249"/>
                    <a:pt x="13745" y="20249"/>
                  </a:cubicBezTo>
                  <a:close/>
                  <a:moveTo>
                    <a:pt x="5992" y="1350"/>
                  </a:moveTo>
                  <a:lnTo>
                    <a:pt x="13847" y="1350"/>
                  </a:lnTo>
                  <a:lnTo>
                    <a:pt x="14828" y="4985"/>
                  </a:lnTo>
                  <a:cubicBezTo>
                    <a:pt x="13379" y="4406"/>
                    <a:pt x="11718" y="4050"/>
                    <a:pt x="9919" y="4050"/>
                  </a:cubicBezTo>
                  <a:cubicBezTo>
                    <a:pt x="8123" y="4050"/>
                    <a:pt x="6460" y="4406"/>
                    <a:pt x="5010" y="4985"/>
                  </a:cubicBezTo>
                  <a:cubicBezTo>
                    <a:pt x="5010" y="4985"/>
                    <a:pt x="5992" y="1350"/>
                    <a:pt x="5992" y="1350"/>
                  </a:cubicBezTo>
                  <a:close/>
                  <a:moveTo>
                    <a:pt x="19636" y="9450"/>
                  </a:moveTo>
                  <a:cubicBezTo>
                    <a:pt x="19567" y="9450"/>
                    <a:pt x="19509" y="9472"/>
                    <a:pt x="19442" y="9477"/>
                  </a:cubicBezTo>
                  <a:cubicBezTo>
                    <a:pt x="19101" y="8298"/>
                    <a:pt x="18294" y="7245"/>
                    <a:pt x="17187" y="6376"/>
                  </a:cubicBezTo>
                  <a:lnTo>
                    <a:pt x="15778" y="1102"/>
                  </a:lnTo>
                  <a:cubicBezTo>
                    <a:pt x="15605" y="464"/>
                    <a:pt x="14794" y="0"/>
                    <a:pt x="13847" y="0"/>
                  </a:cubicBezTo>
                  <a:lnTo>
                    <a:pt x="5992" y="0"/>
                  </a:lnTo>
                  <a:cubicBezTo>
                    <a:pt x="5047" y="0"/>
                    <a:pt x="4236" y="464"/>
                    <a:pt x="4061" y="1102"/>
                  </a:cubicBezTo>
                  <a:lnTo>
                    <a:pt x="2686" y="6198"/>
                  </a:lnTo>
                  <a:cubicBezTo>
                    <a:pt x="1037" y="7405"/>
                    <a:pt x="0" y="9012"/>
                    <a:pt x="0" y="10800"/>
                  </a:cubicBezTo>
                  <a:cubicBezTo>
                    <a:pt x="0" y="12542"/>
                    <a:pt x="995" y="14110"/>
                    <a:pt x="2573" y="15307"/>
                  </a:cubicBezTo>
                  <a:lnTo>
                    <a:pt x="3959" y="20496"/>
                  </a:lnTo>
                  <a:cubicBezTo>
                    <a:pt x="4132" y="21135"/>
                    <a:pt x="4943" y="21599"/>
                    <a:pt x="5890" y="21599"/>
                  </a:cubicBezTo>
                  <a:lnTo>
                    <a:pt x="13745" y="21599"/>
                  </a:lnTo>
                  <a:cubicBezTo>
                    <a:pt x="14690" y="21599"/>
                    <a:pt x="15501" y="21135"/>
                    <a:pt x="15676" y="20496"/>
                  </a:cubicBezTo>
                  <a:lnTo>
                    <a:pt x="17074" y="15311"/>
                  </a:lnTo>
                  <a:cubicBezTo>
                    <a:pt x="18242" y="14426"/>
                    <a:pt x="19089" y="13340"/>
                    <a:pt x="19442" y="12122"/>
                  </a:cubicBezTo>
                  <a:cubicBezTo>
                    <a:pt x="19509" y="12127"/>
                    <a:pt x="19567" y="12150"/>
                    <a:pt x="19636" y="12150"/>
                  </a:cubicBezTo>
                  <a:cubicBezTo>
                    <a:pt x="20719" y="12150"/>
                    <a:pt x="21600" y="11544"/>
                    <a:pt x="21600" y="10800"/>
                  </a:cubicBezTo>
                  <a:cubicBezTo>
                    <a:pt x="21600" y="10053"/>
                    <a:pt x="20719" y="9450"/>
                    <a:pt x="19636" y="945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defTabSz="608965">
                <a:defRPr/>
              </a:pPr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67" name="AutoShape 68"/>
            <p:cNvSpPr/>
            <p:nvPr/>
          </p:nvSpPr>
          <p:spPr bwMode="auto">
            <a:xfrm>
              <a:off x="11506200" y="1744663"/>
              <a:ext cx="92075" cy="95250"/>
            </a:xfrm>
            <a:custGeom>
              <a:avLst/>
              <a:gdLst>
                <a:gd name="T0" fmla="*/ 10740 w 21481"/>
                <a:gd name="T1" fmla="+- 0 10860 120"/>
                <a:gd name="T2" fmla="*/ 10860 h 21480"/>
                <a:gd name="T3" fmla="*/ 10740 w 21481"/>
                <a:gd name="T4" fmla="+- 0 10860 120"/>
                <a:gd name="T5" fmla="*/ 10860 h 21480"/>
                <a:gd name="T6" fmla="*/ 10740 w 21481"/>
                <a:gd name="T7" fmla="+- 0 10860 120"/>
                <a:gd name="T8" fmla="*/ 10860 h 21480"/>
                <a:gd name="T9" fmla="*/ 10740 w 21481"/>
                <a:gd name="T10" fmla="+- 0 10860 120"/>
                <a:gd name="T11" fmla="*/ 10860 h 21480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21481" h="21480">
                  <a:moveTo>
                    <a:pt x="21127" y="346"/>
                  </a:moveTo>
                  <a:cubicBezTo>
                    <a:pt x="20697" y="-82"/>
                    <a:pt x="20002" y="-120"/>
                    <a:pt x="19516" y="270"/>
                  </a:cubicBezTo>
                  <a:lnTo>
                    <a:pt x="1055" y="15432"/>
                  </a:lnTo>
                  <a:cubicBezTo>
                    <a:pt x="375" y="16113"/>
                    <a:pt x="0" y="17012"/>
                    <a:pt x="0" y="17972"/>
                  </a:cubicBezTo>
                  <a:cubicBezTo>
                    <a:pt x="0" y="18902"/>
                    <a:pt x="361" y="19783"/>
                    <a:pt x="1027" y="20446"/>
                  </a:cubicBezTo>
                  <a:cubicBezTo>
                    <a:pt x="1694" y="21103"/>
                    <a:pt x="2583" y="21473"/>
                    <a:pt x="3542" y="21479"/>
                  </a:cubicBezTo>
                  <a:cubicBezTo>
                    <a:pt x="4431" y="21473"/>
                    <a:pt x="5354" y="21144"/>
                    <a:pt x="6028" y="20495"/>
                  </a:cubicBezTo>
                  <a:lnTo>
                    <a:pt x="12598" y="12627"/>
                  </a:lnTo>
                  <a:lnTo>
                    <a:pt x="21224" y="1935"/>
                  </a:lnTo>
                  <a:cubicBezTo>
                    <a:pt x="21600" y="1462"/>
                    <a:pt x="21558" y="771"/>
                    <a:pt x="21127" y="346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defTabSz="608965">
                <a:defRPr/>
              </a:pPr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68" name="AutoShape 69"/>
            <p:cNvSpPr/>
            <p:nvPr/>
          </p:nvSpPr>
          <p:spPr bwMode="auto">
            <a:xfrm>
              <a:off x="10301288" y="1579563"/>
              <a:ext cx="487362" cy="45720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8223" y="5760"/>
                  </a:moveTo>
                  <a:lnTo>
                    <a:pt x="17548" y="5760"/>
                  </a:lnTo>
                  <a:cubicBezTo>
                    <a:pt x="16804" y="5760"/>
                    <a:pt x="16198" y="5114"/>
                    <a:pt x="16198" y="4320"/>
                  </a:cubicBezTo>
                  <a:lnTo>
                    <a:pt x="16200" y="4320"/>
                  </a:lnTo>
                  <a:lnTo>
                    <a:pt x="16200" y="1440"/>
                  </a:lnTo>
                  <a:lnTo>
                    <a:pt x="20250" y="5760"/>
                  </a:lnTo>
                  <a:cubicBezTo>
                    <a:pt x="20250" y="5760"/>
                    <a:pt x="18223" y="5760"/>
                    <a:pt x="18223" y="5760"/>
                  </a:cubicBezTo>
                  <a:close/>
                  <a:moveTo>
                    <a:pt x="20250" y="19440"/>
                  </a:moveTo>
                  <a:cubicBezTo>
                    <a:pt x="20250" y="19837"/>
                    <a:pt x="19948" y="20160"/>
                    <a:pt x="19575" y="20160"/>
                  </a:cubicBezTo>
                  <a:lnTo>
                    <a:pt x="2024" y="20160"/>
                  </a:lnTo>
                  <a:cubicBezTo>
                    <a:pt x="1651" y="20160"/>
                    <a:pt x="1349" y="19837"/>
                    <a:pt x="1349" y="19440"/>
                  </a:cubicBezTo>
                  <a:lnTo>
                    <a:pt x="1349" y="2160"/>
                  </a:lnTo>
                  <a:cubicBezTo>
                    <a:pt x="1349" y="1762"/>
                    <a:pt x="1651" y="1440"/>
                    <a:pt x="2024" y="1440"/>
                  </a:cubicBezTo>
                  <a:lnTo>
                    <a:pt x="15525" y="1440"/>
                  </a:lnTo>
                  <a:lnTo>
                    <a:pt x="15525" y="4320"/>
                  </a:lnTo>
                  <a:lnTo>
                    <a:pt x="15523" y="4320"/>
                  </a:lnTo>
                  <a:cubicBezTo>
                    <a:pt x="15523" y="5513"/>
                    <a:pt x="16430" y="6480"/>
                    <a:pt x="17548" y="6480"/>
                  </a:cubicBezTo>
                  <a:lnTo>
                    <a:pt x="18223" y="6480"/>
                  </a:lnTo>
                  <a:lnTo>
                    <a:pt x="20250" y="6480"/>
                  </a:lnTo>
                  <a:cubicBezTo>
                    <a:pt x="20250" y="6480"/>
                    <a:pt x="20250" y="19440"/>
                    <a:pt x="20250" y="19440"/>
                  </a:cubicBezTo>
                  <a:close/>
                  <a:moveTo>
                    <a:pt x="21204" y="4741"/>
                  </a:moveTo>
                  <a:lnTo>
                    <a:pt x="17154" y="421"/>
                  </a:lnTo>
                  <a:cubicBezTo>
                    <a:pt x="16901" y="151"/>
                    <a:pt x="16557" y="0"/>
                    <a:pt x="16200" y="0"/>
                  </a:cubicBezTo>
                  <a:lnTo>
                    <a:pt x="2024" y="0"/>
                  </a:lnTo>
                  <a:cubicBezTo>
                    <a:pt x="908" y="0"/>
                    <a:pt x="0" y="968"/>
                    <a:pt x="0" y="2160"/>
                  </a:cubicBezTo>
                  <a:lnTo>
                    <a:pt x="0" y="19440"/>
                  </a:lnTo>
                  <a:cubicBezTo>
                    <a:pt x="0" y="20631"/>
                    <a:pt x="908" y="21600"/>
                    <a:pt x="2024" y="21600"/>
                  </a:cubicBezTo>
                  <a:lnTo>
                    <a:pt x="19575" y="21600"/>
                  </a:lnTo>
                  <a:cubicBezTo>
                    <a:pt x="20691" y="21600"/>
                    <a:pt x="21599" y="20631"/>
                    <a:pt x="21599" y="19440"/>
                  </a:cubicBezTo>
                  <a:lnTo>
                    <a:pt x="21599" y="5760"/>
                  </a:lnTo>
                  <a:cubicBezTo>
                    <a:pt x="21599" y="5378"/>
                    <a:pt x="21457" y="5011"/>
                    <a:pt x="21204" y="4741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defTabSz="608965">
                <a:defRPr/>
              </a:pPr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69" name="AutoShape 70"/>
            <p:cNvSpPr/>
            <p:nvPr/>
          </p:nvSpPr>
          <p:spPr bwMode="auto">
            <a:xfrm>
              <a:off x="10529888" y="1668463"/>
              <a:ext cx="90487" cy="1587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800" y="21599"/>
                  </a:moveTo>
                  <a:lnTo>
                    <a:pt x="19800" y="21599"/>
                  </a:lnTo>
                  <a:cubicBezTo>
                    <a:pt x="20791" y="21599"/>
                    <a:pt x="21600" y="16769"/>
                    <a:pt x="21600" y="10800"/>
                  </a:cubicBezTo>
                  <a:cubicBezTo>
                    <a:pt x="21600" y="4830"/>
                    <a:pt x="20791" y="0"/>
                    <a:pt x="19800" y="0"/>
                  </a:cubicBezTo>
                  <a:lnTo>
                    <a:pt x="1800" y="0"/>
                  </a:lnTo>
                  <a:cubicBezTo>
                    <a:pt x="801" y="0"/>
                    <a:pt x="0" y="4830"/>
                    <a:pt x="0" y="10800"/>
                  </a:cubicBezTo>
                  <a:cubicBezTo>
                    <a:pt x="0" y="16769"/>
                    <a:pt x="801" y="21599"/>
                    <a:pt x="1800" y="21599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defTabSz="608965">
                <a:defRPr/>
              </a:pPr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70" name="AutoShape 71"/>
            <p:cNvSpPr/>
            <p:nvPr/>
          </p:nvSpPr>
          <p:spPr bwMode="auto">
            <a:xfrm>
              <a:off x="10529888" y="1716088"/>
              <a:ext cx="90487" cy="1587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800" y="21599"/>
                  </a:moveTo>
                  <a:lnTo>
                    <a:pt x="19800" y="21599"/>
                  </a:lnTo>
                  <a:cubicBezTo>
                    <a:pt x="20791" y="21599"/>
                    <a:pt x="21600" y="16769"/>
                    <a:pt x="21600" y="10800"/>
                  </a:cubicBezTo>
                  <a:cubicBezTo>
                    <a:pt x="21600" y="4830"/>
                    <a:pt x="20791" y="0"/>
                    <a:pt x="19800" y="0"/>
                  </a:cubicBezTo>
                  <a:lnTo>
                    <a:pt x="1800" y="0"/>
                  </a:lnTo>
                  <a:cubicBezTo>
                    <a:pt x="801" y="0"/>
                    <a:pt x="0" y="4830"/>
                    <a:pt x="0" y="10800"/>
                  </a:cubicBezTo>
                  <a:cubicBezTo>
                    <a:pt x="0" y="16769"/>
                    <a:pt x="801" y="21599"/>
                    <a:pt x="1800" y="21599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defTabSz="608965">
                <a:defRPr/>
              </a:pPr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71" name="AutoShape 72"/>
            <p:cNvSpPr/>
            <p:nvPr/>
          </p:nvSpPr>
          <p:spPr bwMode="auto">
            <a:xfrm>
              <a:off x="10529888" y="1760538"/>
              <a:ext cx="198437" cy="1587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10800"/>
                  </a:moveTo>
                  <a:cubicBezTo>
                    <a:pt x="0" y="16769"/>
                    <a:pt x="369" y="21599"/>
                    <a:pt x="830" y="21599"/>
                  </a:cubicBezTo>
                  <a:lnTo>
                    <a:pt x="20769" y="21599"/>
                  </a:lnTo>
                  <a:cubicBezTo>
                    <a:pt x="21226" y="21599"/>
                    <a:pt x="21600" y="16769"/>
                    <a:pt x="21600" y="10800"/>
                  </a:cubicBezTo>
                  <a:cubicBezTo>
                    <a:pt x="21600" y="4830"/>
                    <a:pt x="21226" y="0"/>
                    <a:pt x="20769" y="0"/>
                  </a:cubicBezTo>
                  <a:lnTo>
                    <a:pt x="830" y="0"/>
                  </a:lnTo>
                  <a:cubicBezTo>
                    <a:pt x="369" y="0"/>
                    <a:pt x="0" y="4830"/>
                    <a:pt x="0" y="1080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defTabSz="608965">
                <a:defRPr/>
              </a:pPr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72" name="AutoShape 73"/>
            <p:cNvSpPr/>
            <p:nvPr/>
          </p:nvSpPr>
          <p:spPr bwMode="auto">
            <a:xfrm>
              <a:off x="10361613" y="1852613"/>
              <a:ext cx="366712" cy="1587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150" y="0"/>
                  </a:moveTo>
                  <a:lnTo>
                    <a:pt x="449" y="0"/>
                  </a:lnTo>
                  <a:cubicBezTo>
                    <a:pt x="201" y="0"/>
                    <a:pt x="0" y="4830"/>
                    <a:pt x="0" y="10800"/>
                  </a:cubicBezTo>
                  <a:cubicBezTo>
                    <a:pt x="0" y="16748"/>
                    <a:pt x="201" y="21599"/>
                    <a:pt x="449" y="21599"/>
                  </a:cubicBezTo>
                  <a:lnTo>
                    <a:pt x="21150" y="21599"/>
                  </a:lnTo>
                  <a:cubicBezTo>
                    <a:pt x="21397" y="21599"/>
                    <a:pt x="21599" y="16748"/>
                    <a:pt x="21599" y="10800"/>
                  </a:cubicBezTo>
                  <a:cubicBezTo>
                    <a:pt x="21599" y="4830"/>
                    <a:pt x="21397" y="0"/>
                    <a:pt x="2115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defTabSz="608965">
                <a:defRPr/>
              </a:pPr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73" name="AutoShape 74"/>
            <p:cNvSpPr/>
            <p:nvPr/>
          </p:nvSpPr>
          <p:spPr bwMode="auto">
            <a:xfrm>
              <a:off x="10361613" y="1900238"/>
              <a:ext cx="366712" cy="1270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150" y="0"/>
                  </a:moveTo>
                  <a:lnTo>
                    <a:pt x="449" y="0"/>
                  </a:lnTo>
                  <a:cubicBezTo>
                    <a:pt x="201" y="0"/>
                    <a:pt x="0" y="4830"/>
                    <a:pt x="0" y="10800"/>
                  </a:cubicBezTo>
                  <a:cubicBezTo>
                    <a:pt x="0" y="16748"/>
                    <a:pt x="201" y="21599"/>
                    <a:pt x="449" y="21599"/>
                  </a:cubicBezTo>
                  <a:lnTo>
                    <a:pt x="21150" y="21599"/>
                  </a:lnTo>
                  <a:cubicBezTo>
                    <a:pt x="21397" y="21599"/>
                    <a:pt x="21599" y="16748"/>
                    <a:pt x="21599" y="10800"/>
                  </a:cubicBezTo>
                  <a:cubicBezTo>
                    <a:pt x="21599" y="4830"/>
                    <a:pt x="21397" y="0"/>
                    <a:pt x="2115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defTabSz="608965">
                <a:defRPr/>
              </a:pPr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74" name="AutoShape 75"/>
            <p:cNvSpPr/>
            <p:nvPr/>
          </p:nvSpPr>
          <p:spPr bwMode="auto">
            <a:xfrm>
              <a:off x="10361613" y="1944688"/>
              <a:ext cx="366712" cy="1587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150" y="0"/>
                  </a:moveTo>
                  <a:lnTo>
                    <a:pt x="449" y="0"/>
                  </a:lnTo>
                  <a:cubicBezTo>
                    <a:pt x="201" y="0"/>
                    <a:pt x="0" y="4830"/>
                    <a:pt x="0" y="10800"/>
                  </a:cubicBezTo>
                  <a:cubicBezTo>
                    <a:pt x="0" y="16748"/>
                    <a:pt x="201" y="21599"/>
                    <a:pt x="449" y="21599"/>
                  </a:cubicBezTo>
                  <a:lnTo>
                    <a:pt x="21150" y="21599"/>
                  </a:lnTo>
                  <a:cubicBezTo>
                    <a:pt x="21397" y="21599"/>
                    <a:pt x="21599" y="16748"/>
                    <a:pt x="21599" y="10800"/>
                  </a:cubicBezTo>
                  <a:cubicBezTo>
                    <a:pt x="21599" y="4830"/>
                    <a:pt x="21397" y="0"/>
                    <a:pt x="2115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defTabSz="608965">
                <a:defRPr/>
              </a:pPr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75" name="AutoShape 76"/>
            <p:cNvSpPr/>
            <p:nvPr/>
          </p:nvSpPr>
          <p:spPr bwMode="auto">
            <a:xfrm>
              <a:off x="10361613" y="1808163"/>
              <a:ext cx="366712" cy="1270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150" y="0"/>
                  </a:moveTo>
                  <a:lnTo>
                    <a:pt x="449" y="0"/>
                  </a:lnTo>
                  <a:cubicBezTo>
                    <a:pt x="201" y="0"/>
                    <a:pt x="0" y="4830"/>
                    <a:pt x="0" y="10800"/>
                  </a:cubicBezTo>
                  <a:cubicBezTo>
                    <a:pt x="0" y="16769"/>
                    <a:pt x="201" y="21599"/>
                    <a:pt x="449" y="21599"/>
                  </a:cubicBezTo>
                  <a:lnTo>
                    <a:pt x="21150" y="21599"/>
                  </a:lnTo>
                  <a:cubicBezTo>
                    <a:pt x="21397" y="21599"/>
                    <a:pt x="21599" y="16769"/>
                    <a:pt x="21599" y="10800"/>
                  </a:cubicBezTo>
                  <a:cubicBezTo>
                    <a:pt x="21599" y="4830"/>
                    <a:pt x="21397" y="0"/>
                    <a:pt x="2115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defTabSz="608965">
                <a:defRPr/>
              </a:pPr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76" name="AutoShape 77"/>
            <p:cNvSpPr/>
            <p:nvPr/>
          </p:nvSpPr>
          <p:spPr bwMode="auto">
            <a:xfrm>
              <a:off x="10361613" y="1655763"/>
              <a:ext cx="138112" cy="12065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4799" y="5400"/>
                  </a:moveTo>
                  <a:lnTo>
                    <a:pt x="16800" y="5400"/>
                  </a:lnTo>
                  <a:lnTo>
                    <a:pt x="16800" y="16200"/>
                  </a:lnTo>
                  <a:lnTo>
                    <a:pt x="4799" y="16200"/>
                  </a:lnTo>
                  <a:cubicBezTo>
                    <a:pt x="4799" y="16200"/>
                    <a:pt x="4799" y="5400"/>
                    <a:pt x="4799" y="5400"/>
                  </a:cubicBezTo>
                  <a:close/>
                  <a:moveTo>
                    <a:pt x="2399" y="21599"/>
                  </a:moveTo>
                  <a:lnTo>
                    <a:pt x="19200" y="21599"/>
                  </a:lnTo>
                  <a:cubicBezTo>
                    <a:pt x="20526" y="21599"/>
                    <a:pt x="21599" y="20392"/>
                    <a:pt x="21599" y="18900"/>
                  </a:cubicBezTo>
                  <a:lnTo>
                    <a:pt x="21599" y="2700"/>
                  </a:lnTo>
                  <a:cubicBezTo>
                    <a:pt x="21599" y="1207"/>
                    <a:pt x="20526" y="0"/>
                    <a:pt x="19200" y="0"/>
                  </a:cubicBezTo>
                  <a:lnTo>
                    <a:pt x="2399" y="0"/>
                  </a:lnTo>
                  <a:cubicBezTo>
                    <a:pt x="1073" y="0"/>
                    <a:pt x="0" y="1207"/>
                    <a:pt x="0" y="2700"/>
                  </a:cubicBezTo>
                  <a:lnTo>
                    <a:pt x="0" y="18900"/>
                  </a:lnTo>
                  <a:cubicBezTo>
                    <a:pt x="0" y="20392"/>
                    <a:pt x="1073" y="21599"/>
                    <a:pt x="2399" y="21599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defTabSz="608965">
                <a:defRPr/>
              </a:pPr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77" name="AutoShape 78"/>
            <p:cNvSpPr/>
            <p:nvPr/>
          </p:nvSpPr>
          <p:spPr bwMode="auto">
            <a:xfrm>
              <a:off x="9339263" y="1579563"/>
              <a:ext cx="457200" cy="48577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160" y="18900"/>
                  </a:moveTo>
                  <a:cubicBezTo>
                    <a:pt x="20160" y="19643"/>
                    <a:pt x="19513" y="20249"/>
                    <a:pt x="18720" y="20249"/>
                  </a:cubicBezTo>
                  <a:lnTo>
                    <a:pt x="2880" y="20249"/>
                  </a:lnTo>
                  <a:cubicBezTo>
                    <a:pt x="2086" y="20249"/>
                    <a:pt x="1440" y="19643"/>
                    <a:pt x="1440" y="18900"/>
                  </a:cubicBezTo>
                  <a:lnTo>
                    <a:pt x="1440" y="2700"/>
                  </a:lnTo>
                  <a:cubicBezTo>
                    <a:pt x="1440" y="1955"/>
                    <a:pt x="2086" y="1350"/>
                    <a:pt x="2880" y="1350"/>
                  </a:cubicBezTo>
                  <a:lnTo>
                    <a:pt x="18720" y="1350"/>
                  </a:lnTo>
                  <a:cubicBezTo>
                    <a:pt x="19513" y="1350"/>
                    <a:pt x="20160" y="1955"/>
                    <a:pt x="20160" y="2700"/>
                  </a:cubicBezTo>
                  <a:cubicBezTo>
                    <a:pt x="20160" y="2700"/>
                    <a:pt x="20160" y="18900"/>
                    <a:pt x="20160" y="18900"/>
                  </a:cubicBezTo>
                  <a:close/>
                  <a:moveTo>
                    <a:pt x="18720" y="0"/>
                  </a:moveTo>
                  <a:lnTo>
                    <a:pt x="2880" y="0"/>
                  </a:lnTo>
                  <a:cubicBezTo>
                    <a:pt x="1289" y="0"/>
                    <a:pt x="0" y="1208"/>
                    <a:pt x="0" y="2700"/>
                  </a:cubicBezTo>
                  <a:lnTo>
                    <a:pt x="0" y="18900"/>
                  </a:lnTo>
                  <a:cubicBezTo>
                    <a:pt x="0" y="20391"/>
                    <a:pt x="1289" y="21599"/>
                    <a:pt x="2880" y="21599"/>
                  </a:cubicBezTo>
                  <a:lnTo>
                    <a:pt x="18720" y="21599"/>
                  </a:lnTo>
                  <a:cubicBezTo>
                    <a:pt x="20310" y="21599"/>
                    <a:pt x="21599" y="20391"/>
                    <a:pt x="21599" y="18900"/>
                  </a:cubicBezTo>
                  <a:lnTo>
                    <a:pt x="21599" y="2700"/>
                  </a:lnTo>
                  <a:cubicBezTo>
                    <a:pt x="21599" y="1208"/>
                    <a:pt x="20310" y="0"/>
                    <a:pt x="1872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defTabSz="608965">
                <a:defRPr/>
              </a:pPr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78" name="AutoShape 79"/>
            <p:cNvSpPr/>
            <p:nvPr/>
          </p:nvSpPr>
          <p:spPr bwMode="auto">
            <a:xfrm>
              <a:off x="9399588" y="1639888"/>
              <a:ext cx="336550" cy="30480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7418" y="20519"/>
                  </a:moveTo>
                  <a:lnTo>
                    <a:pt x="14053" y="16248"/>
                  </a:lnTo>
                  <a:lnTo>
                    <a:pt x="16690" y="12959"/>
                  </a:lnTo>
                  <a:lnTo>
                    <a:pt x="20618" y="17689"/>
                  </a:lnTo>
                  <a:lnTo>
                    <a:pt x="20618" y="20519"/>
                  </a:lnTo>
                  <a:cubicBezTo>
                    <a:pt x="20618" y="20519"/>
                    <a:pt x="17418" y="20519"/>
                    <a:pt x="17418" y="20519"/>
                  </a:cubicBezTo>
                  <a:close/>
                  <a:moveTo>
                    <a:pt x="981" y="11446"/>
                  </a:moveTo>
                  <a:lnTo>
                    <a:pt x="4909" y="6479"/>
                  </a:lnTo>
                  <a:lnTo>
                    <a:pt x="12828" y="16353"/>
                  </a:lnTo>
                  <a:lnTo>
                    <a:pt x="13398" y="17064"/>
                  </a:lnTo>
                  <a:lnTo>
                    <a:pt x="16109" y="20519"/>
                  </a:lnTo>
                  <a:lnTo>
                    <a:pt x="981" y="20519"/>
                  </a:lnTo>
                  <a:cubicBezTo>
                    <a:pt x="981" y="20519"/>
                    <a:pt x="981" y="11446"/>
                    <a:pt x="981" y="11446"/>
                  </a:cubicBezTo>
                  <a:close/>
                  <a:moveTo>
                    <a:pt x="20618" y="1080"/>
                  </a:moveTo>
                  <a:lnTo>
                    <a:pt x="20618" y="16058"/>
                  </a:lnTo>
                  <a:lnTo>
                    <a:pt x="17427" y="12244"/>
                  </a:lnTo>
                  <a:cubicBezTo>
                    <a:pt x="17240" y="12012"/>
                    <a:pt x="16972" y="11879"/>
                    <a:pt x="16690" y="11879"/>
                  </a:cubicBezTo>
                  <a:cubicBezTo>
                    <a:pt x="16409" y="11879"/>
                    <a:pt x="16141" y="12012"/>
                    <a:pt x="15954" y="12244"/>
                  </a:cubicBezTo>
                  <a:lnTo>
                    <a:pt x="13399" y="15432"/>
                  </a:lnTo>
                  <a:lnTo>
                    <a:pt x="5645" y="5764"/>
                  </a:lnTo>
                  <a:cubicBezTo>
                    <a:pt x="5458" y="5532"/>
                    <a:pt x="5190" y="5400"/>
                    <a:pt x="4909" y="5400"/>
                  </a:cubicBezTo>
                  <a:cubicBezTo>
                    <a:pt x="4627" y="5400"/>
                    <a:pt x="4359" y="5532"/>
                    <a:pt x="4172" y="5764"/>
                  </a:cubicBezTo>
                  <a:lnTo>
                    <a:pt x="981" y="9812"/>
                  </a:lnTo>
                  <a:lnTo>
                    <a:pt x="981" y="1080"/>
                  </a:lnTo>
                  <a:cubicBezTo>
                    <a:pt x="981" y="1080"/>
                    <a:pt x="20618" y="1080"/>
                    <a:pt x="20618" y="1080"/>
                  </a:cubicBezTo>
                  <a:close/>
                  <a:moveTo>
                    <a:pt x="20618" y="0"/>
                  </a:moveTo>
                  <a:lnTo>
                    <a:pt x="981" y="0"/>
                  </a:lnTo>
                  <a:cubicBezTo>
                    <a:pt x="439" y="0"/>
                    <a:pt x="0" y="483"/>
                    <a:pt x="0" y="1080"/>
                  </a:cubicBezTo>
                  <a:lnTo>
                    <a:pt x="0" y="20519"/>
                  </a:lnTo>
                  <a:cubicBezTo>
                    <a:pt x="0" y="21116"/>
                    <a:pt x="439" y="21599"/>
                    <a:pt x="981" y="21599"/>
                  </a:cubicBezTo>
                  <a:lnTo>
                    <a:pt x="20618" y="21599"/>
                  </a:lnTo>
                  <a:cubicBezTo>
                    <a:pt x="21160" y="21599"/>
                    <a:pt x="21600" y="21116"/>
                    <a:pt x="21600" y="20519"/>
                  </a:cubicBezTo>
                  <a:lnTo>
                    <a:pt x="21600" y="1080"/>
                  </a:lnTo>
                  <a:cubicBezTo>
                    <a:pt x="21600" y="483"/>
                    <a:pt x="21160" y="0"/>
                    <a:pt x="20618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defTabSz="608965">
                <a:defRPr/>
              </a:pPr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79" name="AutoShape 80"/>
            <p:cNvSpPr/>
            <p:nvPr/>
          </p:nvSpPr>
          <p:spPr bwMode="auto">
            <a:xfrm>
              <a:off x="9583738" y="1684338"/>
              <a:ext cx="90487" cy="9207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3600"/>
                  </a:moveTo>
                  <a:cubicBezTo>
                    <a:pt x="14769" y="3600"/>
                    <a:pt x="17999" y="6827"/>
                    <a:pt x="17999" y="10800"/>
                  </a:cubicBezTo>
                  <a:cubicBezTo>
                    <a:pt x="17999" y="14769"/>
                    <a:pt x="14769" y="18000"/>
                    <a:pt x="10800" y="18000"/>
                  </a:cubicBezTo>
                  <a:cubicBezTo>
                    <a:pt x="6830" y="18000"/>
                    <a:pt x="3600" y="14769"/>
                    <a:pt x="3600" y="10800"/>
                  </a:cubicBezTo>
                  <a:cubicBezTo>
                    <a:pt x="3600" y="6827"/>
                    <a:pt x="6830" y="3600"/>
                    <a:pt x="10800" y="3600"/>
                  </a:cubicBezTo>
                  <a:moveTo>
                    <a:pt x="10800" y="21599"/>
                  </a:moveTo>
                  <a:cubicBezTo>
                    <a:pt x="16766" y="21599"/>
                    <a:pt x="21600" y="16762"/>
                    <a:pt x="21600" y="10800"/>
                  </a:cubicBezTo>
                  <a:cubicBezTo>
                    <a:pt x="21600" y="4833"/>
                    <a:pt x="16766" y="0"/>
                    <a:pt x="10800" y="0"/>
                  </a:cubicBezTo>
                  <a:cubicBezTo>
                    <a:pt x="4833" y="0"/>
                    <a:pt x="0" y="4833"/>
                    <a:pt x="0" y="10800"/>
                  </a:cubicBezTo>
                  <a:cubicBezTo>
                    <a:pt x="0" y="16762"/>
                    <a:pt x="4833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defTabSz="608965">
                <a:defRPr/>
              </a:pPr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80" name="AutoShape 81"/>
            <p:cNvSpPr/>
            <p:nvPr/>
          </p:nvSpPr>
          <p:spPr bwMode="auto">
            <a:xfrm>
              <a:off x="8347075" y="1579563"/>
              <a:ext cx="488950" cy="48577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235" y="9811"/>
                  </a:moveTo>
                  <a:cubicBezTo>
                    <a:pt x="20220" y="10144"/>
                    <a:pt x="20081" y="10800"/>
                    <a:pt x="18899" y="10800"/>
                  </a:cubicBezTo>
                  <a:lnTo>
                    <a:pt x="17549" y="10800"/>
                  </a:lnTo>
                  <a:cubicBezTo>
                    <a:pt x="17363" y="10800"/>
                    <a:pt x="17212" y="10950"/>
                    <a:pt x="17212" y="11137"/>
                  </a:cubicBezTo>
                  <a:cubicBezTo>
                    <a:pt x="17212" y="11324"/>
                    <a:pt x="17363" y="11475"/>
                    <a:pt x="17549" y="11475"/>
                  </a:cubicBezTo>
                  <a:lnTo>
                    <a:pt x="18858" y="11475"/>
                  </a:lnTo>
                  <a:cubicBezTo>
                    <a:pt x="19870" y="11475"/>
                    <a:pt x="20003" y="12314"/>
                    <a:pt x="19938" y="12719"/>
                  </a:cubicBezTo>
                  <a:cubicBezTo>
                    <a:pt x="19855" y="13223"/>
                    <a:pt x="19618" y="14175"/>
                    <a:pt x="18478" y="14175"/>
                  </a:cubicBezTo>
                  <a:lnTo>
                    <a:pt x="16874" y="14175"/>
                  </a:lnTo>
                  <a:cubicBezTo>
                    <a:pt x="16688" y="14175"/>
                    <a:pt x="16537" y="14325"/>
                    <a:pt x="16537" y="14512"/>
                  </a:cubicBezTo>
                  <a:cubicBezTo>
                    <a:pt x="16537" y="14699"/>
                    <a:pt x="16688" y="14850"/>
                    <a:pt x="16874" y="14850"/>
                  </a:cubicBezTo>
                  <a:lnTo>
                    <a:pt x="18203" y="14850"/>
                  </a:lnTo>
                  <a:cubicBezTo>
                    <a:pt x="19343" y="14850"/>
                    <a:pt x="19243" y="15718"/>
                    <a:pt x="19079" y="16237"/>
                  </a:cubicBezTo>
                  <a:cubicBezTo>
                    <a:pt x="18864" y="16918"/>
                    <a:pt x="18732" y="17549"/>
                    <a:pt x="17297" y="17549"/>
                  </a:cubicBezTo>
                  <a:lnTo>
                    <a:pt x="16196" y="17549"/>
                  </a:lnTo>
                  <a:cubicBezTo>
                    <a:pt x="16009" y="17549"/>
                    <a:pt x="15859" y="17700"/>
                    <a:pt x="15859" y="17887"/>
                  </a:cubicBezTo>
                  <a:cubicBezTo>
                    <a:pt x="15859" y="18073"/>
                    <a:pt x="16009" y="18225"/>
                    <a:pt x="16196" y="18225"/>
                  </a:cubicBezTo>
                  <a:lnTo>
                    <a:pt x="17255" y="18225"/>
                  </a:lnTo>
                  <a:cubicBezTo>
                    <a:pt x="17993" y="18225"/>
                    <a:pt x="18027" y="18923"/>
                    <a:pt x="17950" y="19174"/>
                  </a:cubicBezTo>
                  <a:cubicBezTo>
                    <a:pt x="17866" y="19448"/>
                    <a:pt x="17767" y="19651"/>
                    <a:pt x="17762" y="19660"/>
                  </a:cubicBezTo>
                  <a:cubicBezTo>
                    <a:pt x="17558" y="20028"/>
                    <a:pt x="17229" y="20249"/>
                    <a:pt x="16534" y="20249"/>
                  </a:cubicBezTo>
                  <a:lnTo>
                    <a:pt x="12844" y="20249"/>
                  </a:lnTo>
                  <a:cubicBezTo>
                    <a:pt x="10990" y="20249"/>
                    <a:pt x="9151" y="19829"/>
                    <a:pt x="9104" y="19818"/>
                  </a:cubicBezTo>
                  <a:cubicBezTo>
                    <a:pt x="6299" y="19172"/>
                    <a:pt x="6152" y="19122"/>
                    <a:pt x="5976" y="19072"/>
                  </a:cubicBezTo>
                  <a:cubicBezTo>
                    <a:pt x="5976" y="19072"/>
                    <a:pt x="5405" y="18976"/>
                    <a:pt x="5405" y="18478"/>
                  </a:cubicBezTo>
                  <a:lnTo>
                    <a:pt x="5399" y="9155"/>
                  </a:lnTo>
                  <a:cubicBezTo>
                    <a:pt x="5399" y="8839"/>
                    <a:pt x="5601" y="8552"/>
                    <a:pt x="5935" y="8452"/>
                  </a:cubicBezTo>
                  <a:cubicBezTo>
                    <a:pt x="5977" y="8435"/>
                    <a:pt x="6034" y="8419"/>
                    <a:pt x="6074" y="8401"/>
                  </a:cubicBezTo>
                  <a:cubicBezTo>
                    <a:pt x="9158" y="7125"/>
                    <a:pt x="10097" y="4324"/>
                    <a:pt x="10124" y="2025"/>
                  </a:cubicBezTo>
                  <a:cubicBezTo>
                    <a:pt x="10128" y="1702"/>
                    <a:pt x="10378" y="1350"/>
                    <a:pt x="10800" y="1350"/>
                  </a:cubicBezTo>
                  <a:cubicBezTo>
                    <a:pt x="11514" y="1350"/>
                    <a:pt x="12774" y="2782"/>
                    <a:pt x="12774" y="4554"/>
                  </a:cubicBezTo>
                  <a:cubicBezTo>
                    <a:pt x="12774" y="6155"/>
                    <a:pt x="12711" y="6432"/>
                    <a:pt x="12149" y="8100"/>
                  </a:cubicBezTo>
                  <a:cubicBezTo>
                    <a:pt x="18899" y="8100"/>
                    <a:pt x="18852" y="8196"/>
                    <a:pt x="19448" y="8353"/>
                  </a:cubicBezTo>
                  <a:cubicBezTo>
                    <a:pt x="20187" y="8564"/>
                    <a:pt x="20249" y="9175"/>
                    <a:pt x="20249" y="9386"/>
                  </a:cubicBezTo>
                  <a:cubicBezTo>
                    <a:pt x="20249" y="9618"/>
                    <a:pt x="20243" y="9584"/>
                    <a:pt x="20235" y="9811"/>
                  </a:cubicBezTo>
                  <a:moveTo>
                    <a:pt x="4724" y="19575"/>
                  </a:moveTo>
                  <a:cubicBezTo>
                    <a:pt x="4724" y="19948"/>
                    <a:pt x="4423" y="20249"/>
                    <a:pt x="4049" y="20249"/>
                  </a:cubicBezTo>
                  <a:lnTo>
                    <a:pt x="2024" y="20249"/>
                  </a:lnTo>
                  <a:cubicBezTo>
                    <a:pt x="1652" y="20249"/>
                    <a:pt x="1349" y="19948"/>
                    <a:pt x="1349" y="19575"/>
                  </a:cubicBezTo>
                  <a:lnTo>
                    <a:pt x="1349" y="8774"/>
                  </a:lnTo>
                  <a:cubicBezTo>
                    <a:pt x="1349" y="8401"/>
                    <a:pt x="1652" y="8100"/>
                    <a:pt x="2024" y="8100"/>
                  </a:cubicBezTo>
                  <a:lnTo>
                    <a:pt x="4049" y="8100"/>
                  </a:lnTo>
                  <a:cubicBezTo>
                    <a:pt x="4423" y="8100"/>
                    <a:pt x="4724" y="8401"/>
                    <a:pt x="4724" y="8774"/>
                  </a:cubicBezTo>
                  <a:cubicBezTo>
                    <a:pt x="4724" y="8774"/>
                    <a:pt x="4724" y="19575"/>
                    <a:pt x="4724" y="19575"/>
                  </a:cubicBezTo>
                  <a:close/>
                  <a:moveTo>
                    <a:pt x="19686" y="7069"/>
                  </a:moveTo>
                  <a:cubicBezTo>
                    <a:pt x="18842" y="6846"/>
                    <a:pt x="16858" y="6849"/>
                    <a:pt x="13956" y="6773"/>
                  </a:cubicBezTo>
                  <a:cubicBezTo>
                    <a:pt x="14093" y="6139"/>
                    <a:pt x="14124" y="5568"/>
                    <a:pt x="14124" y="4554"/>
                  </a:cubicBezTo>
                  <a:cubicBezTo>
                    <a:pt x="14124" y="2133"/>
                    <a:pt x="12361" y="0"/>
                    <a:pt x="10800" y="0"/>
                  </a:cubicBezTo>
                  <a:cubicBezTo>
                    <a:pt x="9698" y="0"/>
                    <a:pt x="8789" y="901"/>
                    <a:pt x="8774" y="2009"/>
                  </a:cubicBezTo>
                  <a:cubicBezTo>
                    <a:pt x="8760" y="3368"/>
                    <a:pt x="8340" y="5716"/>
                    <a:pt x="6074" y="6906"/>
                  </a:cubicBezTo>
                  <a:cubicBezTo>
                    <a:pt x="5908" y="6994"/>
                    <a:pt x="5433" y="7228"/>
                    <a:pt x="5364" y="7259"/>
                  </a:cubicBezTo>
                  <a:lnTo>
                    <a:pt x="5399" y="7289"/>
                  </a:lnTo>
                  <a:cubicBezTo>
                    <a:pt x="5045" y="6984"/>
                    <a:pt x="4554" y="6750"/>
                    <a:pt x="4049" y="6750"/>
                  </a:cubicBezTo>
                  <a:lnTo>
                    <a:pt x="2024" y="6750"/>
                  </a:lnTo>
                  <a:cubicBezTo>
                    <a:pt x="908" y="6750"/>
                    <a:pt x="0" y="7658"/>
                    <a:pt x="0" y="8774"/>
                  </a:cubicBezTo>
                  <a:lnTo>
                    <a:pt x="0" y="19575"/>
                  </a:lnTo>
                  <a:cubicBezTo>
                    <a:pt x="0" y="20691"/>
                    <a:pt x="908" y="21599"/>
                    <a:pt x="2024" y="21599"/>
                  </a:cubicBezTo>
                  <a:lnTo>
                    <a:pt x="4049" y="21599"/>
                  </a:lnTo>
                  <a:cubicBezTo>
                    <a:pt x="4853" y="21599"/>
                    <a:pt x="5525" y="21114"/>
                    <a:pt x="5850" y="20434"/>
                  </a:cubicBezTo>
                  <a:cubicBezTo>
                    <a:pt x="5859" y="20437"/>
                    <a:pt x="5873" y="20441"/>
                    <a:pt x="5882" y="20442"/>
                  </a:cubicBezTo>
                  <a:cubicBezTo>
                    <a:pt x="5927" y="20454"/>
                    <a:pt x="5979" y="20467"/>
                    <a:pt x="6044" y="20485"/>
                  </a:cubicBezTo>
                  <a:cubicBezTo>
                    <a:pt x="6056" y="20487"/>
                    <a:pt x="6062" y="20488"/>
                    <a:pt x="6074" y="20492"/>
                  </a:cubicBezTo>
                  <a:cubicBezTo>
                    <a:pt x="6464" y="20588"/>
                    <a:pt x="7212" y="20768"/>
                    <a:pt x="8812" y="21135"/>
                  </a:cubicBezTo>
                  <a:cubicBezTo>
                    <a:pt x="9155" y="21213"/>
                    <a:pt x="10966" y="21599"/>
                    <a:pt x="12844" y="21599"/>
                  </a:cubicBezTo>
                  <a:lnTo>
                    <a:pt x="16534" y="21599"/>
                  </a:lnTo>
                  <a:cubicBezTo>
                    <a:pt x="17659" y="21599"/>
                    <a:pt x="18469" y="21167"/>
                    <a:pt x="18952" y="20298"/>
                  </a:cubicBezTo>
                  <a:cubicBezTo>
                    <a:pt x="18958" y="20285"/>
                    <a:pt x="19114" y="19982"/>
                    <a:pt x="19240" y="19572"/>
                  </a:cubicBezTo>
                  <a:cubicBezTo>
                    <a:pt x="19336" y="19263"/>
                    <a:pt x="19371" y="18827"/>
                    <a:pt x="19256" y="18384"/>
                  </a:cubicBezTo>
                  <a:cubicBezTo>
                    <a:pt x="19981" y="17886"/>
                    <a:pt x="20214" y="17133"/>
                    <a:pt x="20366" y="16643"/>
                  </a:cubicBezTo>
                  <a:cubicBezTo>
                    <a:pt x="20620" y="15838"/>
                    <a:pt x="20544" y="15235"/>
                    <a:pt x="20367" y="14803"/>
                  </a:cubicBezTo>
                  <a:cubicBezTo>
                    <a:pt x="20775" y="14418"/>
                    <a:pt x="21122" y="13831"/>
                    <a:pt x="21269" y="12935"/>
                  </a:cubicBezTo>
                  <a:cubicBezTo>
                    <a:pt x="21361" y="12380"/>
                    <a:pt x="21263" y="11809"/>
                    <a:pt x="21007" y="11334"/>
                  </a:cubicBezTo>
                  <a:cubicBezTo>
                    <a:pt x="21389" y="10905"/>
                    <a:pt x="21564" y="10365"/>
                    <a:pt x="21583" y="9865"/>
                  </a:cubicBezTo>
                  <a:lnTo>
                    <a:pt x="21591" y="9724"/>
                  </a:lnTo>
                  <a:cubicBezTo>
                    <a:pt x="21596" y="9635"/>
                    <a:pt x="21600" y="9581"/>
                    <a:pt x="21600" y="9386"/>
                  </a:cubicBezTo>
                  <a:cubicBezTo>
                    <a:pt x="21600" y="8533"/>
                    <a:pt x="21010" y="7446"/>
                    <a:pt x="19686" y="7069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defTabSz="608965">
                <a:defRPr/>
              </a:pPr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81" name="AutoShape 82"/>
            <p:cNvSpPr/>
            <p:nvPr/>
          </p:nvSpPr>
          <p:spPr bwMode="auto">
            <a:xfrm>
              <a:off x="8393113" y="1973263"/>
              <a:ext cx="46037" cy="4762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14400"/>
                  </a:moveTo>
                  <a:cubicBezTo>
                    <a:pt x="8820" y="14400"/>
                    <a:pt x="7200" y="12782"/>
                    <a:pt x="7200" y="10800"/>
                  </a:cubicBezTo>
                  <a:cubicBezTo>
                    <a:pt x="7200" y="8817"/>
                    <a:pt x="8820" y="7200"/>
                    <a:pt x="10800" y="7200"/>
                  </a:cubicBezTo>
                  <a:cubicBezTo>
                    <a:pt x="12779" y="7200"/>
                    <a:pt x="14400" y="8817"/>
                    <a:pt x="14400" y="10800"/>
                  </a:cubicBezTo>
                  <a:cubicBezTo>
                    <a:pt x="14400" y="12782"/>
                    <a:pt x="12779" y="14400"/>
                    <a:pt x="10800" y="14400"/>
                  </a:cubicBezTo>
                  <a:moveTo>
                    <a:pt x="10800" y="0"/>
                  </a:moveTo>
                  <a:cubicBezTo>
                    <a:pt x="4837" y="0"/>
                    <a:pt x="0" y="4837"/>
                    <a:pt x="0" y="10800"/>
                  </a:cubicBezTo>
                  <a:cubicBezTo>
                    <a:pt x="0" y="16762"/>
                    <a:pt x="4837" y="21599"/>
                    <a:pt x="10800" y="21599"/>
                  </a:cubicBezTo>
                  <a:cubicBezTo>
                    <a:pt x="16762" y="21599"/>
                    <a:pt x="21600" y="16762"/>
                    <a:pt x="21600" y="10800"/>
                  </a:cubicBezTo>
                  <a:cubicBezTo>
                    <a:pt x="21600" y="4837"/>
                    <a:pt x="16762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defTabSz="608965">
                <a:defRPr/>
              </a:pPr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82" name="AutoShape 83"/>
            <p:cNvSpPr/>
            <p:nvPr/>
          </p:nvSpPr>
          <p:spPr bwMode="auto">
            <a:xfrm>
              <a:off x="7370763" y="1655763"/>
              <a:ext cx="488950" cy="31750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1610" y="13990"/>
                  </a:moveTo>
                  <a:cubicBezTo>
                    <a:pt x="11373" y="14259"/>
                    <a:pt x="11093" y="14400"/>
                    <a:pt x="10800" y="14400"/>
                  </a:cubicBezTo>
                  <a:cubicBezTo>
                    <a:pt x="10505" y="14400"/>
                    <a:pt x="10225" y="14259"/>
                    <a:pt x="9990" y="13990"/>
                  </a:cubicBezTo>
                  <a:lnTo>
                    <a:pt x="7198" y="10800"/>
                  </a:lnTo>
                  <a:lnTo>
                    <a:pt x="6636" y="10157"/>
                  </a:lnTo>
                  <a:lnTo>
                    <a:pt x="1349" y="4115"/>
                  </a:lnTo>
                  <a:lnTo>
                    <a:pt x="1349" y="4114"/>
                  </a:lnTo>
                  <a:cubicBezTo>
                    <a:pt x="1349" y="2980"/>
                    <a:pt x="1955" y="2057"/>
                    <a:pt x="2699" y="2057"/>
                  </a:cubicBezTo>
                  <a:lnTo>
                    <a:pt x="18899" y="2057"/>
                  </a:lnTo>
                  <a:cubicBezTo>
                    <a:pt x="19643" y="2057"/>
                    <a:pt x="20249" y="2980"/>
                    <a:pt x="20249" y="4114"/>
                  </a:cubicBezTo>
                  <a:cubicBezTo>
                    <a:pt x="20249" y="4114"/>
                    <a:pt x="11610" y="13990"/>
                    <a:pt x="11610" y="13990"/>
                  </a:cubicBezTo>
                  <a:close/>
                  <a:moveTo>
                    <a:pt x="20249" y="16198"/>
                  </a:moveTo>
                  <a:lnTo>
                    <a:pt x="15525" y="10800"/>
                  </a:lnTo>
                  <a:lnTo>
                    <a:pt x="20249" y="5399"/>
                  </a:lnTo>
                  <a:cubicBezTo>
                    <a:pt x="20249" y="5399"/>
                    <a:pt x="20249" y="16198"/>
                    <a:pt x="20249" y="16198"/>
                  </a:cubicBezTo>
                  <a:close/>
                  <a:moveTo>
                    <a:pt x="20249" y="17484"/>
                  </a:moveTo>
                  <a:cubicBezTo>
                    <a:pt x="20249" y="18620"/>
                    <a:pt x="19643" y="19541"/>
                    <a:pt x="18899" y="19541"/>
                  </a:cubicBezTo>
                  <a:lnTo>
                    <a:pt x="2699" y="19541"/>
                  </a:lnTo>
                  <a:cubicBezTo>
                    <a:pt x="1955" y="19541"/>
                    <a:pt x="1349" y="18620"/>
                    <a:pt x="1349" y="17484"/>
                  </a:cubicBezTo>
                  <a:lnTo>
                    <a:pt x="6636" y="11442"/>
                  </a:lnTo>
                  <a:lnTo>
                    <a:pt x="9585" y="14813"/>
                  </a:lnTo>
                  <a:cubicBezTo>
                    <a:pt x="9945" y="15222"/>
                    <a:pt x="10372" y="15429"/>
                    <a:pt x="10800" y="15429"/>
                  </a:cubicBezTo>
                  <a:cubicBezTo>
                    <a:pt x="11228" y="15429"/>
                    <a:pt x="11654" y="15222"/>
                    <a:pt x="12015" y="14813"/>
                  </a:cubicBezTo>
                  <a:lnTo>
                    <a:pt x="14963" y="11442"/>
                  </a:lnTo>
                  <a:cubicBezTo>
                    <a:pt x="14963" y="11442"/>
                    <a:pt x="20249" y="17484"/>
                    <a:pt x="20249" y="17484"/>
                  </a:cubicBezTo>
                  <a:close/>
                  <a:moveTo>
                    <a:pt x="1349" y="5399"/>
                  </a:moveTo>
                  <a:lnTo>
                    <a:pt x="6074" y="10800"/>
                  </a:lnTo>
                  <a:lnTo>
                    <a:pt x="1349" y="16198"/>
                  </a:lnTo>
                  <a:cubicBezTo>
                    <a:pt x="1349" y="16198"/>
                    <a:pt x="1349" y="5399"/>
                    <a:pt x="1349" y="5399"/>
                  </a:cubicBezTo>
                  <a:close/>
                  <a:moveTo>
                    <a:pt x="18899" y="0"/>
                  </a:moveTo>
                  <a:lnTo>
                    <a:pt x="2699" y="0"/>
                  </a:lnTo>
                  <a:cubicBezTo>
                    <a:pt x="1208" y="0"/>
                    <a:pt x="0" y="1842"/>
                    <a:pt x="0" y="4114"/>
                  </a:cubicBezTo>
                  <a:lnTo>
                    <a:pt x="0" y="17484"/>
                  </a:lnTo>
                  <a:cubicBezTo>
                    <a:pt x="0" y="19756"/>
                    <a:pt x="1208" y="21600"/>
                    <a:pt x="2699" y="21600"/>
                  </a:cubicBezTo>
                  <a:lnTo>
                    <a:pt x="18899" y="21600"/>
                  </a:lnTo>
                  <a:cubicBezTo>
                    <a:pt x="20391" y="21600"/>
                    <a:pt x="21600" y="19756"/>
                    <a:pt x="21600" y="17484"/>
                  </a:cubicBezTo>
                  <a:lnTo>
                    <a:pt x="21600" y="4114"/>
                  </a:lnTo>
                  <a:cubicBezTo>
                    <a:pt x="21600" y="1842"/>
                    <a:pt x="20391" y="0"/>
                    <a:pt x="18899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defTabSz="608965">
                <a:defRPr/>
              </a:pPr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83" name="AutoShape 84"/>
            <p:cNvSpPr/>
            <p:nvPr/>
          </p:nvSpPr>
          <p:spPr bwMode="auto">
            <a:xfrm>
              <a:off x="6394450" y="1579563"/>
              <a:ext cx="488950" cy="48577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249" y="18900"/>
                  </a:moveTo>
                  <a:cubicBezTo>
                    <a:pt x="20249" y="19643"/>
                    <a:pt x="19644" y="20249"/>
                    <a:pt x="18899" y="20249"/>
                  </a:cubicBezTo>
                  <a:lnTo>
                    <a:pt x="2699" y="20249"/>
                  </a:lnTo>
                  <a:cubicBezTo>
                    <a:pt x="1955" y="20249"/>
                    <a:pt x="1349" y="19643"/>
                    <a:pt x="1349" y="18900"/>
                  </a:cubicBezTo>
                  <a:lnTo>
                    <a:pt x="1349" y="5400"/>
                  </a:lnTo>
                  <a:cubicBezTo>
                    <a:pt x="1349" y="5027"/>
                    <a:pt x="1652" y="4725"/>
                    <a:pt x="2024" y="4725"/>
                  </a:cubicBezTo>
                  <a:lnTo>
                    <a:pt x="2699" y="4725"/>
                  </a:lnTo>
                  <a:lnTo>
                    <a:pt x="2699" y="18225"/>
                  </a:lnTo>
                  <a:cubicBezTo>
                    <a:pt x="2699" y="18598"/>
                    <a:pt x="3001" y="18900"/>
                    <a:pt x="3374" y="18900"/>
                  </a:cubicBezTo>
                  <a:cubicBezTo>
                    <a:pt x="3748" y="18900"/>
                    <a:pt x="4049" y="18598"/>
                    <a:pt x="4049" y="18225"/>
                  </a:cubicBezTo>
                  <a:lnTo>
                    <a:pt x="4049" y="2025"/>
                  </a:lnTo>
                  <a:cubicBezTo>
                    <a:pt x="4049" y="1652"/>
                    <a:pt x="4352" y="1350"/>
                    <a:pt x="4724" y="1350"/>
                  </a:cubicBezTo>
                  <a:lnTo>
                    <a:pt x="19575" y="1350"/>
                  </a:lnTo>
                  <a:cubicBezTo>
                    <a:pt x="19947" y="1350"/>
                    <a:pt x="20249" y="1652"/>
                    <a:pt x="20249" y="2025"/>
                  </a:cubicBezTo>
                  <a:cubicBezTo>
                    <a:pt x="20249" y="2025"/>
                    <a:pt x="20249" y="18900"/>
                    <a:pt x="20249" y="18900"/>
                  </a:cubicBezTo>
                  <a:close/>
                  <a:moveTo>
                    <a:pt x="19575" y="0"/>
                  </a:moveTo>
                  <a:lnTo>
                    <a:pt x="4724" y="0"/>
                  </a:lnTo>
                  <a:cubicBezTo>
                    <a:pt x="3606" y="0"/>
                    <a:pt x="2699" y="905"/>
                    <a:pt x="2699" y="2025"/>
                  </a:cubicBezTo>
                  <a:lnTo>
                    <a:pt x="2699" y="3375"/>
                  </a:lnTo>
                  <a:lnTo>
                    <a:pt x="2024" y="3375"/>
                  </a:lnTo>
                  <a:cubicBezTo>
                    <a:pt x="906" y="3375"/>
                    <a:pt x="0" y="4280"/>
                    <a:pt x="0" y="5400"/>
                  </a:cubicBezTo>
                  <a:lnTo>
                    <a:pt x="0" y="18900"/>
                  </a:lnTo>
                  <a:cubicBezTo>
                    <a:pt x="0" y="20391"/>
                    <a:pt x="1208" y="21599"/>
                    <a:pt x="2699" y="21599"/>
                  </a:cubicBezTo>
                  <a:lnTo>
                    <a:pt x="18899" y="21599"/>
                  </a:lnTo>
                  <a:cubicBezTo>
                    <a:pt x="20391" y="21599"/>
                    <a:pt x="21600" y="20391"/>
                    <a:pt x="21600" y="18900"/>
                  </a:cubicBezTo>
                  <a:lnTo>
                    <a:pt x="21600" y="2025"/>
                  </a:lnTo>
                  <a:cubicBezTo>
                    <a:pt x="21600" y="905"/>
                    <a:pt x="20693" y="0"/>
                    <a:pt x="19575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defTabSz="608965">
                <a:defRPr/>
              </a:pPr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84" name="AutoShape 85"/>
            <p:cNvSpPr/>
            <p:nvPr/>
          </p:nvSpPr>
          <p:spPr bwMode="auto">
            <a:xfrm>
              <a:off x="6684963" y="1760538"/>
              <a:ext cx="136525" cy="1587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200" y="21599"/>
                  </a:moveTo>
                  <a:lnTo>
                    <a:pt x="20400" y="21599"/>
                  </a:lnTo>
                  <a:cubicBezTo>
                    <a:pt x="21062" y="21599"/>
                    <a:pt x="21600" y="16748"/>
                    <a:pt x="21600" y="10800"/>
                  </a:cubicBezTo>
                  <a:cubicBezTo>
                    <a:pt x="21600" y="4830"/>
                    <a:pt x="21062" y="0"/>
                    <a:pt x="20400" y="0"/>
                  </a:cubicBezTo>
                  <a:lnTo>
                    <a:pt x="1200" y="0"/>
                  </a:lnTo>
                  <a:cubicBezTo>
                    <a:pt x="537" y="0"/>
                    <a:pt x="0" y="4830"/>
                    <a:pt x="0" y="10800"/>
                  </a:cubicBezTo>
                  <a:cubicBezTo>
                    <a:pt x="0" y="16748"/>
                    <a:pt x="537" y="21599"/>
                    <a:pt x="1200" y="21599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defTabSz="608965">
                <a:defRPr/>
              </a:pPr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85" name="AutoShape 86"/>
            <p:cNvSpPr/>
            <p:nvPr/>
          </p:nvSpPr>
          <p:spPr bwMode="auto">
            <a:xfrm>
              <a:off x="6684963" y="1716088"/>
              <a:ext cx="136525" cy="1587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200" y="21599"/>
                  </a:moveTo>
                  <a:lnTo>
                    <a:pt x="20400" y="21599"/>
                  </a:lnTo>
                  <a:cubicBezTo>
                    <a:pt x="21062" y="21599"/>
                    <a:pt x="21600" y="16748"/>
                    <a:pt x="21600" y="10800"/>
                  </a:cubicBezTo>
                  <a:cubicBezTo>
                    <a:pt x="21600" y="4830"/>
                    <a:pt x="21062" y="0"/>
                    <a:pt x="20400" y="0"/>
                  </a:cubicBezTo>
                  <a:lnTo>
                    <a:pt x="1200" y="0"/>
                  </a:lnTo>
                  <a:cubicBezTo>
                    <a:pt x="537" y="0"/>
                    <a:pt x="0" y="4830"/>
                    <a:pt x="0" y="10800"/>
                  </a:cubicBezTo>
                  <a:cubicBezTo>
                    <a:pt x="0" y="16748"/>
                    <a:pt x="537" y="21599"/>
                    <a:pt x="1200" y="21599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defTabSz="608965">
                <a:defRPr/>
              </a:pPr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86" name="AutoShape 87"/>
            <p:cNvSpPr/>
            <p:nvPr/>
          </p:nvSpPr>
          <p:spPr bwMode="auto">
            <a:xfrm>
              <a:off x="6684963" y="1668463"/>
              <a:ext cx="136525" cy="1587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200" y="21599"/>
                  </a:moveTo>
                  <a:lnTo>
                    <a:pt x="20400" y="21599"/>
                  </a:lnTo>
                  <a:cubicBezTo>
                    <a:pt x="21062" y="21599"/>
                    <a:pt x="21600" y="16748"/>
                    <a:pt x="21600" y="10800"/>
                  </a:cubicBezTo>
                  <a:cubicBezTo>
                    <a:pt x="21600" y="4830"/>
                    <a:pt x="21062" y="0"/>
                    <a:pt x="20400" y="0"/>
                  </a:cubicBezTo>
                  <a:lnTo>
                    <a:pt x="1200" y="0"/>
                  </a:lnTo>
                  <a:cubicBezTo>
                    <a:pt x="537" y="0"/>
                    <a:pt x="0" y="4830"/>
                    <a:pt x="0" y="10800"/>
                  </a:cubicBezTo>
                  <a:cubicBezTo>
                    <a:pt x="0" y="16748"/>
                    <a:pt x="537" y="21599"/>
                    <a:pt x="1200" y="21599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defTabSz="608965">
                <a:defRPr/>
              </a:pPr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87" name="AutoShape 88"/>
            <p:cNvSpPr/>
            <p:nvPr/>
          </p:nvSpPr>
          <p:spPr bwMode="auto">
            <a:xfrm>
              <a:off x="6516688" y="1989138"/>
              <a:ext cx="136525" cy="1587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400" y="0"/>
                  </a:moveTo>
                  <a:lnTo>
                    <a:pt x="1200" y="0"/>
                  </a:lnTo>
                  <a:cubicBezTo>
                    <a:pt x="537" y="0"/>
                    <a:pt x="0" y="4851"/>
                    <a:pt x="0" y="10800"/>
                  </a:cubicBezTo>
                  <a:cubicBezTo>
                    <a:pt x="0" y="16790"/>
                    <a:pt x="537" y="21599"/>
                    <a:pt x="1200" y="21599"/>
                  </a:cubicBezTo>
                  <a:lnTo>
                    <a:pt x="20400" y="21599"/>
                  </a:lnTo>
                  <a:cubicBezTo>
                    <a:pt x="21062" y="21599"/>
                    <a:pt x="21600" y="16790"/>
                    <a:pt x="21600" y="10800"/>
                  </a:cubicBezTo>
                  <a:cubicBezTo>
                    <a:pt x="21600" y="4851"/>
                    <a:pt x="21062" y="0"/>
                    <a:pt x="204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defTabSz="608965">
                <a:defRPr/>
              </a:pPr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88" name="AutoShape 89"/>
            <p:cNvSpPr/>
            <p:nvPr/>
          </p:nvSpPr>
          <p:spPr bwMode="auto">
            <a:xfrm>
              <a:off x="6516688" y="1944688"/>
              <a:ext cx="136525" cy="1587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400" y="0"/>
                  </a:moveTo>
                  <a:lnTo>
                    <a:pt x="1200" y="0"/>
                  </a:lnTo>
                  <a:cubicBezTo>
                    <a:pt x="537" y="0"/>
                    <a:pt x="0" y="4851"/>
                    <a:pt x="0" y="10800"/>
                  </a:cubicBezTo>
                  <a:cubicBezTo>
                    <a:pt x="0" y="16790"/>
                    <a:pt x="537" y="21599"/>
                    <a:pt x="1200" y="21599"/>
                  </a:cubicBezTo>
                  <a:lnTo>
                    <a:pt x="20400" y="21599"/>
                  </a:lnTo>
                  <a:cubicBezTo>
                    <a:pt x="21062" y="21599"/>
                    <a:pt x="21600" y="16790"/>
                    <a:pt x="21600" y="10800"/>
                  </a:cubicBezTo>
                  <a:cubicBezTo>
                    <a:pt x="21600" y="4851"/>
                    <a:pt x="21062" y="0"/>
                    <a:pt x="204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defTabSz="608965">
                <a:defRPr/>
              </a:pPr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89" name="AutoShape 90"/>
            <p:cNvSpPr/>
            <p:nvPr/>
          </p:nvSpPr>
          <p:spPr bwMode="auto">
            <a:xfrm>
              <a:off x="6516688" y="1900238"/>
              <a:ext cx="136525" cy="1270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400" y="0"/>
                  </a:moveTo>
                  <a:lnTo>
                    <a:pt x="1200" y="0"/>
                  </a:lnTo>
                  <a:cubicBezTo>
                    <a:pt x="537" y="0"/>
                    <a:pt x="0" y="4851"/>
                    <a:pt x="0" y="10800"/>
                  </a:cubicBezTo>
                  <a:cubicBezTo>
                    <a:pt x="0" y="16790"/>
                    <a:pt x="537" y="21599"/>
                    <a:pt x="1200" y="21599"/>
                  </a:cubicBezTo>
                  <a:lnTo>
                    <a:pt x="20400" y="21599"/>
                  </a:lnTo>
                  <a:cubicBezTo>
                    <a:pt x="21062" y="21599"/>
                    <a:pt x="21600" y="16790"/>
                    <a:pt x="21600" y="10800"/>
                  </a:cubicBezTo>
                  <a:cubicBezTo>
                    <a:pt x="21600" y="4851"/>
                    <a:pt x="21062" y="0"/>
                    <a:pt x="204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defTabSz="608965">
                <a:defRPr/>
              </a:pPr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90" name="AutoShape 91"/>
            <p:cNvSpPr/>
            <p:nvPr/>
          </p:nvSpPr>
          <p:spPr bwMode="auto">
            <a:xfrm>
              <a:off x="6684963" y="1989138"/>
              <a:ext cx="136525" cy="1587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400" y="0"/>
                  </a:moveTo>
                  <a:lnTo>
                    <a:pt x="1200" y="0"/>
                  </a:lnTo>
                  <a:cubicBezTo>
                    <a:pt x="537" y="0"/>
                    <a:pt x="0" y="4851"/>
                    <a:pt x="0" y="10800"/>
                  </a:cubicBezTo>
                  <a:cubicBezTo>
                    <a:pt x="0" y="16790"/>
                    <a:pt x="537" y="21599"/>
                    <a:pt x="1200" y="21599"/>
                  </a:cubicBezTo>
                  <a:lnTo>
                    <a:pt x="20400" y="21599"/>
                  </a:lnTo>
                  <a:cubicBezTo>
                    <a:pt x="21062" y="21599"/>
                    <a:pt x="21600" y="16790"/>
                    <a:pt x="21600" y="10800"/>
                  </a:cubicBezTo>
                  <a:cubicBezTo>
                    <a:pt x="21600" y="4851"/>
                    <a:pt x="21062" y="0"/>
                    <a:pt x="204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defTabSz="608965">
                <a:defRPr/>
              </a:pPr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91" name="AutoShape 92"/>
            <p:cNvSpPr/>
            <p:nvPr/>
          </p:nvSpPr>
          <p:spPr bwMode="auto">
            <a:xfrm>
              <a:off x="6684963" y="1944688"/>
              <a:ext cx="136525" cy="1587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400" y="0"/>
                  </a:moveTo>
                  <a:lnTo>
                    <a:pt x="1200" y="0"/>
                  </a:lnTo>
                  <a:cubicBezTo>
                    <a:pt x="537" y="0"/>
                    <a:pt x="0" y="4851"/>
                    <a:pt x="0" y="10800"/>
                  </a:cubicBezTo>
                  <a:cubicBezTo>
                    <a:pt x="0" y="16790"/>
                    <a:pt x="537" y="21599"/>
                    <a:pt x="1200" y="21599"/>
                  </a:cubicBezTo>
                  <a:lnTo>
                    <a:pt x="20400" y="21599"/>
                  </a:lnTo>
                  <a:cubicBezTo>
                    <a:pt x="21062" y="21599"/>
                    <a:pt x="21600" y="16790"/>
                    <a:pt x="21600" y="10800"/>
                  </a:cubicBezTo>
                  <a:cubicBezTo>
                    <a:pt x="21600" y="4851"/>
                    <a:pt x="21062" y="0"/>
                    <a:pt x="204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defTabSz="608965">
                <a:defRPr/>
              </a:pPr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92" name="AutoShape 93"/>
            <p:cNvSpPr/>
            <p:nvPr/>
          </p:nvSpPr>
          <p:spPr bwMode="auto">
            <a:xfrm>
              <a:off x="6684963" y="1900238"/>
              <a:ext cx="136525" cy="1270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400" y="0"/>
                  </a:moveTo>
                  <a:lnTo>
                    <a:pt x="1200" y="0"/>
                  </a:lnTo>
                  <a:cubicBezTo>
                    <a:pt x="537" y="0"/>
                    <a:pt x="0" y="4851"/>
                    <a:pt x="0" y="10800"/>
                  </a:cubicBezTo>
                  <a:cubicBezTo>
                    <a:pt x="0" y="16790"/>
                    <a:pt x="537" y="21599"/>
                    <a:pt x="1200" y="21599"/>
                  </a:cubicBezTo>
                  <a:lnTo>
                    <a:pt x="20400" y="21599"/>
                  </a:lnTo>
                  <a:cubicBezTo>
                    <a:pt x="21062" y="21599"/>
                    <a:pt x="21600" y="16790"/>
                    <a:pt x="21600" y="10800"/>
                  </a:cubicBezTo>
                  <a:cubicBezTo>
                    <a:pt x="21600" y="4851"/>
                    <a:pt x="21062" y="0"/>
                    <a:pt x="204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defTabSz="608965">
                <a:defRPr/>
              </a:pPr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93" name="AutoShape 94"/>
            <p:cNvSpPr/>
            <p:nvPr/>
          </p:nvSpPr>
          <p:spPr bwMode="auto">
            <a:xfrm>
              <a:off x="6516688" y="1808163"/>
              <a:ext cx="304800" cy="1270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060" y="0"/>
                  </a:moveTo>
                  <a:lnTo>
                    <a:pt x="540" y="0"/>
                  </a:lnTo>
                  <a:cubicBezTo>
                    <a:pt x="242" y="0"/>
                    <a:pt x="0" y="4851"/>
                    <a:pt x="0" y="10800"/>
                  </a:cubicBezTo>
                  <a:cubicBezTo>
                    <a:pt x="0" y="16769"/>
                    <a:pt x="242" y="21599"/>
                    <a:pt x="540" y="21599"/>
                  </a:cubicBezTo>
                  <a:lnTo>
                    <a:pt x="21060" y="21599"/>
                  </a:lnTo>
                  <a:cubicBezTo>
                    <a:pt x="21357" y="21599"/>
                    <a:pt x="21600" y="16769"/>
                    <a:pt x="21600" y="10800"/>
                  </a:cubicBezTo>
                  <a:cubicBezTo>
                    <a:pt x="21600" y="4851"/>
                    <a:pt x="21357" y="0"/>
                    <a:pt x="2106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defTabSz="608965">
                <a:defRPr/>
              </a:pPr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94" name="AutoShape 95"/>
            <p:cNvSpPr/>
            <p:nvPr/>
          </p:nvSpPr>
          <p:spPr bwMode="auto">
            <a:xfrm>
              <a:off x="6516688" y="1852613"/>
              <a:ext cx="304800" cy="1587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060" y="0"/>
                  </a:moveTo>
                  <a:lnTo>
                    <a:pt x="540" y="0"/>
                  </a:lnTo>
                  <a:cubicBezTo>
                    <a:pt x="242" y="0"/>
                    <a:pt x="0" y="4851"/>
                    <a:pt x="0" y="10800"/>
                  </a:cubicBezTo>
                  <a:cubicBezTo>
                    <a:pt x="0" y="16790"/>
                    <a:pt x="242" y="21599"/>
                    <a:pt x="540" y="21599"/>
                  </a:cubicBezTo>
                  <a:lnTo>
                    <a:pt x="21060" y="21599"/>
                  </a:lnTo>
                  <a:cubicBezTo>
                    <a:pt x="21357" y="21599"/>
                    <a:pt x="21600" y="16790"/>
                    <a:pt x="21600" y="10800"/>
                  </a:cubicBezTo>
                  <a:cubicBezTo>
                    <a:pt x="21600" y="4851"/>
                    <a:pt x="21357" y="0"/>
                    <a:pt x="2106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defTabSz="608965">
                <a:defRPr/>
              </a:pPr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95" name="AutoShape 96"/>
            <p:cNvSpPr/>
            <p:nvPr/>
          </p:nvSpPr>
          <p:spPr bwMode="auto">
            <a:xfrm>
              <a:off x="6516688" y="1639888"/>
              <a:ext cx="136525" cy="13652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4799" y="4792"/>
                  </a:moveTo>
                  <a:lnTo>
                    <a:pt x="16800" y="4792"/>
                  </a:lnTo>
                  <a:lnTo>
                    <a:pt x="16800" y="16797"/>
                  </a:lnTo>
                  <a:lnTo>
                    <a:pt x="4799" y="16797"/>
                  </a:lnTo>
                  <a:cubicBezTo>
                    <a:pt x="4799" y="16797"/>
                    <a:pt x="4799" y="4792"/>
                    <a:pt x="4799" y="4792"/>
                  </a:cubicBezTo>
                  <a:close/>
                  <a:moveTo>
                    <a:pt x="2399" y="21600"/>
                  </a:moveTo>
                  <a:lnTo>
                    <a:pt x="19199" y="21600"/>
                  </a:lnTo>
                  <a:cubicBezTo>
                    <a:pt x="20527" y="21600"/>
                    <a:pt x="21600" y="20523"/>
                    <a:pt x="21600" y="19198"/>
                  </a:cubicBezTo>
                  <a:lnTo>
                    <a:pt x="21600" y="2401"/>
                  </a:lnTo>
                  <a:cubicBezTo>
                    <a:pt x="21600" y="1076"/>
                    <a:pt x="20527" y="0"/>
                    <a:pt x="19199" y="0"/>
                  </a:cubicBezTo>
                  <a:lnTo>
                    <a:pt x="2399" y="0"/>
                  </a:lnTo>
                  <a:cubicBezTo>
                    <a:pt x="1072" y="0"/>
                    <a:pt x="0" y="1076"/>
                    <a:pt x="0" y="2401"/>
                  </a:cubicBezTo>
                  <a:lnTo>
                    <a:pt x="0" y="19198"/>
                  </a:lnTo>
                  <a:cubicBezTo>
                    <a:pt x="0" y="20523"/>
                    <a:pt x="1072" y="21600"/>
                    <a:pt x="2399" y="2160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defTabSz="608965">
                <a:defRPr/>
              </a:pPr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96" name="AutoShape 97"/>
            <p:cNvSpPr/>
            <p:nvPr/>
          </p:nvSpPr>
          <p:spPr bwMode="auto">
            <a:xfrm>
              <a:off x="5430838" y="4513263"/>
              <a:ext cx="334962" cy="48895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636" y="3374"/>
                  </a:moveTo>
                  <a:lnTo>
                    <a:pt x="1963" y="3375"/>
                  </a:lnTo>
                  <a:lnTo>
                    <a:pt x="1963" y="2025"/>
                  </a:lnTo>
                  <a:cubicBezTo>
                    <a:pt x="1963" y="1653"/>
                    <a:pt x="2402" y="1350"/>
                    <a:pt x="2945" y="1350"/>
                  </a:cubicBezTo>
                  <a:lnTo>
                    <a:pt x="18654" y="1349"/>
                  </a:lnTo>
                  <a:cubicBezTo>
                    <a:pt x="19195" y="1349"/>
                    <a:pt x="19636" y="1652"/>
                    <a:pt x="19636" y="2024"/>
                  </a:cubicBezTo>
                  <a:cubicBezTo>
                    <a:pt x="19636" y="2024"/>
                    <a:pt x="19636" y="3374"/>
                    <a:pt x="19636" y="3374"/>
                  </a:cubicBezTo>
                  <a:close/>
                  <a:moveTo>
                    <a:pt x="19636" y="17546"/>
                  </a:moveTo>
                  <a:lnTo>
                    <a:pt x="1963" y="17547"/>
                  </a:lnTo>
                  <a:lnTo>
                    <a:pt x="1963" y="4050"/>
                  </a:lnTo>
                  <a:lnTo>
                    <a:pt x="19636" y="4049"/>
                  </a:lnTo>
                  <a:cubicBezTo>
                    <a:pt x="19636" y="4049"/>
                    <a:pt x="19636" y="17546"/>
                    <a:pt x="19636" y="17546"/>
                  </a:cubicBezTo>
                  <a:close/>
                  <a:moveTo>
                    <a:pt x="19636" y="19574"/>
                  </a:moveTo>
                  <a:cubicBezTo>
                    <a:pt x="19636" y="19946"/>
                    <a:pt x="19195" y="20249"/>
                    <a:pt x="18654" y="20249"/>
                  </a:cubicBezTo>
                  <a:lnTo>
                    <a:pt x="2945" y="20250"/>
                  </a:lnTo>
                  <a:cubicBezTo>
                    <a:pt x="2402" y="20250"/>
                    <a:pt x="1963" y="19947"/>
                    <a:pt x="1963" y="19575"/>
                  </a:cubicBezTo>
                  <a:lnTo>
                    <a:pt x="1963" y="18222"/>
                  </a:lnTo>
                  <a:lnTo>
                    <a:pt x="19636" y="18221"/>
                  </a:lnTo>
                  <a:cubicBezTo>
                    <a:pt x="19636" y="18221"/>
                    <a:pt x="19636" y="19574"/>
                    <a:pt x="19636" y="19574"/>
                  </a:cubicBezTo>
                  <a:close/>
                  <a:moveTo>
                    <a:pt x="18654" y="0"/>
                  </a:moveTo>
                  <a:lnTo>
                    <a:pt x="2945" y="0"/>
                  </a:lnTo>
                  <a:cubicBezTo>
                    <a:pt x="1317" y="0"/>
                    <a:pt x="0" y="907"/>
                    <a:pt x="0" y="2025"/>
                  </a:cubicBezTo>
                  <a:lnTo>
                    <a:pt x="0" y="19575"/>
                  </a:lnTo>
                  <a:cubicBezTo>
                    <a:pt x="0" y="20693"/>
                    <a:pt x="1317" y="21600"/>
                    <a:pt x="2945" y="21600"/>
                  </a:cubicBezTo>
                  <a:lnTo>
                    <a:pt x="18654" y="21599"/>
                  </a:lnTo>
                  <a:cubicBezTo>
                    <a:pt x="20280" y="21599"/>
                    <a:pt x="21600" y="20693"/>
                    <a:pt x="21600" y="19574"/>
                  </a:cubicBezTo>
                  <a:lnTo>
                    <a:pt x="21600" y="2024"/>
                  </a:lnTo>
                  <a:cubicBezTo>
                    <a:pt x="21600" y="906"/>
                    <a:pt x="20280" y="0"/>
                    <a:pt x="18654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defTabSz="608965">
                <a:defRPr/>
              </a:pPr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97" name="AutoShape 98"/>
            <p:cNvSpPr/>
            <p:nvPr/>
          </p:nvSpPr>
          <p:spPr bwMode="auto">
            <a:xfrm>
              <a:off x="5567363" y="4560888"/>
              <a:ext cx="61912" cy="1270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58"/>
                    <a:pt x="20387" y="21599"/>
                    <a:pt x="18899" y="21599"/>
                  </a:cubicBezTo>
                  <a:lnTo>
                    <a:pt x="2699" y="21599"/>
                  </a:lnTo>
                  <a:cubicBezTo>
                    <a:pt x="1202" y="21599"/>
                    <a:pt x="0" y="16758"/>
                    <a:pt x="0" y="10800"/>
                  </a:cubicBezTo>
                  <a:cubicBezTo>
                    <a:pt x="0" y="4841"/>
                    <a:pt x="1202" y="0"/>
                    <a:pt x="2699" y="0"/>
                  </a:cubicBezTo>
                  <a:lnTo>
                    <a:pt x="18899" y="0"/>
                  </a:lnTo>
                  <a:cubicBezTo>
                    <a:pt x="20387" y="0"/>
                    <a:pt x="21600" y="4841"/>
                    <a:pt x="21600" y="1080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defTabSz="608965">
                <a:defRPr/>
              </a:pPr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98" name="AutoShape 99"/>
            <p:cNvSpPr/>
            <p:nvPr/>
          </p:nvSpPr>
          <p:spPr bwMode="auto">
            <a:xfrm>
              <a:off x="5583238" y="4941888"/>
              <a:ext cx="30162" cy="1587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69"/>
                    <a:pt x="19174" y="21599"/>
                    <a:pt x="16199" y="21599"/>
                  </a:cubicBezTo>
                  <a:lnTo>
                    <a:pt x="5399" y="21599"/>
                  </a:lnTo>
                  <a:cubicBezTo>
                    <a:pt x="2404" y="21599"/>
                    <a:pt x="0" y="16769"/>
                    <a:pt x="0" y="10800"/>
                  </a:cubicBezTo>
                  <a:cubicBezTo>
                    <a:pt x="0" y="4830"/>
                    <a:pt x="2404" y="0"/>
                    <a:pt x="5399" y="0"/>
                  </a:cubicBezTo>
                  <a:lnTo>
                    <a:pt x="16199" y="0"/>
                  </a:lnTo>
                  <a:cubicBezTo>
                    <a:pt x="19174" y="0"/>
                    <a:pt x="21600" y="4830"/>
                    <a:pt x="21600" y="1080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defTabSz="608965">
                <a:defRPr/>
              </a:pPr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99" name="AutoShape 100"/>
            <p:cNvSpPr/>
            <p:nvPr/>
          </p:nvSpPr>
          <p:spPr bwMode="auto">
            <a:xfrm>
              <a:off x="4408488" y="4513263"/>
              <a:ext cx="427037" cy="48895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057" y="6750"/>
                  </a:moveTo>
                  <a:lnTo>
                    <a:pt x="1542" y="6750"/>
                  </a:lnTo>
                  <a:lnTo>
                    <a:pt x="1542" y="4725"/>
                  </a:lnTo>
                  <a:lnTo>
                    <a:pt x="20057" y="4725"/>
                  </a:lnTo>
                  <a:cubicBezTo>
                    <a:pt x="20057" y="4725"/>
                    <a:pt x="20057" y="6750"/>
                    <a:pt x="20057" y="6750"/>
                  </a:cubicBezTo>
                  <a:close/>
                  <a:moveTo>
                    <a:pt x="17485" y="10124"/>
                  </a:moveTo>
                  <a:lnTo>
                    <a:pt x="4113" y="10124"/>
                  </a:lnTo>
                  <a:lnTo>
                    <a:pt x="3857" y="8100"/>
                  </a:lnTo>
                  <a:lnTo>
                    <a:pt x="17742" y="8100"/>
                  </a:lnTo>
                  <a:cubicBezTo>
                    <a:pt x="17742" y="8100"/>
                    <a:pt x="17485" y="10124"/>
                    <a:pt x="17485" y="10124"/>
                  </a:cubicBezTo>
                  <a:close/>
                  <a:moveTo>
                    <a:pt x="16542" y="17549"/>
                  </a:moveTo>
                  <a:lnTo>
                    <a:pt x="5057" y="17549"/>
                  </a:lnTo>
                  <a:lnTo>
                    <a:pt x="4199" y="10800"/>
                  </a:lnTo>
                  <a:lnTo>
                    <a:pt x="17399" y="10800"/>
                  </a:lnTo>
                  <a:cubicBezTo>
                    <a:pt x="17399" y="10800"/>
                    <a:pt x="16542" y="17549"/>
                    <a:pt x="16542" y="17549"/>
                  </a:cubicBezTo>
                  <a:close/>
                  <a:moveTo>
                    <a:pt x="5400" y="20249"/>
                  </a:moveTo>
                  <a:lnTo>
                    <a:pt x="5142" y="18225"/>
                  </a:lnTo>
                  <a:lnTo>
                    <a:pt x="16456" y="18225"/>
                  </a:lnTo>
                  <a:lnTo>
                    <a:pt x="16200" y="20249"/>
                  </a:lnTo>
                  <a:cubicBezTo>
                    <a:pt x="16200" y="20249"/>
                    <a:pt x="5400" y="20249"/>
                    <a:pt x="5400" y="20249"/>
                  </a:cubicBezTo>
                  <a:close/>
                  <a:moveTo>
                    <a:pt x="3857" y="1350"/>
                  </a:moveTo>
                  <a:lnTo>
                    <a:pt x="17742" y="1350"/>
                  </a:lnTo>
                  <a:lnTo>
                    <a:pt x="18514" y="3375"/>
                  </a:lnTo>
                  <a:lnTo>
                    <a:pt x="3085" y="3375"/>
                  </a:lnTo>
                  <a:cubicBezTo>
                    <a:pt x="3085" y="3375"/>
                    <a:pt x="3857" y="1350"/>
                    <a:pt x="3857" y="1350"/>
                  </a:cubicBezTo>
                  <a:close/>
                  <a:moveTo>
                    <a:pt x="20143" y="3389"/>
                  </a:moveTo>
                  <a:lnTo>
                    <a:pt x="19205" y="922"/>
                  </a:lnTo>
                  <a:cubicBezTo>
                    <a:pt x="18996" y="371"/>
                    <a:pt x="18407" y="0"/>
                    <a:pt x="17742" y="0"/>
                  </a:cubicBezTo>
                  <a:lnTo>
                    <a:pt x="3857" y="0"/>
                  </a:lnTo>
                  <a:cubicBezTo>
                    <a:pt x="3192" y="0"/>
                    <a:pt x="2603" y="371"/>
                    <a:pt x="2393" y="922"/>
                  </a:cubicBezTo>
                  <a:lnTo>
                    <a:pt x="1448" y="3391"/>
                  </a:lnTo>
                  <a:cubicBezTo>
                    <a:pt x="643" y="3436"/>
                    <a:pt x="0" y="4008"/>
                    <a:pt x="0" y="4725"/>
                  </a:cubicBezTo>
                  <a:lnTo>
                    <a:pt x="0" y="6750"/>
                  </a:lnTo>
                  <a:cubicBezTo>
                    <a:pt x="0" y="7495"/>
                    <a:pt x="690" y="8100"/>
                    <a:pt x="1542" y="8100"/>
                  </a:cubicBezTo>
                  <a:lnTo>
                    <a:pt x="2340" y="8100"/>
                  </a:lnTo>
                  <a:cubicBezTo>
                    <a:pt x="2340" y="8150"/>
                    <a:pt x="2317" y="8198"/>
                    <a:pt x="2323" y="8249"/>
                  </a:cubicBezTo>
                  <a:lnTo>
                    <a:pt x="3866" y="20398"/>
                  </a:lnTo>
                  <a:cubicBezTo>
                    <a:pt x="3953" y="21082"/>
                    <a:pt x="4614" y="21599"/>
                    <a:pt x="5400" y="21599"/>
                  </a:cubicBezTo>
                  <a:lnTo>
                    <a:pt x="16200" y="21599"/>
                  </a:lnTo>
                  <a:cubicBezTo>
                    <a:pt x="16986" y="21599"/>
                    <a:pt x="17646" y="21082"/>
                    <a:pt x="17732" y="20398"/>
                  </a:cubicBezTo>
                  <a:lnTo>
                    <a:pt x="19275" y="8249"/>
                  </a:lnTo>
                  <a:cubicBezTo>
                    <a:pt x="19282" y="8198"/>
                    <a:pt x="19258" y="8150"/>
                    <a:pt x="19258" y="8100"/>
                  </a:cubicBezTo>
                  <a:lnTo>
                    <a:pt x="20057" y="8100"/>
                  </a:lnTo>
                  <a:cubicBezTo>
                    <a:pt x="20908" y="8100"/>
                    <a:pt x="21600" y="7495"/>
                    <a:pt x="21600" y="6750"/>
                  </a:cubicBezTo>
                  <a:lnTo>
                    <a:pt x="21600" y="4725"/>
                  </a:lnTo>
                  <a:cubicBezTo>
                    <a:pt x="21600" y="4006"/>
                    <a:pt x="20952" y="3431"/>
                    <a:pt x="20143" y="3389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defTabSz="608965">
                <a:defRPr/>
              </a:pPr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100" name="AutoShape 101"/>
            <p:cNvSpPr/>
            <p:nvPr/>
          </p:nvSpPr>
          <p:spPr bwMode="auto">
            <a:xfrm>
              <a:off x="3402013" y="4545013"/>
              <a:ext cx="487362" cy="42545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249" y="18514"/>
                  </a:moveTo>
                  <a:cubicBezTo>
                    <a:pt x="20249" y="19365"/>
                    <a:pt x="19644" y="20057"/>
                    <a:pt x="18899" y="20057"/>
                  </a:cubicBezTo>
                  <a:lnTo>
                    <a:pt x="2699" y="20057"/>
                  </a:lnTo>
                  <a:cubicBezTo>
                    <a:pt x="1955" y="20057"/>
                    <a:pt x="1349" y="19365"/>
                    <a:pt x="1349" y="18514"/>
                  </a:cubicBezTo>
                  <a:lnTo>
                    <a:pt x="1349" y="13114"/>
                  </a:lnTo>
                  <a:lnTo>
                    <a:pt x="4050" y="1542"/>
                  </a:lnTo>
                  <a:lnTo>
                    <a:pt x="17549" y="1542"/>
                  </a:lnTo>
                  <a:lnTo>
                    <a:pt x="20249" y="13114"/>
                  </a:lnTo>
                  <a:cubicBezTo>
                    <a:pt x="20249" y="13114"/>
                    <a:pt x="20249" y="18514"/>
                    <a:pt x="20249" y="18514"/>
                  </a:cubicBezTo>
                  <a:close/>
                  <a:moveTo>
                    <a:pt x="21548" y="12693"/>
                  </a:moveTo>
                  <a:lnTo>
                    <a:pt x="18847" y="1117"/>
                  </a:lnTo>
                  <a:cubicBezTo>
                    <a:pt x="18683" y="460"/>
                    <a:pt x="18150" y="0"/>
                    <a:pt x="17549" y="0"/>
                  </a:cubicBezTo>
                  <a:lnTo>
                    <a:pt x="10800" y="0"/>
                  </a:lnTo>
                  <a:lnTo>
                    <a:pt x="4049" y="0"/>
                  </a:lnTo>
                  <a:cubicBezTo>
                    <a:pt x="3449" y="0"/>
                    <a:pt x="2916" y="460"/>
                    <a:pt x="2752" y="1117"/>
                  </a:cubicBezTo>
                  <a:lnTo>
                    <a:pt x="51" y="12693"/>
                  </a:lnTo>
                  <a:cubicBezTo>
                    <a:pt x="17" y="12835"/>
                    <a:pt x="0" y="12976"/>
                    <a:pt x="0" y="13114"/>
                  </a:cubicBezTo>
                  <a:lnTo>
                    <a:pt x="0" y="18514"/>
                  </a:lnTo>
                  <a:cubicBezTo>
                    <a:pt x="0" y="20218"/>
                    <a:pt x="1208" y="21600"/>
                    <a:pt x="2699" y="21600"/>
                  </a:cubicBezTo>
                  <a:lnTo>
                    <a:pt x="18899" y="21600"/>
                  </a:lnTo>
                  <a:cubicBezTo>
                    <a:pt x="20391" y="21600"/>
                    <a:pt x="21600" y="20218"/>
                    <a:pt x="21600" y="18514"/>
                  </a:cubicBezTo>
                  <a:lnTo>
                    <a:pt x="21600" y="13114"/>
                  </a:lnTo>
                  <a:cubicBezTo>
                    <a:pt x="21600" y="12976"/>
                    <a:pt x="21582" y="12835"/>
                    <a:pt x="21548" y="12693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defTabSz="608965">
                <a:defRPr/>
              </a:pPr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101" name="AutoShape 102"/>
            <p:cNvSpPr/>
            <p:nvPr/>
          </p:nvSpPr>
          <p:spPr bwMode="auto">
            <a:xfrm>
              <a:off x="3462338" y="4605338"/>
              <a:ext cx="373062" cy="273050"/>
            </a:xfrm>
            <a:custGeom>
              <a:avLst/>
              <a:gdLst>
                <a:gd name="T0" fmla="+- 0 10799 40"/>
                <a:gd name="T1" fmla="*/ T0 w 21519"/>
                <a:gd name="T2" fmla="*/ 10800 h 21600"/>
                <a:gd name="T3" fmla="+- 0 10799 40"/>
                <a:gd name="T4" fmla="*/ T3 w 21519"/>
                <a:gd name="T5" fmla="*/ 10800 h 21600"/>
                <a:gd name="T6" fmla="+- 0 10799 40"/>
                <a:gd name="T7" fmla="*/ T6 w 21519"/>
                <a:gd name="T8" fmla="*/ 10800 h 21600"/>
                <a:gd name="T9" fmla="+- 0 10799 40"/>
                <a:gd name="T10" fmla="*/ T9 w 21519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1519" h="21600">
                  <a:moveTo>
                    <a:pt x="18070" y="14399"/>
                  </a:moveTo>
                  <a:lnTo>
                    <a:pt x="16603" y="14399"/>
                  </a:lnTo>
                  <a:cubicBezTo>
                    <a:pt x="15931" y="14399"/>
                    <a:pt x="15325" y="14907"/>
                    <a:pt x="15024" y="15725"/>
                  </a:cubicBezTo>
                  <a:lnTo>
                    <a:pt x="13746" y="19199"/>
                  </a:lnTo>
                  <a:lnTo>
                    <a:pt x="7773" y="19199"/>
                  </a:lnTo>
                  <a:lnTo>
                    <a:pt x="6495" y="15725"/>
                  </a:lnTo>
                  <a:cubicBezTo>
                    <a:pt x="6194" y="14907"/>
                    <a:pt x="5588" y="14399"/>
                    <a:pt x="4916" y="14399"/>
                  </a:cubicBezTo>
                  <a:lnTo>
                    <a:pt x="3449" y="14399"/>
                  </a:lnTo>
                  <a:lnTo>
                    <a:pt x="1343" y="14399"/>
                  </a:lnTo>
                  <a:lnTo>
                    <a:pt x="3924" y="1200"/>
                  </a:lnTo>
                  <a:lnTo>
                    <a:pt x="17595" y="1200"/>
                  </a:lnTo>
                  <a:lnTo>
                    <a:pt x="20176" y="14399"/>
                  </a:lnTo>
                  <a:cubicBezTo>
                    <a:pt x="20176" y="14399"/>
                    <a:pt x="18070" y="14399"/>
                    <a:pt x="18070" y="14399"/>
                  </a:cubicBezTo>
                  <a:close/>
                  <a:moveTo>
                    <a:pt x="17595" y="0"/>
                  </a:moveTo>
                  <a:lnTo>
                    <a:pt x="3924" y="0"/>
                  </a:lnTo>
                  <a:cubicBezTo>
                    <a:pt x="3524" y="0"/>
                    <a:pt x="3174" y="366"/>
                    <a:pt x="3071" y="891"/>
                  </a:cubicBezTo>
                  <a:lnTo>
                    <a:pt x="28" y="15291"/>
                  </a:lnTo>
                  <a:cubicBezTo>
                    <a:pt x="-40" y="15651"/>
                    <a:pt x="16" y="16035"/>
                    <a:pt x="183" y="16330"/>
                  </a:cubicBezTo>
                  <a:cubicBezTo>
                    <a:pt x="350" y="16625"/>
                    <a:pt x="609" y="16799"/>
                    <a:pt x="883" y="16799"/>
                  </a:cubicBezTo>
                  <a:lnTo>
                    <a:pt x="3449" y="16799"/>
                  </a:lnTo>
                  <a:lnTo>
                    <a:pt x="4456" y="16799"/>
                  </a:lnTo>
                  <a:lnTo>
                    <a:pt x="4916" y="16799"/>
                  </a:lnTo>
                  <a:lnTo>
                    <a:pt x="6194" y="20274"/>
                  </a:lnTo>
                  <a:cubicBezTo>
                    <a:pt x="6493" y="21086"/>
                    <a:pt x="7104" y="21599"/>
                    <a:pt x="7773" y="21599"/>
                  </a:cubicBezTo>
                  <a:lnTo>
                    <a:pt x="13746" y="21599"/>
                  </a:lnTo>
                  <a:cubicBezTo>
                    <a:pt x="14415" y="21599"/>
                    <a:pt x="15026" y="21086"/>
                    <a:pt x="15325" y="20274"/>
                  </a:cubicBezTo>
                  <a:lnTo>
                    <a:pt x="16603" y="16799"/>
                  </a:lnTo>
                  <a:lnTo>
                    <a:pt x="17063" y="16799"/>
                  </a:lnTo>
                  <a:lnTo>
                    <a:pt x="18070" y="16799"/>
                  </a:lnTo>
                  <a:lnTo>
                    <a:pt x="20636" y="16799"/>
                  </a:lnTo>
                  <a:cubicBezTo>
                    <a:pt x="20910" y="16799"/>
                    <a:pt x="21169" y="16625"/>
                    <a:pt x="21336" y="16330"/>
                  </a:cubicBezTo>
                  <a:cubicBezTo>
                    <a:pt x="21503" y="16035"/>
                    <a:pt x="21560" y="15651"/>
                    <a:pt x="21490" y="15291"/>
                  </a:cubicBezTo>
                  <a:lnTo>
                    <a:pt x="18448" y="891"/>
                  </a:lnTo>
                  <a:cubicBezTo>
                    <a:pt x="18345" y="366"/>
                    <a:pt x="17995" y="0"/>
                    <a:pt x="17595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defTabSz="608965">
                <a:defRPr/>
              </a:pPr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102" name="AutoShape 103"/>
            <p:cNvSpPr/>
            <p:nvPr/>
          </p:nvSpPr>
          <p:spPr bwMode="auto">
            <a:xfrm>
              <a:off x="2501900" y="4621213"/>
              <a:ext cx="174625" cy="11430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660" y="0"/>
                  </a:moveTo>
                  <a:cubicBezTo>
                    <a:pt x="9461" y="0"/>
                    <a:pt x="0" y="9233"/>
                    <a:pt x="0" y="20160"/>
                  </a:cubicBezTo>
                  <a:cubicBezTo>
                    <a:pt x="0" y="20954"/>
                    <a:pt x="420" y="21600"/>
                    <a:pt x="939" y="21600"/>
                  </a:cubicBezTo>
                  <a:cubicBezTo>
                    <a:pt x="1457" y="21600"/>
                    <a:pt x="1878" y="20954"/>
                    <a:pt x="1878" y="20160"/>
                  </a:cubicBezTo>
                  <a:cubicBezTo>
                    <a:pt x="1878" y="10956"/>
                    <a:pt x="10655" y="2880"/>
                    <a:pt x="20660" y="2880"/>
                  </a:cubicBezTo>
                  <a:cubicBezTo>
                    <a:pt x="21179" y="2880"/>
                    <a:pt x="21600" y="2234"/>
                    <a:pt x="21600" y="1440"/>
                  </a:cubicBezTo>
                  <a:cubicBezTo>
                    <a:pt x="21600" y="645"/>
                    <a:pt x="21179" y="0"/>
                    <a:pt x="2066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defTabSz="608965">
                <a:defRPr/>
              </a:pPr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103" name="AutoShape 104"/>
            <p:cNvSpPr/>
            <p:nvPr/>
          </p:nvSpPr>
          <p:spPr bwMode="auto">
            <a:xfrm>
              <a:off x="2424113" y="4545013"/>
              <a:ext cx="488950" cy="42545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16971"/>
                  </a:moveTo>
                  <a:cubicBezTo>
                    <a:pt x="10181" y="16971"/>
                    <a:pt x="9546" y="16918"/>
                    <a:pt x="8912" y="16811"/>
                  </a:cubicBezTo>
                  <a:cubicBezTo>
                    <a:pt x="8847" y="16800"/>
                    <a:pt x="8781" y="16794"/>
                    <a:pt x="8716" y="16794"/>
                  </a:cubicBezTo>
                  <a:cubicBezTo>
                    <a:pt x="8315" y="16794"/>
                    <a:pt x="7931" y="16999"/>
                    <a:pt x="7673" y="17359"/>
                  </a:cubicBezTo>
                  <a:cubicBezTo>
                    <a:pt x="7384" y="17761"/>
                    <a:pt x="6563" y="18657"/>
                    <a:pt x="5591" y="19318"/>
                  </a:cubicBezTo>
                  <a:cubicBezTo>
                    <a:pt x="5854" y="18628"/>
                    <a:pt x="6060" y="17853"/>
                    <a:pt x="6074" y="17056"/>
                  </a:cubicBezTo>
                  <a:cubicBezTo>
                    <a:pt x="6078" y="17006"/>
                    <a:pt x="6080" y="16956"/>
                    <a:pt x="6080" y="16914"/>
                  </a:cubicBezTo>
                  <a:cubicBezTo>
                    <a:pt x="6080" y="16334"/>
                    <a:pt x="5796" y="15803"/>
                    <a:pt x="5344" y="15540"/>
                  </a:cubicBezTo>
                  <a:cubicBezTo>
                    <a:pt x="2843" y="14080"/>
                    <a:pt x="1349" y="11731"/>
                    <a:pt x="1349" y="9257"/>
                  </a:cubicBezTo>
                  <a:cubicBezTo>
                    <a:pt x="1349" y="5003"/>
                    <a:pt x="5588" y="1542"/>
                    <a:pt x="10800" y="1542"/>
                  </a:cubicBezTo>
                  <a:cubicBezTo>
                    <a:pt x="16011" y="1542"/>
                    <a:pt x="20249" y="5003"/>
                    <a:pt x="20249" y="9257"/>
                  </a:cubicBezTo>
                  <a:cubicBezTo>
                    <a:pt x="20249" y="13510"/>
                    <a:pt x="16011" y="16971"/>
                    <a:pt x="10800" y="16971"/>
                  </a:cubicBezTo>
                  <a:moveTo>
                    <a:pt x="10800" y="0"/>
                  </a:moveTo>
                  <a:cubicBezTo>
                    <a:pt x="4835" y="0"/>
                    <a:pt x="0" y="4144"/>
                    <a:pt x="0" y="9257"/>
                  </a:cubicBezTo>
                  <a:cubicBezTo>
                    <a:pt x="0" y="12440"/>
                    <a:pt x="1875" y="15248"/>
                    <a:pt x="4730" y="16914"/>
                  </a:cubicBezTo>
                  <a:cubicBezTo>
                    <a:pt x="4730" y="16935"/>
                    <a:pt x="4724" y="16949"/>
                    <a:pt x="4724" y="16971"/>
                  </a:cubicBezTo>
                  <a:cubicBezTo>
                    <a:pt x="4724" y="18354"/>
                    <a:pt x="3821" y="19843"/>
                    <a:pt x="3423" y="20625"/>
                  </a:cubicBezTo>
                  <a:lnTo>
                    <a:pt x="3425" y="20625"/>
                  </a:lnTo>
                  <a:cubicBezTo>
                    <a:pt x="3393" y="20709"/>
                    <a:pt x="3374" y="20802"/>
                    <a:pt x="3374" y="20900"/>
                  </a:cubicBezTo>
                  <a:cubicBezTo>
                    <a:pt x="3374" y="21287"/>
                    <a:pt x="3648" y="21600"/>
                    <a:pt x="3986" y="21600"/>
                  </a:cubicBezTo>
                  <a:cubicBezTo>
                    <a:pt x="4049" y="21600"/>
                    <a:pt x="4161" y="21580"/>
                    <a:pt x="4158" y="21590"/>
                  </a:cubicBezTo>
                  <a:cubicBezTo>
                    <a:pt x="6268" y="21195"/>
                    <a:pt x="8255" y="18979"/>
                    <a:pt x="8716" y="18338"/>
                  </a:cubicBezTo>
                  <a:cubicBezTo>
                    <a:pt x="9391" y="18451"/>
                    <a:pt x="10086" y="18514"/>
                    <a:pt x="10800" y="18514"/>
                  </a:cubicBezTo>
                  <a:cubicBezTo>
                    <a:pt x="16764" y="18514"/>
                    <a:pt x="21600" y="14369"/>
                    <a:pt x="21600" y="9257"/>
                  </a:cubicBezTo>
                  <a:cubicBezTo>
                    <a:pt x="21600" y="4144"/>
                    <a:pt x="16764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defTabSz="608965">
                <a:defRPr/>
              </a:pPr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104" name="AutoShape 105"/>
            <p:cNvSpPr/>
            <p:nvPr/>
          </p:nvSpPr>
          <p:spPr bwMode="auto">
            <a:xfrm>
              <a:off x="1447800" y="4605338"/>
              <a:ext cx="487363" cy="30480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19438"/>
                  </a:moveTo>
                  <a:cubicBezTo>
                    <a:pt x="7005" y="19438"/>
                    <a:pt x="3289" y="15988"/>
                    <a:pt x="1437" y="10797"/>
                  </a:cubicBezTo>
                  <a:cubicBezTo>
                    <a:pt x="3298" y="5598"/>
                    <a:pt x="7009" y="2161"/>
                    <a:pt x="10800" y="2161"/>
                  </a:cubicBezTo>
                  <a:cubicBezTo>
                    <a:pt x="14595" y="2161"/>
                    <a:pt x="18310" y="5611"/>
                    <a:pt x="20162" y="10802"/>
                  </a:cubicBezTo>
                  <a:cubicBezTo>
                    <a:pt x="18301" y="16000"/>
                    <a:pt x="14590" y="19438"/>
                    <a:pt x="10800" y="19438"/>
                  </a:cubicBezTo>
                  <a:moveTo>
                    <a:pt x="21576" y="10561"/>
                  </a:moveTo>
                  <a:cubicBezTo>
                    <a:pt x="21569" y="10516"/>
                    <a:pt x="21573" y="10467"/>
                    <a:pt x="21562" y="10423"/>
                  </a:cubicBezTo>
                  <a:cubicBezTo>
                    <a:pt x="21558" y="10406"/>
                    <a:pt x="21548" y="10395"/>
                    <a:pt x="21544" y="10378"/>
                  </a:cubicBezTo>
                  <a:cubicBezTo>
                    <a:pt x="21537" y="10352"/>
                    <a:pt x="21539" y="10322"/>
                    <a:pt x="21530" y="10297"/>
                  </a:cubicBezTo>
                  <a:cubicBezTo>
                    <a:pt x="19569" y="4298"/>
                    <a:pt x="15302" y="0"/>
                    <a:pt x="10800" y="0"/>
                  </a:cubicBezTo>
                  <a:cubicBezTo>
                    <a:pt x="6297" y="0"/>
                    <a:pt x="2030" y="4290"/>
                    <a:pt x="69" y="10290"/>
                  </a:cubicBezTo>
                  <a:cubicBezTo>
                    <a:pt x="61" y="10316"/>
                    <a:pt x="62" y="10344"/>
                    <a:pt x="55" y="10370"/>
                  </a:cubicBezTo>
                  <a:cubicBezTo>
                    <a:pt x="51" y="10387"/>
                    <a:pt x="41" y="10398"/>
                    <a:pt x="37" y="10415"/>
                  </a:cubicBezTo>
                  <a:cubicBezTo>
                    <a:pt x="26" y="10459"/>
                    <a:pt x="30" y="10508"/>
                    <a:pt x="24" y="10554"/>
                  </a:cubicBezTo>
                  <a:cubicBezTo>
                    <a:pt x="12" y="10635"/>
                    <a:pt x="0" y="10714"/>
                    <a:pt x="0" y="10796"/>
                  </a:cubicBezTo>
                  <a:cubicBezTo>
                    <a:pt x="0" y="10878"/>
                    <a:pt x="12" y="10955"/>
                    <a:pt x="24" y="11038"/>
                  </a:cubicBezTo>
                  <a:cubicBezTo>
                    <a:pt x="30" y="11083"/>
                    <a:pt x="26" y="11131"/>
                    <a:pt x="37" y="11175"/>
                  </a:cubicBezTo>
                  <a:cubicBezTo>
                    <a:pt x="41" y="11193"/>
                    <a:pt x="51" y="11204"/>
                    <a:pt x="55" y="11220"/>
                  </a:cubicBezTo>
                  <a:cubicBezTo>
                    <a:pt x="62" y="11247"/>
                    <a:pt x="61" y="11276"/>
                    <a:pt x="69" y="11302"/>
                  </a:cubicBezTo>
                  <a:cubicBezTo>
                    <a:pt x="2030" y="17300"/>
                    <a:pt x="6297" y="21599"/>
                    <a:pt x="10800" y="21599"/>
                  </a:cubicBezTo>
                  <a:cubicBezTo>
                    <a:pt x="15302" y="21599"/>
                    <a:pt x="19569" y="17308"/>
                    <a:pt x="21530" y="11309"/>
                  </a:cubicBezTo>
                  <a:cubicBezTo>
                    <a:pt x="21539" y="11283"/>
                    <a:pt x="21537" y="11255"/>
                    <a:pt x="21544" y="11228"/>
                  </a:cubicBezTo>
                  <a:cubicBezTo>
                    <a:pt x="21548" y="11212"/>
                    <a:pt x="21558" y="11201"/>
                    <a:pt x="21562" y="11183"/>
                  </a:cubicBezTo>
                  <a:cubicBezTo>
                    <a:pt x="21573" y="11139"/>
                    <a:pt x="21569" y="11089"/>
                    <a:pt x="21576" y="11044"/>
                  </a:cubicBezTo>
                  <a:cubicBezTo>
                    <a:pt x="21587" y="10963"/>
                    <a:pt x="21599" y="10885"/>
                    <a:pt x="21599" y="10803"/>
                  </a:cubicBezTo>
                  <a:cubicBezTo>
                    <a:pt x="21599" y="10721"/>
                    <a:pt x="21587" y="10642"/>
                    <a:pt x="21576" y="10561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defTabSz="608965">
                <a:defRPr/>
              </a:pPr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105" name="AutoShape 106"/>
            <p:cNvSpPr/>
            <p:nvPr/>
          </p:nvSpPr>
          <p:spPr bwMode="auto">
            <a:xfrm>
              <a:off x="1631950" y="4697413"/>
              <a:ext cx="68263" cy="6667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202" y="0"/>
                  </a:moveTo>
                  <a:cubicBezTo>
                    <a:pt x="19193" y="0"/>
                    <a:pt x="19183" y="4"/>
                    <a:pt x="19174" y="4"/>
                  </a:cubicBezTo>
                  <a:cubicBezTo>
                    <a:pt x="8585" y="23"/>
                    <a:pt x="0" y="8607"/>
                    <a:pt x="0" y="19198"/>
                  </a:cubicBezTo>
                  <a:cubicBezTo>
                    <a:pt x="0" y="20523"/>
                    <a:pt x="1076" y="21600"/>
                    <a:pt x="2402" y="21600"/>
                  </a:cubicBezTo>
                  <a:cubicBezTo>
                    <a:pt x="3722" y="21600"/>
                    <a:pt x="4799" y="20523"/>
                    <a:pt x="4799" y="19198"/>
                  </a:cubicBezTo>
                  <a:cubicBezTo>
                    <a:pt x="4799" y="11262"/>
                    <a:pt x="11262" y="4803"/>
                    <a:pt x="19202" y="4803"/>
                  </a:cubicBezTo>
                  <a:lnTo>
                    <a:pt x="19202" y="4798"/>
                  </a:lnTo>
                  <a:cubicBezTo>
                    <a:pt x="20523" y="4798"/>
                    <a:pt x="21599" y="3721"/>
                    <a:pt x="21599" y="2401"/>
                  </a:cubicBezTo>
                  <a:cubicBezTo>
                    <a:pt x="21599" y="1076"/>
                    <a:pt x="20523" y="0"/>
                    <a:pt x="19202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defTabSz="608965">
                <a:defRPr/>
              </a:pPr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106" name="AutoShape 107"/>
            <p:cNvSpPr/>
            <p:nvPr/>
          </p:nvSpPr>
          <p:spPr bwMode="auto">
            <a:xfrm>
              <a:off x="1585913" y="4649788"/>
              <a:ext cx="212725" cy="21590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0057"/>
                  </a:moveTo>
                  <a:cubicBezTo>
                    <a:pt x="5694" y="20057"/>
                    <a:pt x="1542" y="15905"/>
                    <a:pt x="1542" y="10800"/>
                  </a:cubicBezTo>
                  <a:cubicBezTo>
                    <a:pt x="1542" y="5694"/>
                    <a:pt x="5694" y="1542"/>
                    <a:pt x="10800" y="1542"/>
                  </a:cubicBezTo>
                  <a:cubicBezTo>
                    <a:pt x="15905" y="1542"/>
                    <a:pt x="20057" y="5694"/>
                    <a:pt x="20057" y="10800"/>
                  </a:cubicBezTo>
                  <a:cubicBezTo>
                    <a:pt x="20057" y="15905"/>
                    <a:pt x="15905" y="20057"/>
                    <a:pt x="10800" y="20057"/>
                  </a:cubicBezTo>
                  <a:moveTo>
                    <a:pt x="10800" y="0"/>
                  </a:moveTo>
                  <a:cubicBezTo>
                    <a:pt x="4834" y="0"/>
                    <a:pt x="0" y="4834"/>
                    <a:pt x="0" y="10800"/>
                  </a:cubicBezTo>
                  <a:cubicBezTo>
                    <a:pt x="0" y="16765"/>
                    <a:pt x="4834" y="21600"/>
                    <a:pt x="10800" y="21600"/>
                  </a:cubicBezTo>
                  <a:cubicBezTo>
                    <a:pt x="16765" y="21600"/>
                    <a:pt x="21599" y="16765"/>
                    <a:pt x="21599" y="10800"/>
                  </a:cubicBezTo>
                  <a:cubicBezTo>
                    <a:pt x="21599" y="4834"/>
                    <a:pt x="16765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defTabSz="608965">
                <a:defRPr/>
              </a:pPr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107" name="AutoShape 108"/>
            <p:cNvSpPr/>
            <p:nvPr/>
          </p:nvSpPr>
          <p:spPr bwMode="auto">
            <a:xfrm>
              <a:off x="623888" y="4605338"/>
              <a:ext cx="184150" cy="18415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1800"/>
                  </a:moveTo>
                  <a:cubicBezTo>
                    <a:pt x="15764" y="1800"/>
                    <a:pt x="19800" y="5835"/>
                    <a:pt x="19800" y="10800"/>
                  </a:cubicBezTo>
                  <a:cubicBezTo>
                    <a:pt x="19800" y="15764"/>
                    <a:pt x="15764" y="19800"/>
                    <a:pt x="10800" y="19800"/>
                  </a:cubicBezTo>
                  <a:cubicBezTo>
                    <a:pt x="5835" y="19800"/>
                    <a:pt x="1800" y="15764"/>
                    <a:pt x="1800" y="10800"/>
                  </a:cubicBezTo>
                  <a:cubicBezTo>
                    <a:pt x="1800" y="5835"/>
                    <a:pt x="5835" y="1800"/>
                    <a:pt x="10800" y="1800"/>
                  </a:cubicBezTo>
                  <a:moveTo>
                    <a:pt x="10800" y="21599"/>
                  </a:moveTo>
                  <a:cubicBezTo>
                    <a:pt x="16756" y="21599"/>
                    <a:pt x="21600" y="16756"/>
                    <a:pt x="21600" y="10800"/>
                  </a:cubicBezTo>
                  <a:cubicBezTo>
                    <a:pt x="21600" y="4843"/>
                    <a:pt x="16756" y="0"/>
                    <a:pt x="10800" y="0"/>
                  </a:cubicBezTo>
                  <a:cubicBezTo>
                    <a:pt x="4843" y="0"/>
                    <a:pt x="0" y="4843"/>
                    <a:pt x="0" y="10800"/>
                  </a:cubicBezTo>
                  <a:cubicBezTo>
                    <a:pt x="0" y="16756"/>
                    <a:pt x="4843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defTabSz="608965">
                <a:defRPr/>
              </a:pPr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108" name="AutoShape 109"/>
            <p:cNvSpPr/>
            <p:nvPr/>
          </p:nvSpPr>
          <p:spPr bwMode="auto">
            <a:xfrm>
              <a:off x="533400" y="4513263"/>
              <a:ext cx="366713" cy="48895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904" y="20170"/>
                  </a:moveTo>
                  <a:cubicBezTo>
                    <a:pt x="10885" y="20184"/>
                    <a:pt x="10830" y="20215"/>
                    <a:pt x="10782" y="20237"/>
                  </a:cubicBezTo>
                  <a:cubicBezTo>
                    <a:pt x="10774" y="20218"/>
                    <a:pt x="10707" y="20178"/>
                    <a:pt x="10666" y="20147"/>
                  </a:cubicBezTo>
                  <a:cubicBezTo>
                    <a:pt x="7368" y="17300"/>
                    <a:pt x="1799" y="12497"/>
                    <a:pt x="1799" y="8101"/>
                  </a:cubicBezTo>
                  <a:cubicBezTo>
                    <a:pt x="1799" y="4378"/>
                    <a:pt x="5838" y="1350"/>
                    <a:pt x="10800" y="1350"/>
                  </a:cubicBezTo>
                  <a:cubicBezTo>
                    <a:pt x="15762" y="1350"/>
                    <a:pt x="19800" y="4378"/>
                    <a:pt x="19800" y="8101"/>
                  </a:cubicBezTo>
                  <a:cubicBezTo>
                    <a:pt x="19800" y="12497"/>
                    <a:pt x="14231" y="17300"/>
                    <a:pt x="10904" y="20170"/>
                  </a:cubicBezTo>
                  <a:moveTo>
                    <a:pt x="10800" y="0"/>
                  </a:moveTo>
                  <a:cubicBezTo>
                    <a:pt x="4844" y="0"/>
                    <a:pt x="0" y="3588"/>
                    <a:pt x="0" y="8101"/>
                  </a:cubicBezTo>
                  <a:cubicBezTo>
                    <a:pt x="0" y="12826"/>
                    <a:pt x="5400" y="17660"/>
                    <a:pt x="9337" y="21056"/>
                  </a:cubicBezTo>
                  <a:cubicBezTo>
                    <a:pt x="9352" y="21070"/>
                    <a:pt x="9984" y="21599"/>
                    <a:pt x="10766" y="21599"/>
                  </a:cubicBezTo>
                  <a:lnTo>
                    <a:pt x="10834" y="21599"/>
                  </a:lnTo>
                  <a:cubicBezTo>
                    <a:pt x="11615" y="21599"/>
                    <a:pt x="12247" y="21070"/>
                    <a:pt x="12262" y="21056"/>
                  </a:cubicBezTo>
                  <a:cubicBezTo>
                    <a:pt x="16200" y="17660"/>
                    <a:pt x="21599" y="12826"/>
                    <a:pt x="21599" y="8101"/>
                  </a:cubicBezTo>
                  <a:cubicBezTo>
                    <a:pt x="21599" y="3588"/>
                    <a:pt x="16755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defTabSz="608965">
                <a:defRPr/>
              </a:pPr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109" name="AutoShape 110"/>
            <p:cNvSpPr/>
            <p:nvPr/>
          </p:nvSpPr>
          <p:spPr bwMode="auto">
            <a:xfrm>
              <a:off x="5414963" y="3627438"/>
              <a:ext cx="366712" cy="24447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699" y="20255"/>
                  </a:moveTo>
                  <a:lnTo>
                    <a:pt x="899" y="20255"/>
                  </a:lnTo>
                  <a:lnTo>
                    <a:pt x="899" y="1350"/>
                  </a:lnTo>
                  <a:lnTo>
                    <a:pt x="20699" y="1350"/>
                  </a:lnTo>
                  <a:cubicBezTo>
                    <a:pt x="20699" y="1350"/>
                    <a:pt x="20699" y="20255"/>
                    <a:pt x="20699" y="20255"/>
                  </a:cubicBezTo>
                  <a:close/>
                  <a:moveTo>
                    <a:pt x="20699" y="0"/>
                  </a:moveTo>
                  <a:lnTo>
                    <a:pt x="899" y="5"/>
                  </a:lnTo>
                  <a:cubicBezTo>
                    <a:pt x="402" y="5"/>
                    <a:pt x="0" y="603"/>
                    <a:pt x="0" y="1350"/>
                  </a:cubicBezTo>
                  <a:lnTo>
                    <a:pt x="0" y="20249"/>
                  </a:lnTo>
                  <a:cubicBezTo>
                    <a:pt x="0" y="20996"/>
                    <a:pt x="402" y="21599"/>
                    <a:pt x="899" y="21599"/>
                  </a:cubicBezTo>
                  <a:lnTo>
                    <a:pt x="20699" y="21599"/>
                  </a:lnTo>
                  <a:cubicBezTo>
                    <a:pt x="21197" y="21599"/>
                    <a:pt x="21600" y="20996"/>
                    <a:pt x="21600" y="20249"/>
                  </a:cubicBezTo>
                  <a:lnTo>
                    <a:pt x="21600" y="1350"/>
                  </a:lnTo>
                  <a:cubicBezTo>
                    <a:pt x="21600" y="603"/>
                    <a:pt x="21197" y="0"/>
                    <a:pt x="20699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defTabSz="608965">
                <a:defRPr/>
              </a:pPr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110" name="AutoShape 111"/>
            <p:cNvSpPr/>
            <p:nvPr/>
          </p:nvSpPr>
          <p:spPr bwMode="auto">
            <a:xfrm>
              <a:off x="5354638" y="3567113"/>
              <a:ext cx="488950" cy="45720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249" y="16562"/>
                  </a:moveTo>
                  <a:cubicBezTo>
                    <a:pt x="20249" y="16959"/>
                    <a:pt x="19946" y="17282"/>
                    <a:pt x="19575" y="17282"/>
                  </a:cubicBezTo>
                  <a:lnTo>
                    <a:pt x="13499" y="17282"/>
                  </a:lnTo>
                  <a:lnTo>
                    <a:pt x="8099" y="17282"/>
                  </a:lnTo>
                  <a:lnTo>
                    <a:pt x="2024" y="17282"/>
                  </a:lnTo>
                  <a:cubicBezTo>
                    <a:pt x="1651" y="17282"/>
                    <a:pt x="1349" y="16959"/>
                    <a:pt x="1349" y="16562"/>
                  </a:cubicBezTo>
                  <a:lnTo>
                    <a:pt x="1349" y="2160"/>
                  </a:lnTo>
                  <a:cubicBezTo>
                    <a:pt x="1349" y="1762"/>
                    <a:pt x="1651" y="1440"/>
                    <a:pt x="2024" y="1440"/>
                  </a:cubicBezTo>
                  <a:lnTo>
                    <a:pt x="19575" y="1440"/>
                  </a:lnTo>
                  <a:cubicBezTo>
                    <a:pt x="19946" y="1440"/>
                    <a:pt x="20249" y="1762"/>
                    <a:pt x="20249" y="2160"/>
                  </a:cubicBezTo>
                  <a:cubicBezTo>
                    <a:pt x="20249" y="2160"/>
                    <a:pt x="20249" y="16562"/>
                    <a:pt x="20249" y="16562"/>
                  </a:cubicBezTo>
                  <a:close/>
                  <a:moveTo>
                    <a:pt x="19575" y="0"/>
                  </a:moveTo>
                  <a:lnTo>
                    <a:pt x="2024" y="0"/>
                  </a:lnTo>
                  <a:cubicBezTo>
                    <a:pt x="905" y="0"/>
                    <a:pt x="0" y="966"/>
                    <a:pt x="0" y="2160"/>
                  </a:cubicBezTo>
                  <a:lnTo>
                    <a:pt x="0" y="16562"/>
                  </a:lnTo>
                  <a:cubicBezTo>
                    <a:pt x="0" y="17753"/>
                    <a:pt x="903" y="18718"/>
                    <a:pt x="2018" y="18721"/>
                  </a:cubicBezTo>
                  <a:lnTo>
                    <a:pt x="8774" y="18721"/>
                  </a:lnTo>
                  <a:lnTo>
                    <a:pt x="8774" y="19597"/>
                  </a:lnTo>
                  <a:lnTo>
                    <a:pt x="4561" y="20181"/>
                  </a:lnTo>
                  <a:cubicBezTo>
                    <a:pt x="4260" y="20262"/>
                    <a:pt x="4049" y="20549"/>
                    <a:pt x="4049" y="20879"/>
                  </a:cubicBezTo>
                  <a:cubicBezTo>
                    <a:pt x="4049" y="21277"/>
                    <a:pt x="4351" y="21599"/>
                    <a:pt x="4724" y="21599"/>
                  </a:cubicBezTo>
                  <a:lnTo>
                    <a:pt x="16874" y="21599"/>
                  </a:lnTo>
                  <a:cubicBezTo>
                    <a:pt x="17248" y="21599"/>
                    <a:pt x="17549" y="21277"/>
                    <a:pt x="17549" y="20879"/>
                  </a:cubicBezTo>
                  <a:cubicBezTo>
                    <a:pt x="17549" y="20549"/>
                    <a:pt x="17339" y="20262"/>
                    <a:pt x="17038" y="20181"/>
                  </a:cubicBezTo>
                  <a:lnTo>
                    <a:pt x="12824" y="19597"/>
                  </a:lnTo>
                  <a:lnTo>
                    <a:pt x="12824" y="18721"/>
                  </a:lnTo>
                  <a:lnTo>
                    <a:pt x="19581" y="18721"/>
                  </a:lnTo>
                  <a:cubicBezTo>
                    <a:pt x="20696" y="18718"/>
                    <a:pt x="21600" y="17753"/>
                    <a:pt x="21600" y="16562"/>
                  </a:cubicBezTo>
                  <a:lnTo>
                    <a:pt x="21600" y="2160"/>
                  </a:lnTo>
                  <a:cubicBezTo>
                    <a:pt x="21600" y="966"/>
                    <a:pt x="20692" y="0"/>
                    <a:pt x="19575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defTabSz="608965">
                <a:defRPr/>
              </a:pPr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111" name="AutoShape 112"/>
            <p:cNvSpPr/>
            <p:nvPr/>
          </p:nvSpPr>
          <p:spPr bwMode="auto">
            <a:xfrm>
              <a:off x="4378325" y="3535363"/>
              <a:ext cx="487363" cy="488950"/>
            </a:xfrm>
            <a:custGeom>
              <a:avLst/>
              <a:gdLst>
                <a:gd name="T0" fmla="*/ 10510 w 21020"/>
                <a:gd name="T1" fmla="*/ 10800 h 21600"/>
                <a:gd name="T2" fmla="*/ 10510 w 21020"/>
                <a:gd name="T3" fmla="*/ 10800 h 21600"/>
                <a:gd name="T4" fmla="*/ 10510 w 21020"/>
                <a:gd name="T5" fmla="*/ 10800 h 21600"/>
                <a:gd name="T6" fmla="*/ 10510 w 2102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020" h="21600">
                  <a:moveTo>
                    <a:pt x="18846" y="7946"/>
                  </a:moveTo>
                  <a:lnTo>
                    <a:pt x="17740" y="9091"/>
                  </a:lnTo>
                  <a:cubicBezTo>
                    <a:pt x="17740" y="8939"/>
                    <a:pt x="17758" y="8792"/>
                    <a:pt x="17744" y="8636"/>
                  </a:cubicBezTo>
                  <a:cubicBezTo>
                    <a:pt x="17629" y="7331"/>
                    <a:pt x="17036" y="6068"/>
                    <a:pt x="16074" y="5080"/>
                  </a:cubicBezTo>
                  <a:cubicBezTo>
                    <a:pt x="15004" y="3980"/>
                    <a:pt x="13585" y="3348"/>
                    <a:pt x="12180" y="3345"/>
                  </a:cubicBezTo>
                  <a:lnTo>
                    <a:pt x="13268" y="2218"/>
                  </a:lnTo>
                  <a:cubicBezTo>
                    <a:pt x="13812" y="1659"/>
                    <a:pt x="14572" y="1350"/>
                    <a:pt x="15403" y="1350"/>
                  </a:cubicBezTo>
                  <a:cubicBezTo>
                    <a:pt x="16460" y="1350"/>
                    <a:pt x="17546" y="1840"/>
                    <a:pt x="18381" y="2696"/>
                  </a:cubicBezTo>
                  <a:cubicBezTo>
                    <a:pt x="19165" y="3500"/>
                    <a:pt x="19631" y="4499"/>
                    <a:pt x="19698" y="5510"/>
                  </a:cubicBezTo>
                  <a:cubicBezTo>
                    <a:pt x="19760" y="6453"/>
                    <a:pt x="19457" y="7317"/>
                    <a:pt x="18846" y="7946"/>
                  </a:cubicBezTo>
                  <a:moveTo>
                    <a:pt x="5828" y="19329"/>
                  </a:moveTo>
                  <a:cubicBezTo>
                    <a:pt x="5813" y="18424"/>
                    <a:pt x="5454" y="17481"/>
                    <a:pt x="4730" y="16739"/>
                  </a:cubicBezTo>
                  <a:cubicBezTo>
                    <a:pt x="4046" y="16034"/>
                    <a:pt x="3150" y="15628"/>
                    <a:pt x="2257" y="15592"/>
                  </a:cubicBezTo>
                  <a:lnTo>
                    <a:pt x="2911" y="13157"/>
                  </a:lnTo>
                  <a:cubicBezTo>
                    <a:pt x="2959" y="12995"/>
                    <a:pt x="3052" y="12835"/>
                    <a:pt x="3168" y="12695"/>
                  </a:cubicBezTo>
                  <a:cubicBezTo>
                    <a:pt x="4485" y="11726"/>
                    <a:pt x="6512" y="12012"/>
                    <a:pt x="7920" y="13460"/>
                  </a:cubicBezTo>
                  <a:cubicBezTo>
                    <a:pt x="9409" y="14990"/>
                    <a:pt x="9639" y="17230"/>
                    <a:pt x="8492" y="18568"/>
                  </a:cubicBezTo>
                  <a:cubicBezTo>
                    <a:pt x="8416" y="18609"/>
                    <a:pt x="8339" y="18648"/>
                    <a:pt x="8256" y="18675"/>
                  </a:cubicBezTo>
                  <a:cubicBezTo>
                    <a:pt x="8256" y="18675"/>
                    <a:pt x="5828" y="19329"/>
                    <a:pt x="5828" y="19329"/>
                  </a:cubicBezTo>
                  <a:close/>
                  <a:moveTo>
                    <a:pt x="2737" y="20164"/>
                  </a:moveTo>
                  <a:cubicBezTo>
                    <a:pt x="2665" y="20181"/>
                    <a:pt x="2443" y="20239"/>
                    <a:pt x="2291" y="20249"/>
                  </a:cubicBezTo>
                  <a:cubicBezTo>
                    <a:pt x="1751" y="20244"/>
                    <a:pt x="1313" y="19792"/>
                    <a:pt x="1313" y="19237"/>
                  </a:cubicBezTo>
                  <a:cubicBezTo>
                    <a:pt x="1321" y="19124"/>
                    <a:pt x="1365" y="18929"/>
                    <a:pt x="1380" y="18857"/>
                  </a:cubicBezTo>
                  <a:lnTo>
                    <a:pt x="2071" y="16283"/>
                  </a:lnTo>
                  <a:cubicBezTo>
                    <a:pt x="2822" y="16261"/>
                    <a:pt x="3630" y="16562"/>
                    <a:pt x="4265" y="17215"/>
                  </a:cubicBezTo>
                  <a:cubicBezTo>
                    <a:pt x="4911" y="17878"/>
                    <a:pt x="5214" y="18725"/>
                    <a:pt x="5181" y="19504"/>
                  </a:cubicBezTo>
                  <a:cubicBezTo>
                    <a:pt x="5181" y="19504"/>
                    <a:pt x="2737" y="20164"/>
                    <a:pt x="2737" y="20164"/>
                  </a:cubicBezTo>
                  <a:close/>
                  <a:moveTo>
                    <a:pt x="6888" y="11179"/>
                  </a:moveTo>
                  <a:cubicBezTo>
                    <a:pt x="6280" y="10927"/>
                    <a:pt x="5642" y="10783"/>
                    <a:pt x="5004" y="10774"/>
                  </a:cubicBezTo>
                  <a:lnTo>
                    <a:pt x="10063" y="5536"/>
                  </a:lnTo>
                  <a:cubicBezTo>
                    <a:pt x="10838" y="4759"/>
                    <a:pt x="11966" y="4536"/>
                    <a:pt x="13077" y="4819"/>
                  </a:cubicBezTo>
                  <a:cubicBezTo>
                    <a:pt x="13077" y="4819"/>
                    <a:pt x="6888" y="11179"/>
                    <a:pt x="6888" y="11179"/>
                  </a:cubicBezTo>
                  <a:close/>
                  <a:moveTo>
                    <a:pt x="9717" y="13672"/>
                  </a:moveTo>
                  <a:cubicBezTo>
                    <a:pt x="9473" y="13258"/>
                    <a:pt x="9194" y="12859"/>
                    <a:pt x="8848" y="12505"/>
                  </a:cubicBezTo>
                  <a:cubicBezTo>
                    <a:pt x="8447" y="12093"/>
                    <a:pt x="7986" y="11770"/>
                    <a:pt x="7507" y="11498"/>
                  </a:cubicBezTo>
                  <a:lnTo>
                    <a:pt x="13767" y="5064"/>
                  </a:lnTo>
                  <a:cubicBezTo>
                    <a:pt x="14259" y="5288"/>
                    <a:pt x="14729" y="5607"/>
                    <a:pt x="15145" y="6035"/>
                  </a:cubicBezTo>
                  <a:cubicBezTo>
                    <a:pt x="15500" y="6398"/>
                    <a:pt x="15775" y="6806"/>
                    <a:pt x="15987" y="7229"/>
                  </a:cubicBezTo>
                  <a:cubicBezTo>
                    <a:pt x="15987" y="7229"/>
                    <a:pt x="9717" y="13672"/>
                    <a:pt x="9717" y="13672"/>
                  </a:cubicBezTo>
                  <a:close/>
                  <a:moveTo>
                    <a:pt x="10519" y="16061"/>
                  </a:moveTo>
                  <a:cubicBezTo>
                    <a:pt x="10465" y="15452"/>
                    <a:pt x="10298" y="14854"/>
                    <a:pt x="10047" y="14288"/>
                  </a:cubicBezTo>
                  <a:lnTo>
                    <a:pt x="16257" y="7906"/>
                  </a:lnTo>
                  <a:cubicBezTo>
                    <a:pt x="16637" y="9140"/>
                    <a:pt x="16442" y="10429"/>
                    <a:pt x="15610" y="11284"/>
                  </a:cubicBezTo>
                  <a:cubicBezTo>
                    <a:pt x="15604" y="11290"/>
                    <a:pt x="15598" y="11293"/>
                    <a:pt x="15593" y="11298"/>
                  </a:cubicBezTo>
                  <a:lnTo>
                    <a:pt x="15602" y="11306"/>
                  </a:lnTo>
                  <a:lnTo>
                    <a:pt x="10525" y="16565"/>
                  </a:lnTo>
                  <a:cubicBezTo>
                    <a:pt x="10527" y="16397"/>
                    <a:pt x="10534" y="16232"/>
                    <a:pt x="10519" y="16061"/>
                  </a:cubicBezTo>
                  <a:moveTo>
                    <a:pt x="19308" y="1741"/>
                  </a:moveTo>
                  <a:cubicBezTo>
                    <a:pt x="18228" y="632"/>
                    <a:pt x="16805" y="0"/>
                    <a:pt x="15403" y="0"/>
                  </a:cubicBezTo>
                  <a:cubicBezTo>
                    <a:pt x="14220" y="0"/>
                    <a:pt x="13131" y="450"/>
                    <a:pt x="12335" y="1266"/>
                  </a:cubicBezTo>
                  <a:lnTo>
                    <a:pt x="9138" y="4577"/>
                  </a:lnTo>
                  <a:cubicBezTo>
                    <a:pt x="9129" y="4585"/>
                    <a:pt x="9118" y="4592"/>
                    <a:pt x="9108" y="4602"/>
                  </a:cubicBezTo>
                  <a:cubicBezTo>
                    <a:pt x="9103" y="4608"/>
                    <a:pt x="9100" y="4614"/>
                    <a:pt x="9095" y="4620"/>
                  </a:cubicBezTo>
                  <a:lnTo>
                    <a:pt x="9096" y="4621"/>
                  </a:lnTo>
                  <a:lnTo>
                    <a:pt x="2310" y="11647"/>
                  </a:lnTo>
                  <a:cubicBezTo>
                    <a:pt x="1998" y="11966"/>
                    <a:pt x="1771" y="12364"/>
                    <a:pt x="1645" y="12797"/>
                  </a:cubicBezTo>
                  <a:lnTo>
                    <a:pt x="102" y="18541"/>
                  </a:lnTo>
                  <a:cubicBezTo>
                    <a:pt x="100" y="18557"/>
                    <a:pt x="0" y="19008"/>
                    <a:pt x="0" y="19237"/>
                  </a:cubicBezTo>
                  <a:cubicBezTo>
                    <a:pt x="0" y="20541"/>
                    <a:pt x="1030" y="21599"/>
                    <a:pt x="2302" y="21599"/>
                  </a:cubicBezTo>
                  <a:cubicBezTo>
                    <a:pt x="2554" y="21599"/>
                    <a:pt x="3044" y="21475"/>
                    <a:pt x="3062" y="21473"/>
                  </a:cubicBezTo>
                  <a:lnTo>
                    <a:pt x="8630" y="19969"/>
                  </a:lnTo>
                  <a:cubicBezTo>
                    <a:pt x="9054" y="19839"/>
                    <a:pt x="9439" y="19604"/>
                    <a:pt x="9750" y="19283"/>
                  </a:cubicBezTo>
                  <a:lnTo>
                    <a:pt x="19776" y="8899"/>
                  </a:lnTo>
                  <a:cubicBezTo>
                    <a:pt x="21600" y="7023"/>
                    <a:pt x="21394" y="3881"/>
                    <a:pt x="19308" y="1741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defTabSz="608965">
                <a:defRPr/>
              </a:pPr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112" name="AutoShape 113"/>
            <p:cNvSpPr/>
            <p:nvPr/>
          </p:nvSpPr>
          <p:spPr bwMode="auto">
            <a:xfrm>
              <a:off x="3478213" y="3535363"/>
              <a:ext cx="334962" cy="48895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5386" y="14175"/>
                  </a:moveTo>
                  <a:lnTo>
                    <a:pt x="6223" y="14175"/>
                  </a:lnTo>
                  <a:cubicBezTo>
                    <a:pt x="5734" y="13446"/>
                    <a:pt x="5147" y="12716"/>
                    <a:pt x="4568" y="12003"/>
                  </a:cubicBezTo>
                  <a:cubicBezTo>
                    <a:pt x="3287" y="10427"/>
                    <a:pt x="1963" y="8797"/>
                    <a:pt x="1963" y="7425"/>
                  </a:cubicBezTo>
                  <a:cubicBezTo>
                    <a:pt x="1963" y="4075"/>
                    <a:pt x="5927" y="1350"/>
                    <a:pt x="10800" y="1350"/>
                  </a:cubicBezTo>
                  <a:cubicBezTo>
                    <a:pt x="15672" y="1350"/>
                    <a:pt x="19636" y="4075"/>
                    <a:pt x="19636" y="7425"/>
                  </a:cubicBezTo>
                  <a:cubicBezTo>
                    <a:pt x="19636" y="8787"/>
                    <a:pt x="18312" y="10425"/>
                    <a:pt x="17029" y="12011"/>
                  </a:cubicBezTo>
                  <a:cubicBezTo>
                    <a:pt x="16455" y="12723"/>
                    <a:pt x="15873" y="13449"/>
                    <a:pt x="15386" y="14175"/>
                  </a:cubicBezTo>
                  <a:moveTo>
                    <a:pt x="10800" y="20249"/>
                  </a:moveTo>
                  <a:cubicBezTo>
                    <a:pt x="9805" y="20249"/>
                    <a:pt x="9347" y="20171"/>
                    <a:pt x="8839" y="19406"/>
                  </a:cubicBezTo>
                  <a:lnTo>
                    <a:pt x="13000" y="19048"/>
                  </a:lnTo>
                  <a:cubicBezTo>
                    <a:pt x="12398" y="20164"/>
                    <a:pt x="11959" y="20249"/>
                    <a:pt x="10800" y="20249"/>
                  </a:cubicBezTo>
                  <a:moveTo>
                    <a:pt x="7595" y="16813"/>
                  </a:moveTo>
                  <a:cubicBezTo>
                    <a:pt x="7417" y="16407"/>
                    <a:pt x="7215" y="15978"/>
                    <a:pt x="6991" y="15525"/>
                  </a:cubicBezTo>
                  <a:lnTo>
                    <a:pt x="14616" y="15525"/>
                  </a:lnTo>
                  <a:cubicBezTo>
                    <a:pt x="14496" y="15767"/>
                    <a:pt x="14375" y="16010"/>
                    <a:pt x="14270" y="16239"/>
                  </a:cubicBezTo>
                  <a:cubicBezTo>
                    <a:pt x="14270" y="16239"/>
                    <a:pt x="7595" y="16813"/>
                    <a:pt x="7595" y="16813"/>
                  </a:cubicBezTo>
                  <a:close/>
                  <a:moveTo>
                    <a:pt x="13345" y="18343"/>
                  </a:moveTo>
                  <a:lnTo>
                    <a:pt x="8476" y="18762"/>
                  </a:lnTo>
                  <a:cubicBezTo>
                    <a:pt x="8303" y="18416"/>
                    <a:pt x="8116" y="18011"/>
                    <a:pt x="7890" y="17483"/>
                  </a:cubicBezTo>
                  <a:cubicBezTo>
                    <a:pt x="7887" y="17477"/>
                    <a:pt x="7883" y="17469"/>
                    <a:pt x="7881" y="17462"/>
                  </a:cubicBezTo>
                  <a:lnTo>
                    <a:pt x="13957" y="16941"/>
                  </a:lnTo>
                  <a:cubicBezTo>
                    <a:pt x="13871" y="17140"/>
                    <a:pt x="13778" y="17350"/>
                    <a:pt x="13698" y="17537"/>
                  </a:cubicBezTo>
                  <a:cubicBezTo>
                    <a:pt x="13569" y="17841"/>
                    <a:pt x="13453" y="18104"/>
                    <a:pt x="13345" y="18343"/>
                  </a:cubicBezTo>
                  <a:moveTo>
                    <a:pt x="10800" y="0"/>
                  </a:moveTo>
                  <a:cubicBezTo>
                    <a:pt x="4835" y="0"/>
                    <a:pt x="0" y="3324"/>
                    <a:pt x="0" y="7425"/>
                  </a:cubicBezTo>
                  <a:cubicBezTo>
                    <a:pt x="0" y="10146"/>
                    <a:pt x="3621" y="13029"/>
                    <a:pt x="4939" y="15562"/>
                  </a:cubicBezTo>
                  <a:cubicBezTo>
                    <a:pt x="6906" y="19339"/>
                    <a:pt x="6688" y="21599"/>
                    <a:pt x="10800" y="21599"/>
                  </a:cubicBezTo>
                  <a:cubicBezTo>
                    <a:pt x="14972" y="21599"/>
                    <a:pt x="14692" y="19349"/>
                    <a:pt x="16660" y="15577"/>
                  </a:cubicBezTo>
                  <a:cubicBezTo>
                    <a:pt x="17983" y="13039"/>
                    <a:pt x="21600" y="10124"/>
                    <a:pt x="21600" y="7425"/>
                  </a:cubicBezTo>
                  <a:cubicBezTo>
                    <a:pt x="21600" y="3324"/>
                    <a:pt x="16764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defTabSz="608965">
                <a:defRPr/>
              </a:pPr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113" name="AutoShape 114"/>
            <p:cNvSpPr/>
            <p:nvPr/>
          </p:nvSpPr>
          <p:spPr bwMode="auto">
            <a:xfrm>
              <a:off x="3552825" y="3614738"/>
              <a:ext cx="100013" cy="9842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938" y="0"/>
                  </a:moveTo>
                  <a:cubicBezTo>
                    <a:pt x="8943" y="0"/>
                    <a:pt x="0" y="8942"/>
                    <a:pt x="0" y="19938"/>
                  </a:cubicBezTo>
                  <a:cubicBezTo>
                    <a:pt x="0" y="20855"/>
                    <a:pt x="743" y="21600"/>
                    <a:pt x="1661" y="21600"/>
                  </a:cubicBezTo>
                  <a:cubicBezTo>
                    <a:pt x="2579" y="21600"/>
                    <a:pt x="3323" y="20855"/>
                    <a:pt x="3323" y="19938"/>
                  </a:cubicBezTo>
                  <a:cubicBezTo>
                    <a:pt x="3323" y="10777"/>
                    <a:pt x="10777" y="3323"/>
                    <a:pt x="19938" y="3323"/>
                  </a:cubicBezTo>
                  <a:cubicBezTo>
                    <a:pt x="20856" y="3323"/>
                    <a:pt x="21600" y="2578"/>
                    <a:pt x="21600" y="1661"/>
                  </a:cubicBezTo>
                  <a:cubicBezTo>
                    <a:pt x="21600" y="744"/>
                    <a:pt x="20856" y="0"/>
                    <a:pt x="19938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defTabSz="608965">
                <a:defRPr/>
              </a:pPr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114" name="AutoShape 115"/>
            <p:cNvSpPr/>
            <p:nvPr/>
          </p:nvSpPr>
          <p:spPr bwMode="auto">
            <a:xfrm>
              <a:off x="2486025" y="3535363"/>
              <a:ext cx="365125" cy="48895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800" y="12825"/>
                  </a:moveTo>
                  <a:lnTo>
                    <a:pt x="19800" y="13500"/>
                  </a:lnTo>
                  <a:lnTo>
                    <a:pt x="19800" y="14850"/>
                  </a:lnTo>
                  <a:lnTo>
                    <a:pt x="19800" y="15525"/>
                  </a:lnTo>
                  <a:cubicBezTo>
                    <a:pt x="19800" y="18129"/>
                    <a:pt x="16972" y="20249"/>
                    <a:pt x="13499" y="20249"/>
                  </a:cubicBezTo>
                  <a:lnTo>
                    <a:pt x="8099" y="20249"/>
                  </a:lnTo>
                  <a:cubicBezTo>
                    <a:pt x="4627" y="20249"/>
                    <a:pt x="1800" y="18129"/>
                    <a:pt x="1800" y="15525"/>
                  </a:cubicBezTo>
                  <a:lnTo>
                    <a:pt x="1800" y="14850"/>
                  </a:lnTo>
                  <a:lnTo>
                    <a:pt x="1800" y="13500"/>
                  </a:lnTo>
                  <a:lnTo>
                    <a:pt x="1800" y="12825"/>
                  </a:lnTo>
                  <a:lnTo>
                    <a:pt x="1800" y="10800"/>
                  </a:lnTo>
                  <a:cubicBezTo>
                    <a:pt x="1800" y="10427"/>
                    <a:pt x="2203" y="10124"/>
                    <a:pt x="2699" y="10124"/>
                  </a:cubicBezTo>
                  <a:lnTo>
                    <a:pt x="4499" y="10124"/>
                  </a:lnTo>
                  <a:lnTo>
                    <a:pt x="17100" y="10124"/>
                  </a:lnTo>
                  <a:lnTo>
                    <a:pt x="18899" y="10124"/>
                  </a:lnTo>
                  <a:cubicBezTo>
                    <a:pt x="19396" y="10124"/>
                    <a:pt x="19800" y="10427"/>
                    <a:pt x="19800" y="10800"/>
                  </a:cubicBezTo>
                  <a:cubicBezTo>
                    <a:pt x="19800" y="10800"/>
                    <a:pt x="19800" y="12825"/>
                    <a:pt x="19800" y="12825"/>
                  </a:cubicBezTo>
                  <a:close/>
                  <a:moveTo>
                    <a:pt x="14400" y="6075"/>
                  </a:moveTo>
                  <a:lnTo>
                    <a:pt x="14400" y="6076"/>
                  </a:lnTo>
                  <a:lnTo>
                    <a:pt x="14400" y="8774"/>
                  </a:lnTo>
                  <a:lnTo>
                    <a:pt x="7200" y="8774"/>
                  </a:lnTo>
                  <a:lnTo>
                    <a:pt x="7200" y="6076"/>
                  </a:lnTo>
                  <a:lnTo>
                    <a:pt x="7200" y="6075"/>
                  </a:lnTo>
                  <a:cubicBezTo>
                    <a:pt x="7200" y="4583"/>
                    <a:pt x="8811" y="3375"/>
                    <a:pt x="10800" y="3375"/>
                  </a:cubicBezTo>
                  <a:cubicBezTo>
                    <a:pt x="12788" y="3375"/>
                    <a:pt x="14400" y="4583"/>
                    <a:pt x="14400" y="6075"/>
                  </a:cubicBezTo>
                  <a:moveTo>
                    <a:pt x="4499" y="6075"/>
                  </a:moveTo>
                  <a:cubicBezTo>
                    <a:pt x="4499" y="3465"/>
                    <a:pt x="7320" y="1350"/>
                    <a:pt x="10800" y="1350"/>
                  </a:cubicBezTo>
                  <a:cubicBezTo>
                    <a:pt x="14279" y="1350"/>
                    <a:pt x="17100" y="3465"/>
                    <a:pt x="17100" y="6075"/>
                  </a:cubicBezTo>
                  <a:lnTo>
                    <a:pt x="17100" y="8774"/>
                  </a:lnTo>
                  <a:lnTo>
                    <a:pt x="15299" y="8774"/>
                  </a:lnTo>
                  <a:lnTo>
                    <a:pt x="15299" y="6076"/>
                  </a:lnTo>
                  <a:cubicBezTo>
                    <a:pt x="15299" y="4212"/>
                    <a:pt x="13285" y="2701"/>
                    <a:pt x="10800" y="2701"/>
                  </a:cubicBezTo>
                  <a:cubicBezTo>
                    <a:pt x="8314" y="2701"/>
                    <a:pt x="6299" y="4212"/>
                    <a:pt x="6299" y="6076"/>
                  </a:cubicBezTo>
                  <a:lnTo>
                    <a:pt x="6299" y="8774"/>
                  </a:lnTo>
                  <a:lnTo>
                    <a:pt x="4499" y="8774"/>
                  </a:lnTo>
                  <a:cubicBezTo>
                    <a:pt x="4499" y="8774"/>
                    <a:pt x="4499" y="6075"/>
                    <a:pt x="4499" y="6075"/>
                  </a:cubicBezTo>
                  <a:close/>
                  <a:moveTo>
                    <a:pt x="18899" y="8774"/>
                  </a:moveTo>
                  <a:lnTo>
                    <a:pt x="18899" y="6075"/>
                  </a:lnTo>
                  <a:cubicBezTo>
                    <a:pt x="18899" y="2719"/>
                    <a:pt x="15274" y="0"/>
                    <a:pt x="10800" y="0"/>
                  </a:cubicBezTo>
                  <a:cubicBezTo>
                    <a:pt x="6325" y="0"/>
                    <a:pt x="2699" y="2719"/>
                    <a:pt x="2699" y="6075"/>
                  </a:cubicBezTo>
                  <a:lnTo>
                    <a:pt x="2699" y="8774"/>
                  </a:lnTo>
                  <a:cubicBezTo>
                    <a:pt x="1208" y="8774"/>
                    <a:pt x="0" y="9681"/>
                    <a:pt x="0" y="10800"/>
                  </a:cubicBezTo>
                  <a:lnTo>
                    <a:pt x="0" y="12825"/>
                  </a:lnTo>
                  <a:lnTo>
                    <a:pt x="0" y="13500"/>
                  </a:lnTo>
                  <a:lnTo>
                    <a:pt x="0" y="14850"/>
                  </a:lnTo>
                  <a:lnTo>
                    <a:pt x="0" y="15525"/>
                  </a:lnTo>
                  <a:cubicBezTo>
                    <a:pt x="0" y="18880"/>
                    <a:pt x="3625" y="21599"/>
                    <a:pt x="8099" y="21599"/>
                  </a:cubicBezTo>
                  <a:lnTo>
                    <a:pt x="13499" y="21599"/>
                  </a:lnTo>
                  <a:cubicBezTo>
                    <a:pt x="17974" y="21599"/>
                    <a:pt x="21600" y="18880"/>
                    <a:pt x="21600" y="15525"/>
                  </a:cubicBezTo>
                  <a:lnTo>
                    <a:pt x="21600" y="14850"/>
                  </a:lnTo>
                  <a:lnTo>
                    <a:pt x="21600" y="13500"/>
                  </a:lnTo>
                  <a:lnTo>
                    <a:pt x="21600" y="12825"/>
                  </a:lnTo>
                  <a:lnTo>
                    <a:pt x="21600" y="10800"/>
                  </a:lnTo>
                  <a:cubicBezTo>
                    <a:pt x="21600" y="9681"/>
                    <a:pt x="20391" y="8774"/>
                    <a:pt x="18899" y="8774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defTabSz="608965">
                <a:defRPr/>
              </a:pPr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115" name="AutoShape 116"/>
            <p:cNvSpPr/>
            <p:nvPr/>
          </p:nvSpPr>
          <p:spPr bwMode="auto">
            <a:xfrm>
              <a:off x="2638425" y="3827463"/>
              <a:ext cx="60325" cy="9207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8" y="0"/>
                    <a:pt x="0" y="3226"/>
                    <a:pt x="0" y="7201"/>
                  </a:cubicBezTo>
                  <a:cubicBezTo>
                    <a:pt x="0" y="9390"/>
                    <a:pt x="1798" y="13537"/>
                    <a:pt x="3601" y="16821"/>
                  </a:cubicBezTo>
                  <a:cubicBezTo>
                    <a:pt x="5070" y="19493"/>
                    <a:pt x="6916" y="21600"/>
                    <a:pt x="10800" y="21600"/>
                  </a:cubicBezTo>
                  <a:cubicBezTo>
                    <a:pt x="15016" y="21600"/>
                    <a:pt x="16529" y="19514"/>
                    <a:pt x="18003" y="16858"/>
                  </a:cubicBezTo>
                  <a:cubicBezTo>
                    <a:pt x="19828" y="13567"/>
                    <a:pt x="21600" y="9397"/>
                    <a:pt x="21600" y="7201"/>
                  </a:cubicBezTo>
                  <a:cubicBezTo>
                    <a:pt x="21600" y="3226"/>
                    <a:pt x="16761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defTabSz="608965">
                <a:defRPr/>
              </a:pPr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116" name="AutoShape 117"/>
            <p:cNvSpPr/>
            <p:nvPr/>
          </p:nvSpPr>
          <p:spPr bwMode="auto">
            <a:xfrm>
              <a:off x="1447800" y="3627438"/>
              <a:ext cx="488950" cy="368300"/>
            </a:xfrm>
            <a:custGeom>
              <a:avLst/>
              <a:gdLst>
                <a:gd name="T0" fmla="+- 0 10799 1"/>
                <a:gd name="T1" fmla="*/ T0 w 21596"/>
                <a:gd name="T2" fmla="*/ 10800 h 21600"/>
                <a:gd name="T3" fmla="+- 0 10799 1"/>
                <a:gd name="T4" fmla="*/ T3 w 21596"/>
                <a:gd name="T5" fmla="*/ 10800 h 21600"/>
                <a:gd name="T6" fmla="+- 0 10799 1"/>
                <a:gd name="T7" fmla="*/ T6 w 21596"/>
                <a:gd name="T8" fmla="*/ 10800 h 21600"/>
                <a:gd name="T9" fmla="+- 0 10799 1"/>
                <a:gd name="T10" fmla="*/ T9 w 21596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1596" h="21600">
                  <a:moveTo>
                    <a:pt x="4511" y="2151"/>
                  </a:moveTo>
                  <a:lnTo>
                    <a:pt x="6064" y="3877"/>
                  </a:lnTo>
                  <a:lnTo>
                    <a:pt x="4246" y="6302"/>
                  </a:lnTo>
                  <a:lnTo>
                    <a:pt x="1353" y="6302"/>
                  </a:lnTo>
                  <a:cubicBezTo>
                    <a:pt x="1353" y="6302"/>
                    <a:pt x="4511" y="2151"/>
                    <a:pt x="4511" y="2151"/>
                  </a:cubicBezTo>
                  <a:close/>
                  <a:moveTo>
                    <a:pt x="17348" y="6302"/>
                  </a:moveTo>
                  <a:lnTo>
                    <a:pt x="15531" y="3877"/>
                  </a:lnTo>
                  <a:lnTo>
                    <a:pt x="17082" y="2153"/>
                  </a:lnTo>
                  <a:lnTo>
                    <a:pt x="20191" y="6302"/>
                  </a:lnTo>
                  <a:cubicBezTo>
                    <a:pt x="20191" y="6302"/>
                    <a:pt x="17348" y="6302"/>
                    <a:pt x="17348" y="6302"/>
                  </a:cubicBezTo>
                  <a:close/>
                  <a:moveTo>
                    <a:pt x="17264" y="7202"/>
                  </a:moveTo>
                  <a:lnTo>
                    <a:pt x="19663" y="7202"/>
                  </a:lnTo>
                  <a:lnTo>
                    <a:pt x="13021" y="16638"/>
                  </a:lnTo>
                  <a:cubicBezTo>
                    <a:pt x="13021" y="16638"/>
                    <a:pt x="17264" y="7202"/>
                    <a:pt x="17264" y="7202"/>
                  </a:cubicBezTo>
                  <a:close/>
                  <a:moveTo>
                    <a:pt x="8574" y="16637"/>
                  </a:moveTo>
                  <a:lnTo>
                    <a:pt x="1933" y="7202"/>
                  </a:lnTo>
                  <a:lnTo>
                    <a:pt x="4330" y="7202"/>
                  </a:lnTo>
                  <a:cubicBezTo>
                    <a:pt x="4330" y="7202"/>
                    <a:pt x="8574" y="16637"/>
                    <a:pt x="8574" y="16637"/>
                  </a:cubicBezTo>
                  <a:close/>
                  <a:moveTo>
                    <a:pt x="8429" y="7202"/>
                  </a:moveTo>
                  <a:lnTo>
                    <a:pt x="10084" y="18249"/>
                  </a:lnTo>
                  <a:lnTo>
                    <a:pt x="5117" y="7202"/>
                  </a:lnTo>
                  <a:cubicBezTo>
                    <a:pt x="5117" y="7202"/>
                    <a:pt x="8429" y="7202"/>
                    <a:pt x="8429" y="7202"/>
                  </a:cubicBezTo>
                  <a:close/>
                  <a:moveTo>
                    <a:pt x="6584" y="4456"/>
                  </a:moveTo>
                  <a:lnTo>
                    <a:pt x="8246" y="6302"/>
                  </a:lnTo>
                  <a:lnTo>
                    <a:pt x="5200" y="6302"/>
                  </a:lnTo>
                  <a:cubicBezTo>
                    <a:pt x="5200" y="6302"/>
                    <a:pt x="6584" y="4456"/>
                    <a:pt x="6584" y="4456"/>
                  </a:cubicBezTo>
                  <a:close/>
                  <a:moveTo>
                    <a:pt x="6543" y="3238"/>
                  </a:moveTo>
                  <a:lnTo>
                    <a:pt x="5250" y="1800"/>
                  </a:lnTo>
                  <a:lnTo>
                    <a:pt x="7621" y="1800"/>
                  </a:lnTo>
                  <a:cubicBezTo>
                    <a:pt x="7621" y="1800"/>
                    <a:pt x="6543" y="3238"/>
                    <a:pt x="6543" y="3238"/>
                  </a:cubicBezTo>
                  <a:close/>
                  <a:moveTo>
                    <a:pt x="10797" y="3466"/>
                  </a:moveTo>
                  <a:lnTo>
                    <a:pt x="9299" y="1800"/>
                  </a:lnTo>
                  <a:lnTo>
                    <a:pt x="12296" y="1800"/>
                  </a:lnTo>
                  <a:cubicBezTo>
                    <a:pt x="12296" y="1800"/>
                    <a:pt x="10797" y="3466"/>
                    <a:pt x="10797" y="3466"/>
                  </a:cubicBezTo>
                  <a:close/>
                  <a:moveTo>
                    <a:pt x="13974" y="1800"/>
                  </a:moveTo>
                  <a:lnTo>
                    <a:pt x="16345" y="1800"/>
                  </a:lnTo>
                  <a:lnTo>
                    <a:pt x="15052" y="3238"/>
                  </a:lnTo>
                  <a:cubicBezTo>
                    <a:pt x="15052" y="3238"/>
                    <a:pt x="13974" y="1800"/>
                    <a:pt x="13974" y="1800"/>
                  </a:cubicBezTo>
                  <a:close/>
                  <a:moveTo>
                    <a:pt x="13349" y="6302"/>
                  </a:moveTo>
                  <a:lnTo>
                    <a:pt x="15011" y="4456"/>
                  </a:lnTo>
                  <a:lnTo>
                    <a:pt x="16394" y="6302"/>
                  </a:lnTo>
                  <a:cubicBezTo>
                    <a:pt x="16394" y="6302"/>
                    <a:pt x="13349" y="6302"/>
                    <a:pt x="13349" y="6302"/>
                  </a:cubicBezTo>
                  <a:close/>
                  <a:moveTo>
                    <a:pt x="13166" y="7202"/>
                  </a:moveTo>
                  <a:lnTo>
                    <a:pt x="16478" y="7202"/>
                  </a:lnTo>
                  <a:lnTo>
                    <a:pt x="11511" y="18249"/>
                  </a:lnTo>
                  <a:cubicBezTo>
                    <a:pt x="11511" y="18249"/>
                    <a:pt x="13166" y="7202"/>
                    <a:pt x="13166" y="7202"/>
                  </a:cubicBezTo>
                  <a:close/>
                  <a:moveTo>
                    <a:pt x="12478" y="7202"/>
                  </a:moveTo>
                  <a:lnTo>
                    <a:pt x="10797" y="18414"/>
                  </a:lnTo>
                  <a:lnTo>
                    <a:pt x="9117" y="7202"/>
                  </a:lnTo>
                  <a:cubicBezTo>
                    <a:pt x="9117" y="7202"/>
                    <a:pt x="12478" y="7202"/>
                    <a:pt x="12478" y="7202"/>
                  </a:cubicBezTo>
                  <a:close/>
                  <a:moveTo>
                    <a:pt x="8773" y="5716"/>
                  </a:moveTo>
                  <a:lnTo>
                    <a:pt x="7064" y="3817"/>
                  </a:lnTo>
                  <a:lnTo>
                    <a:pt x="8426" y="2000"/>
                  </a:lnTo>
                  <a:lnTo>
                    <a:pt x="10270" y="4051"/>
                  </a:lnTo>
                  <a:cubicBezTo>
                    <a:pt x="10270" y="4051"/>
                    <a:pt x="8773" y="5716"/>
                    <a:pt x="8773" y="5716"/>
                  </a:cubicBezTo>
                  <a:close/>
                  <a:moveTo>
                    <a:pt x="11325" y="4051"/>
                  </a:moveTo>
                  <a:lnTo>
                    <a:pt x="13169" y="2000"/>
                  </a:lnTo>
                  <a:lnTo>
                    <a:pt x="14531" y="3817"/>
                  </a:lnTo>
                  <a:lnTo>
                    <a:pt x="12822" y="5716"/>
                  </a:lnTo>
                  <a:cubicBezTo>
                    <a:pt x="12822" y="5716"/>
                    <a:pt x="11325" y="4051"/>
                    <a:pt x="11325" y="4051"/>
                  </a:cubicBezTo>
                  <a:close/>
                  <a:moveTo>
                    <a:pt x="12296" y="6302"/>
                  </a:moveTo>
                  <a:lnTo>
                    <a:pt x="9299" y="6302"/>
                  </a:lnTo>
                  <a:lnTo>
                    <a:pt x="10797" y="4638"/>
                  </a:lnTo>
                  <a:cubicBezTo>
                    <a:pt x="10797" y="4638"/>
                    <a:pt x="12296" y="6302"/>
                    <a:pt x="12296" y="6302"/>
                  </a:cubicBezTo>
                  <a:close/>
                  <a:moveTo>
                    <a:pt x="21200" y="5102"/>
                  </a:moveTo>
                  <a:lnTo>
                    <a:pt x="17771" y="527"/>
                  </a:lnTo>
                  <a:cubicBezTo>
                    <a:pt x="17518" y="189"/>
                    <a:pt x="17176" y="0"/>
                    <a:pt x="16817" y="0"/>
                  </a:cubicBezTo>
                  <a:lnTo>
                    <a:pt x="4779" y="0"/>
                  </a:lnTo>
                  <a:cubicBezTo>
                    <a:pt x="4420" y="0"/>
                    <a:pt x="4077" y="189"/>
                    <a:pt x="3824" y="527"/>
                  </a:cubicBezTo>
                  <a:lnTo>
                    <a:pt x="395" y="5102"/>
                  </a:lnTo>
                  <a:cubicBezTo>
                    <a:pt x="131" y="5455"/>
                    <a:pt x="-1" y="5921"/>
                    <a:pt x="-1" y="6387"/>
                  </a:cubicBezTo>
                  <a:cubicBezTo>
                    <a:pt x="1" y="6810"/>
                    <a:pt x="114" y="7233"/>
                    <a:pt x="341" y="7573"/>
                  </a:cubicBezTo>
                  <a:lnTo>
                    <a:pt x="9788" y="20995"/>
                  </a:lnTo>
                  <a:cubicBezTo>
                    <a:pt x="10045" y="21379"/>
                    <a:pt x="10412" y="21599"/>
                    <a:pt x="10797" y="21599"/>
                  </a:cubicBezTo>
                  <a:cubicBezTo>
                    <a:pt x="11183" y="21599"/>
                    <a:pt x="11550" y="21379"/>
                    <a:pt x="11807" y="20995"/>
                  </a:cubicBezTo>
                  <a:lnTo>
                    <a:pt x="21255" y="7573"/>
                  </a:lnTo>
                  <a:cubicBezTo>
                    <a:pt x="21485" y="7226"/>
                    <a:pt x="21598" y="6791"/>
                    <a:pt x="21595" y="6359"/>
                  </a:cubicBezTo>
                  <a:cubicBezTo>
                    <a:pt x="21593" y="5902"/>
                    <a:pt x="21459" y="5449"/>
                    <a:pt x="21200" y="5102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defTabSz="608965">
                <a:defRPr/>
              </a:pPr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117" name="AutoShape 118"/>
            <p:cNvSpPr/>
            <p:nvPr/>
          </p:nvSpPr>
          <p:spPr bwMode="auto">
            <a:xfrm>
              <a:off x="473075" y="3598863"/>
              <a:ext cx="487363" cy="365125"/>
            </a:xfrm>
            <a:custGeom>
              <a:avLst/>
              <a:gdLst>
                <a:gd name="T0" fmla="*/ 10732 w 21464"/>
                <a:gd name="T1" fmla="*/ 10800 h 21600"/>
                <a:gd name="T2" fmla="*/ 10732 w 21464"/>
                <a:gd name="T3" fmla="*/ 10800 h 21600"/>
                <a:gd name="T4" fmla="*/ 10732 w 21464"/>
                <a:gd name="T5" fmla="*/ 10800 h 21600"/>
                <a:gd name="T6" fmla="*/ 10732 w 21464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464" h="21600">
                  <a:moveTo>
                    <a:pt x="19918" y="11754"/>
                  </a:moveTo>
                  <a:lnTo>
                    <a:pt x="16564" y="18954"/>
                  </a:lnTo>
                  <a:cubicBezTo>
                    <a:pt x="16317" y="19484"/>
                    <a:pt x="15892" y="19800"/>
                    <a:pt x="15427" y="19800"/>
                  </a:cubicBezTo>
                  <a:lnTo>
                    <a:pt x="2683" y="19800"/>
                  </a:lnTo>
                  <a:cubicBezTo>
                    <a:pt x="1943" y="19800"/>
                    <a:pt x="1341" y="18992"/>
                    <a:pt x="1341" y="18000"/>
                  </a:cubicBezTo>
                  <a:lnTo>
                    <a:pt x="1341" y="3600"/>
                  </a:lnTo>
                  <a:cubicBezTo>
                    <a:pt x="1341" y="2608"/>
                    <a:pt x="1943" y="1800"/>
                    <a:pt x="2683" y="1800"/>
                  </a:cubicBezTo>
                  <a:lnTo>
                    <a:pt x="15427" y="1800"/>
                  </a:lnTo>
                  <a:cubicBezTo>
                    <a:pt x="15892" y="1800"/>
                    <a:pt x="16317" y="2116"/>
                    <a:pt x="16564" y="2645"/>
                  </a:cubicBezTo>
                  <a:lnTo>
                    <a:pt x="19917" y="9845"/>
                  </a:lnTo>
                  <a:cubicBezTo>
                    <a:pt x="20188" y="10425"/>
                    <a:pt x="20188" y="11174"/>
                    <a:pt x="19918" y="11754"/>
                  </a:cubicBezTo>
                  <a:moveTo>
                    <a:pt x="21055" y="8891"/>
                  </a:moveTo>
                  <a:lnTo>
                    <a:pt x="17701" y="1691"/>
                  </a:lnTo>
                  <a:cubicBezTo>
                    <a:pt x="17211" y="639"/>
                    <a:pt x="16352" y="0"/>
                    <a:pt x="15427" y="0"/>
                  </a:cubicBezTo>
                  <a:lnTo>
                    <a:pt x="2683" y="0"/>
                  </a:lnTo>
                  <a:cubicBezTo>
                    <a:pt x="1201" y="0"/>
                    <a:pt x="0" y="1611"/>
                    <a:pt x="0" y="3600"/>
                  </a:cubicBezTo>
                  <a:lnTo>
                    <a:pt x="0" y="18000"/>
                  </a:lnTo>
                  <a:cubicBezTo>
                    <a:pt x="0" y="19988"/>
                    <a:pt x="1201" y="21599"/>
                    <a:pt x="2683" y="21599"/>
                  </a:cubicBezTo>
                  <a:lnTo>
                    <a:pt x="15427" y="21599"/>
                  </a:lnTo>
                  <a:cubicBezTo>
                    <a:pt x="16352" y="21599"/>
                    <a:pt x="17211" y="20960"/>
                    <a:pt x="17701" y="19908"/>
                  </a:cubicBezTo>
                  <a:lnTo>
                    <a:pt x="21055" y="12708"/>
                  </a:lnTo>
                  <a:cubicBezTo>
                    <a:pt x="21600" y="11541"/>
                    <a:pt x="21600" y="10059"/>
                    <a:pt x="21055" y="8891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defTabSz="608965">
                <a:defRPr/>
              </a:pPr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118" name="AutoShape 119"/>
            <p:cNvSpPr/>
            <p:nvPr/>
          </p:nvSpPr>
          <p:spPr bwMode="auto">
            <a:xfrm>
              <a:off x="776288" y="3735388"/>
              <a:ext cx="92075" cy="9207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18000"/>
                  </a:moveTo>
                  <a:cubicBezTo>
                    <a:pt x="6825" y="18000"/>
                    <a:pt x="3600" y="14774"/>
                    <a:pt x="3600" y="10800"/>
                  </a:cubicBezTo>
                  <a:cubicBezTo>
                    <a:pt x="3600" y="6825"/>
                    <a:pt x="6825" y="3600"/>
                    <a:pt x="10800" y="3600"/>
                  </a:cubicBezTo>
                  <a:cubicBezTo>
                    <a:pt x="14774" y="3600"/>
                    <a:pt x="17999" y="6825"/>
                    <a:pt x="17999" y="10800"/>
                  </a:cubicBezTo>
                  <a:cubicBezTo>
                    <a:pt x="17999" y="14774"/>
                    <a:pt x="14774" y="18000"/>
                    <a:pt x="10800" y="18000"/>
                  </a:cubicBezTo>
                  <a:moveTo>
                    <a:pt x="10800" y="0"/>
                  </a:moveTo>
                  <a:cubicBezTo>
                    <a:pt x="4833" y="0"/>
                    <a:pt x="0" y="4833"/>
                    <a:pt x="0" y="10800"/>
                  </a:cubicBezTo>
                  <a:cubicBezTo>
                    <a:pt x="0" y="16766"/>
                    <a:pt x="4833" y="21599"/>
                    <a:pt x="10800" y="21599"/>
                  </a:cubicBezTo>
                  <a:cubicBezTo>
                    <a:pt x="16766" y="21599"/>
                    <a:pt x="21600" y="16766"/>
                    <a:pt x="21600" y="10800"/>
                  </a:cubicBezTo>
                  <a:cubicBezTo>
                    <a:pt x="21600" y="4833"/>
                    <a:pt x="16766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defTabSz="608965">
                <a:defRPr/>
              </a:pPr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119" name="AutoShape 120"/>
            <p:cNvSpPr/>
            <p:nvPr/>
          </p:nvSpPr>
          <p:spPr bwMode="auto">
            <a:xfrm>
              <a:off x="5476875" y="2713038"/>
              <a:ext cx="242888" cy="24447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6948" y="16070"/>
                  </a:moveTo>
                  <a:cubicBezTo>
                    <a:pt x="14037" y="19468"/>
                    <a:pt x="8925" y="19859"/>
                    <a:pt x="5529" y="16948"/>
                  </a:cubicBezTo>
                  <a:cubicBezTo>
                    <a:pt x="2130" y="14038"/>
                    <a:pt x="1740" y="8924"/>
                    <a:pt x="4651" y="5527"/>
                  </a:cubicBezTo>
                  <a:cubicBezTo>
                    <a:pt x="7559" y="2131"/>
                    <a:pt x="12674" y="1740"/>
                    <a:pt x="16070" y="4650"/>
                  </a:cubicBezTo>
                  <a:cubicBezTo>
                    <a:pt x="19466" y="7560"/>
                    <a:pt x="19859" y="12673"/>
                    <a:pt x="16948" y="16070"/>
                  </a:cubicBezTo>
                  <a:moveTo>
                    <a:pt x="10800" y="0"/>
                  </a:moveTo>
                  <a:cubicBezTo>
                    <a:pt x="4833" y="0"/>
                    <a:pt x="0" y="4834"/>
                    <a:pt x="0" y="10800"/>
                  </a:cubicBezTo>
                  <a:cubicBezTo>
                    <a:pt x="0" y="16765"/>
                    <a:pt x="4833" y="21599"/>
                    <a:pt x="10800" y="21599"/>
                  </a:cubicBezTo>
                  <a:cubicBezTo>
                    <a:pt x="16764" y="21599"/>
                    <a:pt x="21600" y="16765"/>
                    <a:pt x="21600" y="10800"/>
                  </a:cubicBezTo>
                  <a:cubicBezTo>
                    <a:pt x="21600" y="4834"/>
                    <a:pt x="16764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defTabSz="608965">
                <a:defRPr/>
              </a:pPr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120" name="AutoShape 121"/>
            <p:cNvSpPr/>
            <p:nvPr/>
          </p:nvSpPr>
          <p:spPr bwMode="auto">
            <a:xfrm>
              <a:off x="5537200" y="2773363"/>
              <a:ext cx="68263" cy="6985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200" y="0"/>
                  </a:moveTo>
                  <a:cubicBezTo>
                    <a:pt x="8596" y="0"/>
                    <a:pt x="0" y="8596"/>
                    <a:pt x="0" y="19195"/>
                  </a:cubicBezTo>
                  <a:lnTo>
                    <a:pt x="0" y="19199"/>
                  </a:lnTo>
                  <a:cubicBezTo>
                    <a:pt x="0" y="20524"/>
                    <a:pt x="1068" y="21599"/>
                    <a:pt x="2400" y="21599"/>
                  </a:cubicBezTo>
                  <a:cubicBezTo>
                    <a:pt x="3721" y="21599"/>
                    <a:pt x="4800" y="20524"/>
                    <a:pt x="4800" y="19199"/>
                  </a:cubicBezTo>
                  <a:lnTo>
                    <a:pt x="4800" y="19195"/>
                  </a:lnTo>
                  <a:cubicBezTo>
                    <a:pt x="4800" y="11247"/>
                    <a:pt x="11240" y="4799"/>
                    <a:pt x="19200" y="4799"/>
                  </a:cubicBezTo>
                  <a:cubicBezTo>
                    <a:pt x="20521" y="4799"/>
                    <a:pt x="21600" y="3724"/>
                    <a:pt x="21600" y="2399"/>
                  </a:cubicBezTo>
                  <a:cubicBezTo>
                    <a:pt x="21600" y="1075"/>
                    <a:pt x="20521" y="0"/>
                    <a:pt x="192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defTabSz="608965">
                <a:defRPr/>
              </a:pPr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121" name="AutoShape 122"/>
            <p:cNvSpPr/>
            <p:nvPr/>
          </p:nvSpPr>
          <p:spPr bwMode="auto">
            <a:xfrm>
              <a:off x="5354638" y="2605088"/>
              <a:ext cx="488950" cy="41275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249" y="19199"/>
                  </a:moveTo>
                  <a:cubicBezTo>
                    <a:pt x="20249" y="19642"/>
                    <a:pt x="19948" y="19999"/>
                    <a:pt x="19575" y="19999"/>
                  </a:cubicBezTo>
                  <a:lnTo>
                    <a:pt x="2024" y="19999"/>
                  </a:lnTo>
                  <a:cubicBezTo>
                    <a:pt x="1651" y="19999"/>
                    <a:pt x="1349" y="19642"/>
                    <a:pt x="1349" y="19199"/>
                  </a:cubicBezTo>
                  <a:lnTo>
                    <a:pt x="1349" y="7200"/>
                  </a:lnTo>
                  <a:cubicBezTo>
                    <a:pt x="1349" y="6809"/>
                    <a:pt x="1588" y="6475"/>
                    <a:pt x="1914" y="6411"/>
                  </a:cubicBezTo>
                  <a:lnTo>
                    <a:pt x="5588" y="5684"/>
                  </a:lnTo>
                  <a:lnTo>
                    <a:pt x="6797" y="2103"/>
                  </a:lnTo>
                  <a:cubicBezTo>
                    <a:pt x="6900" y="1799"/>
                    <a:pt x="7148" y="1600"/>
                    <a:pt x="7424" y="1600"/>
                  </a:cubicBezTo>
                  <a:lnTo>
                    <a:pt x="14174" y="1600"/>
                  </a:lnTo>
                  <a:cubicBezTo>
                    <a:pt x="14450" y="1600"/>
                    <a:pt x="14698" y="1799"/>
                    <a:pt x="14801" y="2103"/>
                  </a:cubicBezTo>
                  <a:lnTo>
                    <a:pt x="16010" y="5684"/>
                  </a:lnTo>
                  <a:lnTo>
                    <a:pt x="19685" y="6411"/>
                  </a:lnTo>
                  <a:cubicBezTo>
                    <a:pt x="20011" y="6475"/>
                    <a:pt x="20249" y="6809"/>
                    <a:pt x="20249" y="7200"/>
                  </a:cubicBezTo>
                  <a:cubicBezTo>
                    <a:pt x="20249" y="7200"/>
                    <a:pt x="20249" y="19199"/>
                    <a:pt x="20249" y="19199"/>
                  </a:cubicBezTo>
                  <a:close/>
                  <a:moveTo>
                    <a:pt x="19907" y="4832"/>
                  </a:moveTo>
                  <a:lnTo>
                    <a:pt x="16981" y="4254"/>
                  </a:lnTo>
                  <a:lnTo>
                    <a:pt x="16054" y="1507"/>
                  </a:lnTo>
                  <a:cubicBezTo>
                    <a:pt x="15745" y="591"/>
                    <a:pt x="15006" y="0"/>
                    <a:pt x="14174" y="0"/>
                  </a:cubicBezTo>
                  <a:lnTo>
                    <a:pt x="7424" y="0"/>
                  </a:lnTo>
                  <a:cubicBezTo>
                    <a:pt x="6593" y="0"/>
                    <a:pt x="5854" y="591"/>
                    <a:pt x="5543" y="1509"/>
                  </a:cubicBezTo>
                  <a:lnTo>
                    <a:pt x="4618" y="4254"/>
                  </a:lnTo>
                  <a:lnTo>
                    <a:pt x="1692" y="4832"/>
                  </a:lnTo>
                  <a:cubicBezTo>
                    <a:pt x="711" y="5025"/>
                    <a:pt x="0" y="6020"/>
                    <a:pt x="0" y="7200"/>
                  </a:cubicBezTo>
                  <a:lnTo>
                    <a:pt x="0" y="19199"/>
                  </a:lnTo>
                  <a:cubicBezTo>
                    <a:pt x="0" y="20523"/>
                    <a:pt x="908" y="21600"/>
                    <a:pt x="2024" y="21600"/>
                  </a:cubicBezTo>
                  <a:lnTo>
                    <a:pt x="19575" y="21600"/>
                  </a:lnTo>
                  <a:cubicBezTo>
                    <a:pt x="20691" y="21600"/>
                    <a:pt x="21600" y="20523"/>
                    <a:pt x="21600" y="19199"/>
                  </a:cubicBezTo>
                  <a:lnTo>
                    <a:pt x="21600" y="7200"/>
                  </a:lnTo>
                  <a:cubicBezTo>
                    <a:pt x="21600" y="6020"/>
                    <a:pt x="20888" y="5025"/>
                    <a:pt x="19907" y="4832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defTabSz="608965">
                <a:defRPr/>
              </a:pPr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122" name="AutoShape 123"/>
            <p:cNvSpPr/>
            <p:nvPr/>
          </p:nvSpPr>
          <p:spPr bwMode="auto">
            <a:xfrm>
              <a:off x="4378325" y="2560638"/>
              <a:ext cx="487363" cy="48895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8180" y="12132"/>
                  </a:moveTo>
                  <a:cubicBezTo>
                    <a:pt x="17710" y="12226"/>
                    <a:pt x="17327" y="12561"/>
                    <a:pt x="17170" y="13012"/>
                  </a:cubicBezTo>
                  <a:cubicBezTo>
                    <a:pt x="17083" y="13261"/>
                    <a:pt x="16981" y="13503"/>
                    <a:pt x="16868" y="13738"/>
                  </a:cubicBezTo>
                  <a:cubicBezTo>
                    <a:pt x="16658" y="14169"/>
                    <a:pt x="16694" y="14677"/>
                    <a:pt x="16959" y="15075"/>
                  </a:cubicBezTo>
                  <a:lnTo>
                    <a:pt x="18131" y="16833"/>
                  </a:lnTo>
                  <a:lnTo>
                    <a:pt x="16832" y="18132"/>
                  </a:lnTo>
                  <a:lnTo>
                    <a:pt x="15075" y="16960"/>
                  </a:lnTo>
                  <a:cubicBezTo>
                    <a:pt x="14850" y="16810"/>
                    <a:pt x="14589" y="16733"/>
                    <a:pt x="14326" y="16733"/>
                  </a:cubicBezTo>
                  <a:cubicBezTo>
                    <a:pt x="14126" y="16733"/>
                    <a:pt x="13924" y="16778"/>
                    <a:pt x="13738" y="16868"/>
                  </a:cubicBezTo>
                  <a:cubicBezTo>
                    <a:pt x="13504" y="16981"/>
                    <a:pt x="13262" y="17083"/>
                    <a:pt x="13012" y="17170"/>
                  </a:cubicBezTo>
                  <a:cubicBezTo>
                    <a:pt x="12561" y="17327"/>
                    <a:pt x="12226" y="17712"/>
                    <a:pt x="12133" y="18180"/>
                  </a:cubicBezTo>
                  <a:lnTo>
                    <a:pt x="11717" y="20249"/>
                  </a:lnTo>
                  <a:lnTo>
                    <a:pt x="9881" y="20249"/>
                  </a:lnTo>
                  <a:lnTo>
                    <a:pt x="9467" y="18180"/>
                  </a:lnTo>
                  <a:cubicBezTo>
                    <a:pt x="9373" y="17712"/>
                    <a:pt x="9039" y="17327"/>
                    <a:pt x="8588" y="17170"/>
                  </a:cubicBezTo>
                  <a:cubicBezTo>
                    <a:pt x="8339" y="17083"/>
                    <a:pt x="8096" y="16983"/>
                    <a:pt x="7861" y="16869"/>
                  </a:cubicBezTo>
                  <a:cubicBezTo>
                    <a:pt x="7675" y="16778"/>
                    <a:pt x="7474" y="16733"/>
                    <a:pt x="7273" y="16733"/>
                  </a:cubicBezTo>
                  <a:cubicBezTo>
                    <a:pt x="7011" y="16733"/>
                    <a:pt x="6750" y="16810"/>
                    <a:pt x="6525" y="16960"/>
                  </a:cubicBezTo>
                  <a:lnTo>
                    <a:pt x="4767" y="18132"/>
                  </a:lnTo>
                  <a:lnTo>
                    <a:pt x="3468" y="16833"/>
                  </a:lnTo>
                  <a:lnTo>
                    <a:pt x="4639" y="15075"/>
                  </a:lnTo>
                  <a:cubicBezTo>
                    <a:pt x="4904" y="14677"/>
                    <a:pt x="4939" y="14169"/>
                    <a:pt x="4732" y="13738"/>
                  </a:cubicBezTo>
                  <a:cubicBezTo>
                    <a:pt x="4618" y="13504"/>
                    <a:pt x="4516" y="13263"/>
                    <a:pt x="4429" y="13013"/>
                  </a:cubicBezTo>
                  <a:cubicBezTo>
                    <a:pt x="4273" y="12561"/>
                    <a:pt x="3888" y="12227"/>
                    <a:pt x="3419" y="12133"/>
                  </a:cubicBezTo>
                  <a:lnTo>
                    <a:pt x="1350" y="11718"/>
                  </a:lnTo>
                  <a:lnTo>
                    <a:pt x="1349" y="9882"/>
                  </a:lnTo>
                  <a:lnTo>
                    <a:pt x="3419" y="9468"/>
                  </a:lnTo>
                  <a:cubicBezTo>
                    <a:pt x="3888" y="9374"/>
                    <a:pt x="4273" y="9039"/>
                    <a:pt x="4429" y="8588"/>
                  </a:cubicBezTo>
                  <a:cubicBezTo>
                    <a:pt x="4516" y="8338"/>
                    <a:pt x="4617" y="8096"/>
                    <a:pt x="4731" y="7862"/>
                  </a:cubicBezTo>
                  <a:cubicBezTo>
                    <a:pt x="4940" y="7431"/>
                    <a:pt x="4905" y="6923"/>
                    <a:pt x="4639" y="6524"/>
                  </a:cubicBezTo>
                  <a:lnTo>
                    <a:pt x="3468" y="4767"/>
                  </a:lnTo>
                  <a:lnTo>
                    <a:pt x="4767" y="3468"/>
                  </a:lnTo>
                  <a:lnTo>
                    <a:pt x="6525" y="4639"/>
                  </a:lnTo>
                  <a:cubicBezTo>
                    <a:pt x="6750" y="4790"/>
                    <a:pt x="7011" y="4866"/>
                    <a:pt x="7273" y="4866"/>
                  </a:cubicBezTo>
                  <a:cubicBezTo>
                    <a:pt x="7474" y="4866"/>
                    <a:pt x="7674" y="4822"/>
                    <a:pt x="7861" y="4732"/>
                  </a:cubicBezTo>
                  <a:cubicBezTo>
                    <a:pt x="8095" y="4619"/>
                    <a:pt x="8337" y="4517"/>
                    <a:pt x="8586" y="4430"/>
                  </a:cubicBezTo>
                  <a:cubicBezTo>
                    <a:pt x="9039" y="4272"/>
                    <a:pt x="9373" y="3888"/>
                    <a:pt x="9467" y="3420"/>
                  </a:cubicBezTo>
                  <a:lnTo>
                    <a:pt x="9881" y="1350"/>
                  </a:lnTo>
                  <a:lnTo>
                    <a:pt x="11717" y="1350"/>
                  </a:lnTo>
                  <a:lnTo>
                    <a:pt x="12131" y="3420"/>
                  </a:lnTo>
                  <a:cubicBezTo>
                    <a:pt x="12225" y="3888"/>
                    <a:pt x="12560" y="4272"/>
                    <a:pt x="13012" y="4430"/>
                  </a:cubicBezTo>
                  <a:cubicBezTo>
                    <a:pt x="13261" y="4517"/>
                    <a:pt x="13502" y="4617"/>
                    <a:pt x="13737" y="4731"/>
                  </a:cubicBezTo>
                  <a:cubicBezTo>
                    <a:pt x="13924" y="4822"/>
                    <a:pt x="14125" y="4866"/>
                    <a:pt x="14326" y="4866"/>
                  </a:cubicBezTo>
                  <a:cubicBezTo>
                    <a:pt x="14589" y="4866"/>
                    <a:pt x="14850" y="4790"/>
                    <a:pt x="15075" y="4639"/>
                  </a:cubicBezTo>
                  <a:lnTo>
                    <a:pt x="16832" y="3468"/>
                  </a:lnTo>
                  <a:lnTo>
                    <a:pt x="18131" y="4767"/>
                  </a:lnTo>
                  <a:lnTo>
                    <a:pt x="16959" y="6524"/>
                  </a:lnTo>
                  <a:cubicBezTo>
                    <a:pt x="16694" y="6923"/>
                    <a:pt x="16660" y="7431"/>
                    <a:pt x="16867" y="7861"/>
                  </a:cubicBezTo>
                  <a:cubicBezTo>
                    <a:pt x="16980" y="8096"/>
                    <a:pt x="17083" y="8337"/>
                    <a:pt x="17170" y="8587"/>
                  </a:cubicBezTo>
                  <a:cubicBezTo>
                    <a:pt x="17327" y="9039"/>
                    <a:pt x="17710" y="9373"/>
                    <a:pt x="18180" y="9467"/>
                  </a:cubicBezTo>
                  <a:lnTo>
                    <a:pt x="20248" y="9882"/>
                  </a:lnTo>
                  <a:lnTo>
                    <a:pt x="20250" y="11718"/>
                  </a:lnTo>
                  <a:cubicBezTo>
                    <a:pt x="20250" y="11718"/>
                    <a:pt x="18180" y="12132"/>
                    <a:pt x="18180" y="12132"/>
                  </a:cubicBezTo>
                  <a:close/>
                  <a:moveTo>
                    <a:pt x="20513" y="8558"/>
                  </a:moveTo>
                  <a:lnTo>
                    <a:pt x="18445" y="8143"/>
                  </a:lnTo>
                  <a:cubicBezTo>
                    <a:pt x="18341" y="7844"/>
                    <a:pt x="18218" y="7554"/>
                    <a:pt x="18082" y="7273"/>
                  </a:cubicBezTo>
                  <a:lnTo>
                    <a:pt x="19254" y="5516"/>
                  </a:lnTo>
                  <a:cubicBezTo>
                    <a:pt x="19611" y="4980"/>
                    <a:pt x="19540" y="4268"/>
                    <a:pt x="19085" y="3813"/>
                  </a:cubicBezTo>
                  <a:lnTo>
                    <a:pt x="17787" y="2514"/>
                  </a:lnTo>
                  <a:cubicBezTo>
                    <a:pt x="17526" y="2253"/>
                    <a:pt x="17181" y="2118"/>
                    <a:pt x="16831" y="2118"/>
                  </a:cubicBezTo>
                  <a:cubicBezTo>
                    <a:pt x="16573" y="2118"/>
                    <a:pt x="16312" y="2193"/>
                    <a:pt x="16084" y="2345"/>
                  </a:cubicBezTo>
                  <a:lnTo>
                    <a:pt x="14326" y="3516"/>
                  </a:lnTo>
                  <a:cubicBezTo>
                    <a:pt x="14044" y="3380"/>
                    <a:pt x="13754" y="3258"/>
                    <a:pt x="13455" y="3155"/>
                  </a:cubicBezTo>
                  <a:lnTo>
                    <a:pt x="13041" y="1085"/>
                  </a:lnTo>
                  <a:cubicBezTo>
                    <a:pt x="12916" y="454"/>
                    <a:pt x="12361" y="0"/>
                    <a:pt x="11717" y="0"/>
                  </a:cubicBezTo>
                  <a:lnTo>
                    <a:pt x="9881" y="0"/>
                  </a:lnTo>
                  <a:cubicBezTo>
                    <a:pt x="9238" y="0"/>
                    <a:pt x="8684" y="454"/>
                    <a:pt x="8557" y="1085"/>
                  </a:cubicBezTo>
                  <a:lnTo>
                    <a:pt x="8143" y="3155"/>
                  </a:lnTo>
                  <a:cubicBezTo>
                    <a:pt x="7843" y="3258"/>
                    <a:pt x="7554" y="3381"/>
                    <a:pt x="7273" y="3516"/>
                  </a:cubicBezTo>
                  <a:lnTo>
                    <a:pt x="5516" y="2345"/>
                  </a:lnTo>
                  <a:cubicBezTo>
                    <a:pt x="5287" y="2193"/>
                    <a:pt x="5026" y="2118"/>
                    <a:pt x="4767" y="2118"/>
                  </a:cubicBezTo>
                  <a:cubicBezTo>
                    <a:pt x="4419" y="2118"/>
                    <a:pt x="4073" y="2253"/>
                    <a:pt x="3812" y="2514"/>
                  </a:cubicBezTo>
                  <a:lnTo>
                    <a:pt x="2514" y="3813"/>
                  </a:lnTo>
                  <a:cubicBezTo>
                    <a:pt x="2059" y="4268"/>
                    <a:pt x="1988" y="4980"/>
                    <a:pt x="2345" y="5516"/>
                  </a:cubicBezTo>
                  <a:lnTo>
                    <a:pt x="3516" y="7273"/>
                  </a:lnTo>
                  <a:cubicBezTo>
                    <a:pt x="3380" y="7555"/>
                    <a:pt x="3258" y="7844"/>
                    <a:pt x="3154" y="8144"/>
                  </a:cubicBezTo>
                  <a:lnTo>
                    <a:pt x="1085" y="8558"/>
                  </a:lnTo>
                  <a:cubicBezTo>
                    <a:pt x="454" y="8684"/>
                    <a:pt x="0" y="9238"/>
                    <a:pt x="0" y="9882"/>
                  </a:cubicBezTo>
                  <a:lnTo>
                    <a:pt x="0" y="11718"/>
                  </a:lnTo>
                  <a:cubicBezTo>
                    <a:pt x="0" y="12361"/>
                    <a:pt x="454" y="12916"/>
                    <a:pt x="1085" y="13042"/>
                  </a:cubicBezTo>
                  <a:lnTo>
                    <a:pt x="3154" y="13456"/>
                  </a:lnTo>
                  <a:cubicBezTo>
                    <a:pt x="3258" y="13755"/>
                    <a:pt x="3380" y="14046"/>
                    <a:pt x="3516" y="14326"/>
                  </a:cubicBezTo>
                  <a:lnTo>
                    <a:pt x="2345" y="16083"/>
                  </a:lnTo>
                  <a:cubicBezTo>
                    <a:pt x="1988" y="16619"/>
                    <a:pt x="2059" y="17332"/>
                    <a:pt x="2514" y="17787"/>
                  </a:cubicBezTo>
                  <a:lnTo>
                    <a:pt x="3812" y="19086"/>
                  </a:lnTo>
                  <a:cubicBezTo>
                    <a:pt x="4073" y="19346"/>
                    <a:pt x="4419" y="19482"/>
                    <a:pt x="4767" y="19482"/>
                  </a:cubicBezTo>
                  <a:cubicBezTo>
                    <a:pt x="5026" y="19482"/>
                    <a:pt x="5287" y="19406"/>
                    <a:pt x="5516" y="19254"/>
                  </a:cubicBezTo>
                  <a:lnTo>
                    <a:pt x="7273" y="18083"/>
                  </a:lnTo>
                  <a:cubicBezTo>
                    <a:pt x="7554" y="18220"/>
                    <a:pt x="7843" y="18341"/>
                    <a:pt x="8143" y="18445"/>
                  </a:cubicBezTo>
                  <a:lnTo>
                    <a:pt x="8557" y="20514"/>
                  </a:lnTo>
                  <a:cubicBezTo>
                    <a:pt x="8684" y="21146"/>
                    <a:pt x="9238" y="21599"/>
                    <a:pt x="9881" y="21599"/>
                  </a:cubicBezTo>
                  <a:lnTo>
                    <a:pt x="11717" y="21599"/>
                  </a:lnTo>
                  <a:cubicBezTo>
                    <a:pt x="12361" y="21599"/>
                    <a:pt x="12916" y="21146"/>
                    <a:pt x="13041" y="20514"/>
                  </a:cubicBezTo>
                  <a:lnTo>
                    <a:pt x="13456" y="18445"/>
                  </a:lnTo>
                  <a:cubicBezTo>
                    <a:pt x="13755" y="18341"/>
                    <a:pt x="14046" y="18219"/>
                    <a:pt x="14326" y="18083"/>
                  </a:cubicBezTo>
                  <a:lnTo>
                    <a:pt x="16084" y="19254"/>
                  </a:lnTo>
                  <a:cubicBezTo>
                    <a:pt x="16312" y="19406"/>
                    <a:pt x="16573" y="19482"/>
                    <a:pt x="16831" y="19482"/>
                  </a:cubicBezTo>
                  <a:cubicBezTo>
                    <a:pt x="17181" y="19482"/>
                    <a:pt x="17526" y="19346"/>
                    <a:pt x="17787" y="19086"/>
                  </a:cubicBezTo>
                  <a:lnTo>
                    <a:pt x="19085" y="17787"/>
                  </a:lnTo>
                  <a:cubicBezTo>
                    <a:pt x="19540" y="17332"/>
                    <a:pt x="19611" y="16619"/>
                    <a:pt x="19254" y="16083"/>
                  </a:cubicBezTo>
                  <a:lnTo>
                    <a:pt x="18082" y="14326"/>
                  </a:lnTo>
                  <a:cubicBezTo>
                    <a:pt x="18219" y="14045"/>
                    <a:pt x="18341" y="13755"/>
                    <a:pt x="18445" y="13456"/>
                  </a:cubicBezTo>
                  <a:lnTo>
                    <a:pt x="20513" y="13042"/>
                  </a:lnTo>
                  <a:cubicBezTo>
                    <a:pt x="21145" y="12916"/>
                    <a:pt x="21599" y="12361"/>
                    <a:pt x="21599" y="11718"/>
                  </a:cubicBezTo>
                  <a:lnTo>
                    <a:pt x="21599" y="9882"/>
                  </a:lnTo>
                  <a:cubicBezTo>
                    <a:pt x="21599" y="9238"/>
                    <a:pt x="21145" y="8684"/>
                    <a:pt x="20513" y="8558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defTabSz="608965">
                <a:defRPr/>
              </a:pPr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123" name="AutoShape 124"/>
            <p:cNvSpPr/>
            <p:nvPr/>
          </p:nvSpPr>
          <p:spPr bwMode="auto">
            <a:xfrm>
              <a:off x="4514850" y="2697163"/>
              <a:ext cx="214313" cy="21272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0250"/>
                  </a:moveTo>
                  <a:cubicBezTo>
                    <a:pt x="5580" y="20250"/>
                    <a:pt x="1350" y="16017"/>
                    <a:pt x="1350" y="10800"/>
                  </a:cubicBezTo>
                  <a:cubicBezTo>
                    <a:pt x="1350" y="5582"/>
                    <a:pt x="5580" y="1349"/>
                    <a:pt x="10800" y="1349"/>
                  </a:cubicBezTo>
                  <a:cubicBezTo>
                    <a:pt x="16016" y="1349"/>
                    <a:pt x="20250" y="5582"/>
                    <a:pt x="20250" y="10800"/>
                  </a:cubicBezTo>
                  <a:cubicBezTo>
                    <a:pt x="20250" y="16017"/>
                    <a:pt x="16016" y="20250"/>
                    <a:pt x="10800" y="20250"/>
                  </a:cubicBezTo>
                  <a:moveTo>
                    <a:pt x="10800" y="0"/>
                  </a:moveTo>
                  <a:cubicBezTo>
                    <a:pt x="4836" y="0"/>
                    <a:pt x="0" y="4836"/>
                    <a:pt x="0" y="10800"/>
                  </a:cubicBezTo>
                  <a:cubicBezTo>
                    <a:pt x="0" y="16763"/>
                    <a:pt x="4836" y="21600"/>
                    <a:pt x="10800" y="21600"/>
                  </a:cubicBezTo>
                  <a:cubicBezTo>
                    <a:pt x="16763" y="21600"/>
                    <a:pt x="21599" y="16763"/>
                    <a:pt x="21599" y="10800"/>
                  </a:cubicBezTo>
                  <a:cubicBezTo>
                    <a:pt x="21599" y="4836"/>
                    <a:pt x="16763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defTabSz="608965">
                <a:defRPr/>
              </a:pPr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124" name="AutoShape 125"/>
            <p:cNvSpPr/>
            <p:nvPr/>
          </p:nvSpPr>
          <p:spPr bwMode="auto">
            <a:xfrm>
              <a:off x="4560888" y="2741613"/>
              <a:ext cx="122237" cy="12382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18900"/>
                  </a:moveTo>
                  <a:cubicBezTo>
                    <a:pt x="6328" y="18900"/>
                    <a:pt x="2699" y="15271"/>
                    <a:pt x="2699" y="10800"/>
                  </a:cubicBezTo>
                  <a:cubicBezTo>
                    <a:pt x="2699" y="6329"/>
                    <a:pt x="6328" y="2700"/>
                    <a:pt x="10800" y="2700"/>
                  </a:cubicBezTo>
                  <a:cubicBezTo>
                    <a:pt x="15271" y="2700"/>
                    <a:pt x="18899" y="6329"/>
                    <a:pt x="18899" y="10800"/>
                  </a:cubicBezTo>
                  <a:cubicBezTo>
                    <a:pt x="18899" y="15271"/>
                    <a:pt x="15271" y="18900"/>
                    <a:pt x="10800" y="18900"/>
                  </a:cubicBezTo>
                  <a:moveTo>
                    <a:pt x="10800" y="0"/>
                  </a:moveTo>
                  <a:cubicBezTo>
                    <a:pt x="4830" y="0"/>
                    <a:pt x="0" y="4833"/>
                    <a:pt x="0" y="10800"/>
                  </a:cubicBezTo>
                  <a:cubicBezTo>
                    <a:pt x="0" y="16766"/>
                    <a:pt x="4830" y="21599"/>
                    <a:pt x="10800" y="21599"/>
                  </a:cubicBezTo>
                  <a:cubicBezTo>
                    <a:pt x="16764" y="21599"/>
                    <a:pt x="21600" y="16766"/>
                    <a:pt x="21600" y="10800"/>
                  </a:cubicBezTo>
                  <a:cubicBezTo>
                    <a:pt x="21600" y="4833"/>
                    <a:pt x="16764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defTabSz="608965">
                <a:defRPr/>
              </a:pPr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125" name="AutoShape 126"/>
            <p:cNvSpPr/>
            <p:nvPr/>
          </p:nvSpPr>
          <p:spPr bwMode="auto">
            <a:xfrm>
              <a:off x="3402013" y="2560638"/>
              <a:ext cx="487362" cy="48895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3499" y="14850"/>
                  </a:moveTo>
                  <a:cubicBezTo>
                    <a:pt x="9772" y="14850"/>
                    <a:pt x="6749" y="11827"/>
                    <a:pt x="6749" y="8100"/>
                  </a:cubicBezTo>
                  <a:cubicBezTo>
                    <a:pt x="6749" y="4372"/>
                    <a:pt x="9772" y="1350"/>
                    <a:pt x="13499" y="1350"/>
                  </a:cubicBezTo>
                  <a:cubicBezTo>
                    <a:pt x="17227" y="1350"/>
                    <a:pt x="20249" y="4372"/>
                    <a:pt x="20249" y="8100"/>
                  </a:cubicBezTo>
                  <a:cubicBezTo>
                    <a:pt x="20249" y="11827"/>
                    <a:pt x="17227" y="14850"/>
                    <a:pt x="13499" y="14850"/>
                  </a:cubicBezTo>
                  <a:moveTo>
                    <a:pt x="3236" y="20042"/>
                  </a:moveTo>
                  <a:cubicBezTo>
                    <a:pt x="3019" y="20266"/>
                    <a:pt x="2718" y="20408"/>
                    <a:pt x="2382" y="20408"/>
                  </a:cubicBezTo>
                  <a:cubicBezTo>
                    <a:pt x="1724" y="20408"/>
                    <a:pt x="1191" y="19875"/>
                    <a:pt x="1191" y="19218"/>
                  </a:cubicBezTo>
                  <a:cubicBezTo>
                    <a:pt x="1191" y="18881"/>
                    <a:pt x="1332" y="18580"/>
                    <a:pt x="1557" y="18363"/>
                  </a:cubicBezTo>
                  <a:lnTo>
                    <a:pt x="1551" y="18358"/>
                  </a:lnTo>
                  <a:lnTo>
                    <a:pt x="6996" y="12913"/>
                  </a:lnTo>
                  <a:cubicBezTo>
                    <a:pt x="7472" y="13555"/>
                    <a:pt x="8039" y="14122"/>
                    <a:pt x="8680" y="14599"/>
                  </a:cubicBezTo>
                  <a:cubicBezTo>
                    <a:pt x="8680" y="14599"/>
                    <a:pt x="3236" y="20042"/>
                    <a:pt x="3236" y="20042"/>
                  </a:cubicBezTo>
                  <a:close/>
                  <a:moveTo>
                    <a:pt x="13499" y="0"/>
                  </a:moveTo>
                  <a:cubicBezTo>
                    <a:pt x="9026" y="0"/>
                    <a:pt x="5399" y="3626"/>
                    <a:pt x="5399" y="8100"/>
                  </a:cubicBezTo>
                  <a:cubicBezTo>
                    <a:pt x="5399" y="9467"/>
                    <a:pt x="5742" y="10754"/>
                    <a:pt x="6341" y="11884"/>
                  </a:cubicBezTo>
                  <a:lnTo>
                    <a:pt x="709" y="17515"/>
                  </a:lnTo>
                  <a:lnTo>
                    <a:pt x="713" y="17520"/>
                  </a:lnTo>
                  <a:cubicBezTo>
                    <a:pt x="274" y="17953"/>
                    <a:pt x="0" y="18552"/>
                    <a:pt x="0" y="19218"/>
                  </a:cubicBezTo>
                  <a:cubicBezTo>
                    <a:pt x="0" y="20533"/>
                    <a:pt x="1066" y="21599"/>
                    <a:pt x="2382" y="21599"/>
                  </a:cubicBezTo>
                  <a:cubicBezTo>
                    <a:pt x="3047" y="21599"/>
                    <a:pt x="3647" y="21326"/>
                    <a:pt x="4079" y="20885"/>
                  </a:cubicBezTo>
                  <a:lnTo>
                    <a:pt x="4078" y="20884"/>
                  </a:lnTo>
                  <a:lnTo>
                    <a:pt x="9708" y="15255"/>
                  </a:lnTo>
                  <a:cubicBezTo>
                    <a:pt x="10839" y="15856"/>
                    <a:pt x="12128" y="16200"/>
                    <a:pt x="13499" y="16200"/>
                  </a:cubicBezTo>
                  <a:cubicBezTo>
                    <a:pt x="17973" y="16200"/>
                    <a:pt x="21600" y="12573"/>
                    <a:pt x="21600" y="8100"/>
                  </a:cubicBezTo>
                  <a:cubicBezTo>
                    <a:pt x="21600" y="3626"/>
                    <a:pt x="17973" y="0"/>
                    <a:pt x="13499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defTabSz="608965">
                <a:defRPr/>
              </a:pPr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126" name="AutoShape 127"/>
            <p:cNvSpPr/>
            <p:nvPr/>
          </p:nvSpPr>
          <p:spPr bwMode="auto">
            <a:xfrm>
              <a:off x="3598863" y="2636838"/>
              <a:ext cx="115887" cy="11430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160" y="0"/>
                  </a:moveTo>
                  <a:cubicBezTo>
                    <a:pt x="9025" y="0"/>
                    <a:pt x="0" y="9025"/>
                    <a:pt x="0" y="20160"/>
                  </a:cubicBezTo>
                  <a:cubicBezTo>
                    <a:pt x="0" y="20954"/>
                    <a:pt x="644" y="21600"/>
                    <a:pt x="1440" y="21600"/>
                  </a:cubicBezTo>
                  <a:cubicBezTo>
                    <a:pt x="2235" y="21600"/>
                    <a:pt x="2880" y="20954"/>
                    <a:pt x="2880" y="20160"/>
                  </a:cubicBezTo>
                  <a:cubicBezTo>
                    <a:pt x="2880" y="10618"/>
                    <a:pt x="10617" y="2880"/>
                    <a:pt x="20160" y="2880"/>
                  </a:cubicBezTo>
                  <a:cubicBezTo>
                    <a:pt x="20955" y="2880"/>
                    <a:pt x="21599" y="2234"/>
                    <a:pt x="21599" y="1440"/>
                  </a:cubicBezTo>
                  <a:cubicBezTo>
                    <a:pt x="21599" y="645"/>
                    <a:pt x="20955" y="0"/>
                    <a:pt x="2016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defTabSz="608965">
                <a:defRPr/>
              </a:pPr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127" name="AutoShape 128"/>
            <p:cNvSpPr/>
            <p:nvPr/>
          </p:nvSpPr>
          <p:spPr bwMode="auto">
            <a:xfrm>
              <a:off x="2424113" y="2560638"/>
              <a:ext cx="488950" cy="48895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4850" y="12150"/>
                  </a:moveTo>
                  <a:cubicBezTo>
                    <a:pt x="13851" y="12150"/>
                    <a:pt x="12926" y="11859"/>
                    <a:pt x="12124" y="11386"/>
                  </a:cubicBezTo>
                  <a:lnTo>
                    <a:pt x="11892" y="11618"/>
                  </a:lnTo>
                  <a:lnTo>
                    <a:pt x="11132" y="12377"/>
                  </a:lnTo>
                  <a:lnTo>
                    <a:pt x="9846" y="13663"/>
                  </a:lnTo>
                  <a:cubicBezTo>
                    <a:pt x="9593" y="13916"/>
                    <a:pt x="9451" y="14260"/>
                    <a:pt x="9451" y="14617"/>
                  </a:cubicBezTo>
                  <a:lnTo>
                    <a:pt x="9451" y="16200"/>
                  </a:lnTo>
                  <a:lnTo>
                    <a:pt x="8101" y="16200"/>
                  </a:lnTo>
                  <a:cubicBezTo>
                    <a:pt x="7356" y="16200"/>
                    <a:pt x="6751" y="16804"/>
                    <a:pt x="6751" y="17549"/>
                  </a:cubicBezTo>
                  <a:lnTo>
                    <a:pt x="6751" y="18900"/>
                  </a:lnTo>
                  <a:lnTo>
                    <a:pt x="5170" y="18900"/>
                  </a:lnTo>
                  <a:cubicBezTo>
                    <a:pt x="4812" y="18900"/>
                    <a:pt x="4469" y="19042"/>
                    <a:pt x="4216" y="19295"/>
                  </a:cubicBezTo>
                  <a:lnTo>
                    <a:pt x="3259" y="20252"/>
                  </a:lnTo>
                  <a:lnTo>
                    <a:pt x="1352" y="20249"/>
                  </a:lnTo>
                  <a:lnTo>
                    <a:pt x="1350" y="18326"/>
                  </a:lnTo>
                  <a:lnTo>
                    <a:pt x="9223" y="10467"/>
                  </a:lnTo>
                  <a:cubicBezTo>
                    <a:pt x="9223" y="10467"/>
                    <a:pt x="9223" y="10467"/>
                    <a:pt x="9224" y="10468"/>
                  </a:cubicBezTo>
                  <a:lnTo>
                    <a:pt x="10215" y="9477"/>
                  </a:lnTo>
                  <a:cubicBezTo>
                    <a:pt x="9741" y="8674"/>
                    <a:pt x="9451" y="7748"/>
                    <a:pt x="9451" y="6750"/>
                  </a:cubicBezTo>
                  <a:cubicBezTo>
                    <a:pt x="9451" y="3767"/>
                    <a:pt x="11869" y="1350"/>
                    <a:pt x="14850" y="1350"/>
                  </a:cubicBezTo>
                  <a:cubicBezTo>
                    <a:pt x="17832" y="1350"/>
                    <a:pt x="20250" y="3767"/>
                    <a:pt x="20250" y="6750"/>
                  </a:cubicBezTo>
                  <a:cubicBezTo>
                    <a:pt x="20250" y="9732"/>
                    <a:pt x="17832" y="12150"/>
                    <a:pt x="14850" y="12150"/>
                  </a:cubicBezTo>
                  <a:moveTo>
                    <a:pt x="14850" y="0"/>
                  </a:moveTo>
                  <a:cubicBezTo>
                    <a:pt x="11123" y="0"/>
                    <a:pt x="8101" y="3022"/>
                    <a:pt x="8101" y="6750"/>
                  </a:cubicBezTo>
                  <a:cubicBezTo>
                    <a:pt x="8101" y="7617"/>
                    <a:pt x="8283" y="8438"/>
                    <a:pt x="8582" y="9199"/>
                  </a:cubicBezTo>
                  <a:lnTo>
                    <a:pt x="383" y="17400"/>
                  </a:lnTo>
                  <a:cubicBezTo>
                    <a:pt x="146" y="17637"/>
                    <a:pt x="0" y="17863"/>
                    <a:pt x="0" y="18225"/>
                  </a:cubicBezTo>
                  <a:lnTo>
                    <a:pt x="0" y="20249"/>
                  </a:lnTo>
                  <a:cubicBezTo>
                    <a:pt x="0" y="20972"/>
                    <a:pt x="626" y="21599"/>
                    <a:pt x="1349" y="21599"/>
                  </a:cubicBezTo>
                  <a:lnTo>
                    <a:pt x="3374" y="21599"/>
                  </a:lnTo>
                  <a:cubicBezTo>
                    <a:pt x="3736" y="21599"/>
                    <a:pt x="3965" y="21455"/>
                    <a:pt x="4202" y="21219"/>
                  </a:cubicBezTo>
                  <a:lnTo>
                    <a:pt x="5170" y="20249"/>
                  </a:lnTo>
                  <a:lnTo>
                    <a:pt x="6751" y="20249"/>
                  </a:lnTo>
                  <a:cubicBezTo>
                    <a:pt x="7496" y="20249"/>
                    <a:pt x="8101" y="19645"/>
                    <a:pt x="8101" y="18900"/>
                  </a:cubicBezTo>
                  <a:lnTo>
                    <a:pt x="8101" y="17549"/>
                  </a:lnTo>
                  <a:lnTo>
                    <a:pt x="9451" y="17549"/>
                  </a:lnTo>
                  <a:cubicBezTo>
                    <a:pt x="10196" y="17549"/>
                    <a:pt x="10801" y="16945"/>
                    <a:pt x="10801" y="16200"/>
                  </a:cubicBezTo>
                  <a:lnTo>
                    <a:pt x="10801" y="14617"/>
                  </a:lnTo>
                  <a:lnTo>
                    <a:pt x="12400" y="13018"/>
                  </a:lnTo>
                  <a:cubicBezTo>
                    <a:pt x="13162" y="13317"/>
                    <a:pt x="13982" y="13500"/>
                    <a:pt x="14850" y="13500"/>
                  </a:cubicBezTo>
                  <a:cubicBezTo>
                    <a:pt x="18577" y="13500"/>
                    <a:pt x="21599" y="10477"/>
                    <a:pt x="21599" y="6750"/>
                  </a:cubicBezTo>
                  <a:cubicBezTo>
                    <a:pt x="21599" y="3022"/>
                    <a:pt x="18577" y="0"/>
                    <a:pt x="1485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defTabSz="608965">
                <a:defRPr/>
              </a:pPr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128" name="AutoShape 129"/>
            <p:cNvSpPr/>
            <p:nvPr/>
          </p:nvSpPr>
          <p:spPr bwMode="auto">
            <a:xfrm>
              <a:off x="2730500" y="2620963"/>
              <a:ext cx="120650" cy="120650"/>
            </a:xfrm>
            <a:custGeom>
              <a:avLst/>
              <a:gdLst>
                <a:gd name="T0" fmla="*/ 10800 w 21600"/>
                <a:gd name="T1" fmla="+- 0 10800 134"/>
                <a:gd name="T2" fmla="*/ 10800 h 21333"/>
                <a:gd name="T3" fmla="*/ 10800 w 21600"/>
                <a:gd name="T4" fmla="+- 0 10800 134"/>
                <a:gd name="T5" fmla="*/ 10800 h 21333"/>
                <a:gd name="T6" fmla="*/ 10800 w 21600"/>
                <a:gd name="T7" fmla="+- 0 10800 134"/>
                <a:gd name="T8" fmla="*/ 10800 h 21333"/>
                <a:gd name="T9" fmla="*/ 10800 w 21600"/>
                <a:gd name="T10" fmla="+- 0 10800 134"/>
                <a:gd name="T11" fmla="*/ 10800 h 21333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21600" h="21333">
                  <a:moveTo>
                    <a:pt x="13008" y="18684"/>
                  </a:moveTo>
                  <a:cubicBezTo>
                    <a:pt x="9017" y="15850"/>
                    <a:pt x="5542" y="12415"/>
                    <a:pt x="2694" y="8570"/>
                  </a:cubicBezTo>
                  <a:cubicBezTo>
                    <a:pt x="3736" y="5628"/>
                    <a:pt x="5693" y="3697"/>
                    <a:pt x="8585" y="2647"/>
                  </a:cubicBezTo>
                  <a:cubicBezTo>
                    <a:pt x="12578" y="5489"/>
                    <a:pt x="16048" y="8911"/>
                    <a:pt x="18889" y="12809"/>
                  </a:cubicBezTo>
                  <a:cubicBezTo>
                    <a:pt x="17836" y="15730"/>
                    <a:pt x="15883" y="17647"/>
                    <a:pt x="13008" y="18684"/>
                  </a:cubicBezTo>
                  <a:moveTo>
                    <a:pt x="21110" y="11295"/>
                  </a:moveTo>
                  <a:cubicBezTo>
                    <a:pt x="18081" y="7130"/>
                    <a:pt x="14396" y="3496"/>
                    <a:pt x="10161" y="484"/>
                  </a:cubicBezTo>
                  <a:cubicBezTo>
                    <a:pt x="9468" y="-8"/>
                    <a:pt x="8579" y="-134"/>
                    <a:pt x="7778" y="145"/>
                  </a:cubicBezTo>
                  <a:cubicBezTo>
                    <a:pt x="4027" y="1450"/>
                    <a:pt x="1463" y="3983"/>
                    <a:pt x="145" y="7687"/>
                  </a:cubicBezTo>
                  <a:cubicBezTo>
                    <a:pt x="46" y="7962"/>
                    <a:pt x="0" y="8252"/>
                    <a:pt x="0" y="8537"/>
                  </a:cubicBezTo>
                  <a:cubicBezTo>
                    <a:pt x="0" y="9071"/>
                    <a:pt x="167" y="9596"/>
                    <a:pt x="487" y="10041"/>
                  </a:cubicBezTo>
                  <a:cubicBezTo>
                    <a:pt x="3525" y="14213"/>
                    <a:pt x="7211" y="17850"/>
                    <a:pt x="11431" y="20850"/>
                  </a:cubicBezTo>
                  <a:cubicBezTo>
                    <a:pt x="12122" y="21338"/>
                    <a:pt x="13010" y="21466"/>
                    <a:pt x="13812" y="21188"/>
                  </a:cubicBezTo>
                  <a:cubicBezTo>
                    <a:pt x="17563" y="19893"/>
                    <a:pt x="20133" y="17356"/>
                    <a:pt x="21451" y="13647"/>
                  </a:cubicBezTo>
                  <a:cubicBezTo>
                    <a:pt x="21551" y="13372"/>
                    <a:pt x="21600" y="13081"/>
                    <a:pt x="21600" y="12796"/>
                  </a:cubicBezTo>
                  <a:cubicBezTo>
                    <a:pt x="21600" y="12265"/>
                    <a:pt x="21429" y="11740"/>
                    <a:pt x="21110" y="11295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defTabSz="608965">
                <a:defRPr/>
              </a:pPr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129" name="AutoShape 130"/>
            <p:cNvSpPr/>
            <p:nvPr/>
          </p:nvSpPr>
          <p:spPr bwMode="auto">
            <a:xfrm>
              <a:off x="1447800" y="2560638"/>
              <a:ext cx="488950" cy="488950"/>
            </a:xfrm>
            <a:custGeom>
              <a:avLst/>
              <a:gdLst>
                <a:gd name="T0" fmla="+- 0 10799 113"/>
                <a:gd name="T1" fmla="*/ T0 w 21373"/>
                <a:gd name="T2" fmla="*/ 10800 h 21600"/>
                <a:gd name="T3" fmla="+- 0 10799 113"/>
                <a:gd name="T4" fmla="*/ T3 w 21373"/>
                <a:gd name="T5" fmla="*/ 10800 h 21600"/>
                <a:gd name="T6" fmla="+- 0 10799 113"/>
                <a:gd name="T7" fmla="*/ T6 w 21373"/>
                <a:gd name="T8" fmla="*/ 10800 h 21600"/>
                <a:gd name="T9" fmla="+- 0 10799 113"/>
                <a:gd name="T10" fmla="*/ T9 w 21373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1373" h="21600">
                  <a:moveTo>
                    <a:pt x="1336" y="20249"/>
                  </a:moveTo>
                  <a:cubicBezTo>
                    <a:pt x="1428" y="20188"/>
                    <a:pt x="3691" y="18688"/>
                    <a:pt x="7070" y="17950"/>
                  </a:cubicBezTo>
                  <a:lnTo>
                    <a:pt x="8729" y="17587"/>
                  </a:lnTo>
                  <a:cubicBezTo>
                    <a:pt x="9321" y="17980"/>
                    <a:pt x="9972" y="18225"/>
                    <a:pt x="10686" y="18225"/>
                  </a:cubicBezTo>
                  <a:cubicBezTo>
                    <a:pt x="11401" y="18225"/>
                    <a:pt x="12052" y="17980"/>
                    <a:pt x="12644" y="17587"/>
                  </a:cubicBezTo>
                  <a:lnTo>
                    <a:pt x="14303" y="17950"/>
                  </a:lnTo>
                  <a:cubicBezTo>
                    <a:pt x="17656" y="18682"/>
                    <a:pt x="19911" y="20165"/>
                    <a:pt x="20037" y="20249"/>
                  </a:cubicBezTo>
                  <a:cubicBezTo>
                    <a:pt x="20037" y="20249"/>
                    <a:pt x="1336" y="20249"/>
                    <a:pt x="1336" y="20249"/>
                  </a:cubicBezTo>
                  <a:close/>
                  <a:moveTo>
                    <a:pt x="13537" y="15793"/>
                  </a:moveTo>
                  <a:lnTo>
                    <a:pt x="13317" y="16073"/>
                  </a:lnTo>
                  <a:cubicBezTo>
                    <a:pt x="11725" y="17923"/>
                    <a:pt x="9648" y="17923"/>
                    <a:pt x="8056" y="16073"/>
                  </a:cubicBezTo>
                  <a:lnTo>
                    <a:pt x="7836" y="15793"/>
                  </a:lnTo>
                  <a:cubicBezTo>
                    <a:pt x="5977" y="13411"/>
                    <a:pt x="5053" y="10261"/>
                    <a:pt x="5451" y="7255"/>
                  </a:cubicBezTo>
                  <a:cubicBezTo>
                    <a:pt x="5815" y="4367"/>
                    <a:pt x="7453" y="1350"/>
                    <a:pt x="10686" y="1350"/>
                  </a:cubicBezTo>
                  <a:cubicBezTo>
                    <a:pt x="13920" y="1350"/>
                    <a:pt x="15558" y="4367"/>
                    <a:pt x="15922" y="7255"/>
                  </a:cubicBezTo>
                  <a:cubicBezTo>
                    <a:pt x="16318" y="10262"/>
                    <a:pt x="15398" y="13411"/>
                    <a:pt x="13537" y="15793"/>
                  </a:cubicBezTo>
                  <a:moveTo>
                    <a:pt x="20778" y="19126"/>
                  </a:moveTo>
                  <a:cubicBezTo>
                    <a:pt x="20644" y="19037"/>
                    <a:pt x="18209" y="17422"/>
                    <a:pt x="14585" y="16630"/>
                  </a:cubicBezTo>
                  <a:cubicBezTo>
                    <a:pt x="15914" y="14927"/>
                    <a:pt x="16767" y="12639"/>
                    <a:pt x="17130" y="11115"/>
                  </a:cubicBezTo>
                  <a:cubicBezTo>
                    <a:pt x="17633" y="9004"/>
                    <a:pt x="17438" y="4873"/>
                    <a:pt x="15431" y="2299"/>
                  </a:cubicBezTo>
                  <a:cubicBezTo>
                    <a:pt x="14259" y="795"/>
                    <a:pt x="12618" y="0"/>
                    <a:pt x="10686" y="0"/>
                  </a:cubicBezTo>
                  <a:cubicBezTo>
                    <a:pt x="8755" y="0"/>
                    <a:pt x="7114" y="795"/>
                    <a:pt x="5942" y="2299"/>
                  </a:cubicBezTo>
                  <a:cubicBezTo>
                    <a:pt x="3935" y="4873"/>
                    <a:pt x="3740" y="9004"/>
                    <a:pt x="4243" y="11115"/>
                  </a:cubicBezTo>
                  <a:cubicBezTo>
                    <a:pt x="4606" y="12639"/>
                    <a:pt x="5459" y="14927"/>
                    <a:pt x="6788" y="16630"/>
                  </a:cubicBezTo>
                  <a:cubicBezTo>
                    <a:pt x="3164" y="17422"/>
                    <a:pt x="729" y="19037"/>
                    <a:pt x="595" y="19126"/>
                  </a:cubicBezTo>
                  <a:cubicBezTo>
                    <a:pt x="105" y="19457"/>
                    <a:pt x="-113" y="20071"/>
                    <a:pt x="57" y="20640"/>
                  </a:cubicBezTo>
                  <a:cubicBezTo>
                    <a:pt x="228" y="21210"/>
                    <a:pt x="747" y="21599"/>
                    <a:pt x="1336" y="21599"/>
                  </a:cubicBezTo>
                  <a:lnTo>
                    <a:pt x="20037" y="21599"/>
                  </a:lnTo>
                  <a:cubicBezTo>
                    <a:pt x="20626" y="21599"/>
                    <a:pt x="21145" y="21210"/>
                    <a:pt x="21316" y="20640"/>
                  </a:cubicBezTo>
                  <a:cubicBezTo>
                    <a:pt x="21487" y="20071"/>
                    <a:pt x="21268" y="19457"/>
                    <a:pt x="20778" y="19126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defTabSz="608965">
                <a:defRPr/>
              </a:pPr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130" name="AutoShape 131"/>
            <p:cNvSpPr/>
            <p:nvPr/>
          </p:nvSpPr>
          <p:spPr bwMode="auto">
            <a:xfrm>
              <a:off x="503238" y="2560638"/>
              <a:ext cx="427037" cy="48895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057" y="5400"/>
                  </a:moveTo>
                  <a:lnTo>
                    <a:pt x="20057" y="6075"/>
                  </a:lnTo>
                  <a:lnTo>
                    <a:pt x="1542" y="6075"/>
                  </a:lnTo>
                  <a:lnTo>
                    <a:pt x="1542" y="5400"/>
                  </a:lnTo>
                  <a:lnTo>
                    <a:pt x="1542" y="4725"/>
                  </a:lnTo>
                  <a:cubicBezTo>
                    <a:pt x="1542" y="4352"/>
                    <a:pt x="1887" y="4050"/>
                    <a:pt x="2314" y="4050"/>
                  </a:cubicBezTo>
                  <a:lnTo>
                    <a:pt x="19285" y="4050"/>
                  </a:lnTo>
                  <a:cubicBezTo>
                    <a:pt x="19712" y="4050"/>
                    <a:pt x="20057" y="4352"/>
                    <a:pt x="20057" y="4725"/>
                  </a:cubicBezTo>
                  <a:cubicBezTo>
                    <a:pt x="20057" y="4725"/>
                    <a:pt x="20057" y="5400"/>
                    <a:pt x="20057" y="5400"/>
                  </a:cubicBezTo>
                  <a:close/>
                  <a:moveTo>
                    <a:pt x="18514" y="18900"/>
                  </a:moveTo>
                  <a:cubicBezTo>
                    <a:pt x="18514" y="19644"/>
                    <a:pt x="17822" y="20249"/>
                    <a:pt x="16971" y="20249"/>
                  </a:cubicBezTo>
                  <a:lnTo>
                    <a:pt x="4628" y="20249"/>
                  </a:lnTo>
                  <a:cubicBezTo>
                    <a:pt x="3777" y="20249"/>
                    <a:pt x="3085" y="19644"/>
                    <a:pt x="3085" y="18900"/>
                  </a:cubicBezTo>
                  <a:lnTo>
                    <a:pt x="3085" y="7425"/>
                  </a:lnTo>
                  <a:lnTo>
                    <a:pt x="18514" y="7425"/>
                  </a:lnTo>
                  <a:cubicBezTo>
                    <a:pt x="18514" y="7425"/>
                    <a:pt x="18514" y="18900"/>
                    <a:pt x="18514" y="18900"/>
                  </a:cubicBezTo>
                  <a:close/>
                  <a:moveTo>
                    <a:pt x="6171" y="2025"/>
                  </a:moveTo>
                  <a:cubicBezTo>
                    <a:pt x="6171" y="1652"/>
                    <a:pt x="6516" y="1350"/>
                    <a:pt x="6942" y="1350"/>
                  </a:cubicBezTo>
                  <a:lnTo>
                    <a:pt x="14657" y="1350"/>
                  </a:lnTo>
                  <a:cubicBezTo>
                    <a:pt x="15083" y="1350"/>
                    <a:pt x="15428" y="1652"/>
                    <a:pt x="15428" y="2025"/>
                  </a:cubicBezTo>
                  <a:lnTo>
                    <a:pt x="15428" y="2700"/>
                  </a:lnTo>
                  <a:lnTo>
                    <a:pt x="6171" y="2700"/>
                  </a:lnTo>
                  <a:cubicBezTo>
                    <a:pt x="6171" y="2700"/>
                    <a:pt x="6171" y="2025"/>
                    <a:pt x="6171" y="2025"/>
                  </a:cubicBezTo>
                  <a:close/>
                  <a:moveTo>
                    <a:pt x="21585" y="4601"/>
                  </a:moveTo>
                  <a:cubicBezTo>
                    <a:pt x="21511" y="3541"/>
                    <a:pt x="20516" y="2700"/>
                    <a:pt x="19285" y="2700"/>
                  </a:cubicBezTo>
                  <a:lnTo>
                    <a:pt x="16971" y="2700"/>
                  </a:lnTo>
                  <a:lnTo>
                    <a:pt x="16971" y="2025"/>
                  </a:lnTo>
                  <a:cubicBezTo>
                    <a:pt x="16971" y="906"/>
                    <a:pt x="15935" y="0"/>
                    <a:pt x="14657" y="0"/>
                  </a:cubicBezTo>
                  <a:lnTo>
                    <a:pt x="6942" y="0"/>
                  </a:lnTo>
                  <a:cubicBezTo>
                    <a:pt x="5664" y="0"/>
                    <a:pt x="4628" y="906"/>
                    <a:pt x="4628" y="2025"/>
                  </a:cubicBezTo>
                  <a:lnTo>
                    <a:pt x="4628" y="2700"/>
                  </a:lnTo>
                  <a:lnTo>
                    <a:pt x="2314" y="2700"/>
                  </a:lnTo>
                  <a:cubicBezTo>
                    <a:pt x="1083" y="2700"/>
                    <a:pt x="88" y="3541"/>
                    <a:pt x="14" y="4601"/>
                  </a:cubicBezTo>
                  <a:lnTo>
                    <a:pt x="0" y="4601"/>
                  </a:lnTo>
                  <a:lnTo>
                    <a:pt x="0" y="5400"/>
                  </a:lnTo>
                  <a:lnTo>
                    <a:pt x="0" y="6075"/>
                  </a:lnTo>
                  <a:cubicBezTo>
                    <a:pt x="0" y="6820"/>
                    <a:pt x="691" y="7425"/>
                    <a:pt x="1542" y="7425"/>
                  </a:cubicBezTo>
                  <a:lnTo>
                    <a:pt x="1542" y="18900"/>
                  </a:lnTo>
                  <a:cubicBezTo>
                    <a:pt x="1542" y="20391"/>
                    <a:pt x="2924" y="21599"/>
                    <a:pt x="4628" y="21599"/>
                  </a:cubicBezTo>
                  <a:lnTo>
                    <a:pt x="16971" y="21599"/>
                  </a:lnTo>
                  <a:cubicBezTo>
                    <a:pt x="18675" y="21599"/>
                    <a:pt x="20057" y="20391"/>
                    <a:pt x="20057" y="18900"/>
                  </a:cubicBezTo>
                  <a:lnTo>
                    <a:pt x="20057" y="7425"/>
                  </a:lnTo>
                  <a:cubicBezTo>
                    <a:pt x="20908" y="7425"/>
                    <a:pt x="21599" y="6820"/>
                    <a:pt x="21599" y="6075"/>
                  </a:cubicBezTo>
                  <a:lnTo>
                    <a:pt x="21599" y="5400"/>
                  </a:lnTo>
                  <a:lnTo>
                    <a:pt x="21599" y="4601"/>
                  </a:lnTo>
                  <a:cubicBezTo>
                    <a:pt x="21599" y="4601"/>
                    <a:pt x="21585" y="4601"/>
                    <a:pt x="21585" y="4601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defTabSz="608965">
                <a:defRPr/>
              </a:pPr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131" name="AutoShape 132"/>
            <p:cNvSpPr/>
            <p:nvPr/>
          </p:nvSpPr>
          <p:spPr bwMode="auto">
            <a:xfrm>
              <a:off x="593725" y="2757488"/>
              <a:ext cx="61913" cy="22860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5399" y="1440"/>
                  </a:moveTo>
                  <a:lnTo>
                    <a:pt x="16199" y="1440"/>
                  </a:lnTo>
                  <a:lnTo>
                    <a:pt x="16199" y="20160"/>
                  </a:lnTo>
                  <a:lnTo>
                    <a:pt x="5399" y="20160"/>
                  </a:lnTo>
                  <a:cubicBezTo>
                    <a:pt x="5399" y="20160"/>
                    <a:pt x="5399" y="1440"/>
                    <a:pt x="5399" y="1440"/>
                  </a:cubicBezTo>
                  <a:close/>
                  <a:moveTo>
                    <a:pt x="5399" y="21600"/>
                  </a:moveTo>
                  <a:lnTo>
                    <a:pt x="16199" y="21600"/>
                  </a:lnTo>
                  <a:cubicBezTo>
                    <a:pt x="19187" y="21600"/>
                    <a:pt x="21600" y="20956"/>
                    <a:pt x="21600" y="20160"/>
                  </a:cubicBezTo>
                  <a:lnTo>
                    <a:pt x="21600" y="1440"/>
                  </a:lnTo>
                  <a:cubicBezTo>
                    <a:pt x="21600" y="644"/>
                    <a:pt x="19187" y="0"/>
                    <a:pt x="16199" y="0"/>
                  </a:cubicBezTo>
                  <a:lnTo>
                    <a:pt x="5399" y="0"/>
                  </a:lnTo>
                  <a:cubicBezTo>
                    <a:pt x="2412" y="0"/>
                    <a:pt x="0" y="644"/>
                    <a:pt x="0" y="1440"/>
                  </a:cubicBezTo>
                  <a:lnTo>
                    <a:pt x="0" y="20160"/>
                  </a:lnTo>
                  <a:cubicBezTo>
                    <a:pt x="0" y="20956"/>
                    <a:pt x="2412" y="21600"/>
                    <a:pt x="5399" y="2160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defTabSz="608965">
                <a:defRPr/>
              </a:pPr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132" name="AutoShape 133"/>
            <p:cNvSpPr/>
            <p:nvPr/>
          </p:nvSpPr>
          <p:spPr bwMode="auto">
            <a:xfrm>
              <a:off x="685800" y="2757488"/>
              <a:ext cx="61913" cy="22860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5399" y="1440"/>
                  </a:moveTo>
                  <a:lnTo>
                    <a:pt x="16199" y="1440"/>
                  </a:lnTo>
                  <a:lnTo>
                    <a:pt x="16199" y="20160"/>
                  </a:lnTo>
                  <a:lnTo>
                    <a:pt x="5399" y="20160"/>
                  </a:lnTo>
                  <a:cubicBezTo>
                    <a:pt x="5399" y="20160"/>
                    <a:pt x="5399" y="1440"/>
                    <a:pt x="5399" y="1440"/>
                  </a:cubicBezTo>
                  <a:close/>
                  <a:moveTo>
                    <a:pt x="5399" y="21600"/>
                  </a:moveTo>
                  <a:lnTo>
                    <a:pt x="16199" y="21600"/>
                  </a:lnTo>
                  <a:cubicBezTo>
                    <a:pt x="19187" y="21600"/>
                    <a:pt x="21600" y="20956"/>
                    <a:pt x="21600" y="20160"/>
                  </a:cubicBezTo>
                  <a:lnTo>
                    <a:pt x="21600" y="1440"/>
                  </a:lnTo>
                  <a:cubicBezTo>
                    <a:pt x="21600" y="644"/>
                    <a:pt x="19187" y="0"/>
                    <a:pt x="16199" y="0"/>
                  </a:cubicBezTo>
                  <a:lnTo>
                    <a:pt x="5399" y="0"/>
                  </a:lnTo>
                  <a:cubicBezTo>
                    <a:pt x="2412" y="0"/>
                    <a:pt x="0" y="644"/>
                    <a:pt x="0" y="1440"/>
                  </a:cubicBezTo>
                  <a:lnTo>
                    <a:pt x="0" y="20160"/>
                  </a:lnTo>
                  <a:cubicBezTo>
                    <a:pt x="0" y="20956"/>
                    <a:pt x="2412" y="21600"/>
                    <a:pt x="5399" y="2160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defTabSz="608965">
                <a:defRPr/>
              </a:pPr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133" name="AutoShape 134"/>
            <p:cNvSpPr/>
            <p:nvPr/>
          </p:nvSpPr>
          <p:spPr bwMode="auto">
            <a:xfrm>
              <a:off x="776288" y="2757488"/>
              <a:ext cx="61912" cy="22860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5399" y="1440"/>
                  </a:moveTo>
                  <a:lnTo>
                    <a:pt x="16199" y="1440"/>
                  </a:lnTo>
                  <a:lnTo>
                    <a:pt x="16199" y="20160"/>
                  </a:lnTo>
                  <a:lnTo>
                    <a:pt x="5399" y="20160"/>
                  </a:lnTo>
                  <a:cubicBezTo>
                    <a:pt x="5399" y="20160"/>
                    <a:pt x="5399" y="1440"/>
                    <a:pt x="5399" y="1440"/>
                  </a:cubicBezTo>
                  <a:close/>
                  <a:moveTo>
                    <a:pt x="5399" y="21600"/>
                  </a:moveTo>
                  <a:lnTo>
                    <a:pt x="16199" y="21600"/>
                  </a:lnTo>
                  <a:cubicBezTo>
                    <a:pt x="19187" y="21600"/>
                    <a:pt x="21600" y="20956"/>
                    <a:pt x="21600" y="20160"/>
                  </a:cubicBezTo>
                  <a:lnTo>
                    <a:pt x="21600" y="1440"/>
                  </a:lnTo>
                  <a:cubicBezTo>
                    <a:pt x="21600" y="644"/>
                    <a:pt x="19187" y="0"/>
                    <a:pt x="16199" y="0"/>
                  </a:cubicBezTo>
                  <a:lnTo>
                    <a:pt x="5399" y="0"/>
                  </a:lnTo>
                  <a:cubicBezTo>
                    <a:pt x="2412" y="0"/>
                    <a:pt x="0" y="644"/>
                    <a:pt x="0" y="1440"/>
                  </a:cubicBezTo>
                  <a:lnTo>
                    <a:pt x="0" y="20160"/>
                  </a:lnTo>
                  <a:cubicBezTo>
                    <a:pt x="0" y="20956"/>
                    <a:pt x="2412" y="21600"/>
                    <a:pt x="5399" y="2160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defTabSz="608965">
                <a:defRPr/>
              </a:pPr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134" name="AutoShape 135"/>
            <p:cNvSpPr/>
            <p:nvPr/>
          </p:nvSpPr>
          <p:spPr bwMode="auto">
            <a:xfrm>
              <a:off x="5354638" y="1658938"/>
              <a:ext cx="488950" cy="33655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249" y="18681"/>
                  </a:moveTo>
                  <a:lnTo>
                    <a:pt x="19651" y="18681"/>
                  </a:lnTo>
                  <a:lnTo>
                    <a:pt x="19575" y="18681"/>
                  </a:lnTo>
                  <a:lnTo>
                    <a:pt x="16874" y="14754"/>
                  </a:lnTo>
                  <a:lnTo>
                    <a:pt x="16874" y="14727"/>
                  </a:lnTo>
                  <a:lnTo>
                    <a:pt x="16199" y="13745"/>
                  </a:lnTo>
                  <a:lnTo>
                    <a:pt x="16199" y="7854"/>
                  </a:lnTo>
                  <a:lnTo>
                    <a:pt x="19575" y="2945"/>
                  </a:lnTo>
                  <a:lnTo>
                    <a:pt x="19651" y="2945"/>
                  </a:lnTo>
                  <a:lnTo>
                    <a:pt x="20249" y="2945"/>
                  </a:lnTo>
                  <a:cubicBezTo>
                    <a:pt x="20249" y="2945"/>
                    <a:pt x="20249" y="18681"/>
                    <a:pt x="20249" y="18681"/>
                  </a:cubicBezTo>
                  <a:close/>
                  <a:moveTo>
                    <a:pt x="2024" y="19636"/>
                  </a:moveTo>
                  <a:cubicBezTo>
                    <a:pt x="1651" y="19636"/>
                    <a:pt x="1349" y="19195"/>
                    <a:pt x="1349" y="18654"/>
                  </a:cubicBezTo>
                  <a:lnTo>
                    <a:pt x="1349" y="2945"/>
                  </a:lnTo>
                  <a:cubicBezTo>
                    <a:pt x="1349" y="2402"/>
                    <a:pt x="1651" y="1963"/>
                    <a:pt x="2024" y="1963"/>
                  </a:cubicBezTo>
                  <a:lnTo>
                    <a:pt x="14849" y="1963"/>
                  </a:lnTo>
                  <a:cubicBezTo>
                    <a:pt x="15221" y="1963"/>
                    <a:pt x="15524" y="2403"/>
                    <a:pt x="15524" y="2945"/>
                  </a:cubicBezTo>
                  <a:lnTo>
                    <a:pt x="15524" y="18654"/>
                  </a:lnTo>
                  <a:cubicBezTo>
                    <a:pt x="15524" y="19195"/>
                    <a:pt x="15221" y="19636"/>
                    <a:pt x="14849" y="19636"/>
                  </a:cubicBezTo>
                  <a:cubicBezTo>
                    <a:pt x="14849" y="19636"/>
                    <a:pt x="2024" y="19636"/>
                    <a:pt x="2024" y="19636"/>
                  </a:cubicBezTo>
                  <a:close/>
                  <a:moveTo>
                    <a:pt x="20249" y="981"/>
                  </a:moveTo>
                  <a:lnTo>
                    <a:pt x="19651" y="981"/>
                  </a:lnTo>
                  <a:cubicBezTo>
                    <a:pt x="19296" y="981"/>
                    <a:pt x="18956" y="1185"/>
                    <a:pt x="18703" y="1547"/>
                  </a:cubicBezTo>
                  <a:lnTo>
                    <a:pt x="16874" y="4170"/>
                  </a:lnTo>
                  <a:lnTo>
                    <a:pt x="16874" y="2945"/>
                  </a:lnTo>
                  <a:cubicBezTo>
                    <a:pt x="16874" y="1317"/>
                    <a:pt x="15967" y="0"/>
                    <a:pt x="14849" y="0"/>
                  </a:cubicBezTo>
                  <a:lnTo>
                    <a:pt x="2024" y="0"/>
                  </a:lnTo>
                  <a:cubicBezTo>
                    <a:pt x="908" y="0"/>
                    <a:pt x="0" y="1320"/>
                    <a:pt x="0" y="2945"/>
                  </a:cubicBezTo>
                  <a:lnTo>
                    <a:pt x="0" y="9789"/>
                  </a:lnTo>
                  <a:lnTo>
                    <a:pt x="0" y="18654"/>
                  </a:lnTo>
                  <a:cubicBezTo>
                    <a:pt x="0" y="20281"/>
                    <a:pt x="905" y="21599"/>
                    <a:pt x="2024" y="21599"/>
                  </a:cubicBezTo>
                  <a:lnTo>
                    <a:pt x="14849" y="21599"/>
                  </a:lnTo>
                  <a:cubicBezTo>
                    <a:pt x="15967" y="21599"/>
                    <a:pt x="16874" y="20281"/>
                    <a:pt x="16874" y="18654"/>
                  </a:cubicBezTo>
                  <a:lnTo>
                    <a:pt x="16874" y="17456"/>
                  </a:lnTo>
                  <a:lnTo>
                    <a:pt x="18703" y="20079"/>
                  </a:lnTo>
                  <a:cubicBezTo>
                    <a:pt x="18956" y="20442"/>
                    <a:pt x="19296" y="20645"/>
                    <a:pt x="19651" y="20645"/>
                  </a:cubicBezTo>
                  <a:lnTo>
                    <a:pt x="20249" y="20645"/>
                  </a:lnTo>
                  <a:cubicBezTo>
                    <a:pt x="20994" y="20645"/>
                    <a:pt x="21600" y="19765"/>
                    <a:pt x="21600" y="18681"/>
                  </a:cubicBezTo>
                  <a:lnTo>
                    <a:pt x="21600" y="2945"/>
                  </a:lnTo>
                  <a:cubicBezTo>
                    <a:pt x="21600" y="1860"/>
                    <a:pt x="20994" y="981"/>
                    <a:pt x="20249" y="981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defTabSz="608965">
                <a:defRPr/>
              </a:pPr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135" name="AutoShape 136"/>
            <p:cNvSpPr/>
            <p:nvPr/>
          </p:nvSpPr>
          <p:spPr bwMode="auto">
            <a:xfrm>
              <a:off x="4637088" y="1643063"/>
              <a:ext cx="160337" cy="16192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538" y="20579"/>
                  </a:moveTo>
                  <a:lnTo>
                    <a:pt x="19542" y="20579"/>
                  </a:lnTo>
                  <a:cubicBezTo>
                    <a:pt x="19546" y="21142"/>
                    <a:pt x="20004" y="21600"/>
                    <a:pt x="20571" y="21600"/>
                  </a:cubicBezTo>
                  <a:cubicBezTo>
                    <a:pt x="21137" y="21600"/>
                    <a:pt x="21599" y="21138"/>
                    <a:pt x="21599" y="20571"/>
                  </a:cubicBezTo>
                  <a:cubicBezTo>
                    <a:pt x="21599" y="20565"/>
                    <a:pt x="21595" y="20561"/>
                    <a:pt x="21595" y="20555"/>
                  </a:cubicBezTo>
                  <a:cubicBezTo>
                    <a:pt x="21583" y="9221"/>
                    <a:pt x="12411" y="41"/>
                    <a:pt x="1080" y="12"/>
                  </a:cubicBezTo>
                  <a:cubicBezTo>
                    <a:pt x="1064" y="10"/>
                    <a:pt x="1048" y="0"/>
                    <a:pt x="1028" y="0"/>
                  </a:cubicBezTo>
                  <a:cubicBezTo>
                    <a:pt x="458" y="0"/>
                    <a:pt x="0" y="461"/>
                    <a:pt x="0" y="1028"/>
                  </a:cubicBezTo>
                  <a:cubicBezTo>
                    <a:pt x="0" y="1594"/>
                    <a:pt x="458" y="2055"/>
                    <a:pt x="1024" y="2057"/>
                  </a:cubicBezTo>
                  <a:lnTo>
                    <a:pt x="1024" y="2065"/>
                  </a:lnTo>
                  <a:cubicBezTo>
                    <a:pt x="11233" y="2065"/>
                    <a:pt x="19538" y="10370"/>
                    <a:pt x="19538" y="20579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defTabSz="608965">
                <a:defRPr/>
              </a:pPr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136" name="AutoShape 137"/>
            <p:cNvSpPr/>
            <p:nvPr/>
          </p:nvSpPr>
          <p:spPr bwMode="auto">
            <a:xfrm>
              <a:off x="4378325" y="1582738"/>
              <a:ext cx="487363" cy="488950"/>
            </a:xfrm>
            <a:custGeom>
              <a:avLst/>
              <a:gdLst>
                <a:gd name="T0" fmla="+- 0 10819 195"/>
                <a:gd name="T1" fmla="*/ T0 w 21248"/>
                <a:gd name="T2" fmla="*/ 10800 h 21600"/>
                <a:gd name="T3" fmla="+- 0 10819 195"/>
                <a:gd name="T4" fmla="*/ T3 w 21248"/>
                <a:gd name="T5" fmla="*/ 10800 h 21600"/>
                <a:gd name="T6" fmla="+- 0 10819 195"/>
                <a:gd name="T7" fmla="*/ T6 w 21248"/>
                <a:gd name="T8" fmla="*/ 10800 h 21600"/>
                <a:gd name="T9" fmla="+- 0 10819 195"/>
                <a:gd name="T10" fmla="*/ T9 w 21248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1248" h="21600">
                  <a:moveTo>
                    <a:pt x="19868" y="17133"/>
                  </a:moveTo>
                  <a:cubicBezTo>
                    <a:pt x="19766" y="17386"/>
                    <a:pt x="19525" y="17549"/>
                    <a:pt x="19255" y="17549"/>
                  </a:cubicBezTo>
                  <a:lnTo>
                    <a:pt x="19058" y="17549"/>
                  </a:lnTo>
                  <a:lnTo>
                    <a:pt x="3983" y="2226"/>
                  </a:lnTo>
                  <a:lnTo>
                    <a:pt x="3983" y="2025"/>
                  </a:lnTo>
                  <a:cubicBezTo>
                    <a:pt x="3983" y="1750"/>
                    <a:pt x="4144" y="1506"/>
                    <a:pt x="4393" y="1401"/>
                  </a:cubicBezTo>
                  <a:cubicBezTo>
                    <a:pt x="4475" y="1367"/>
                    <a:pt x="4560" y="1350"/>
                    <a:pt x="4647" y="1350"/>
                  </a:cubicBezTo>
                  <a:cubicBezTo>
                    <a:pt x="4824" y="1350"/>
                    <a:pt x="4991" y="1420"/>
                    <a:pt x="5116" y="1547"/>
                  </a:cubicBezTo>
                  <a:lnTo>
                    <a:pt x="19724" y="16397"/>
                  </a:lnTo>
                  <a:cubicBezTo>
                    <a:pt x="19915" y="16591"/>
                    <a:pt x="19972" y="16880"/>
                    <a:pt x="19868" y="17133"/>
                  </a:cubicBezTo>
                  <a:moveTo>
                    <a:pt x="10121" y="17549"/>
                  </a:moveTo>
                  <a:cubicBezTo>
                    <a:pt x="10017" y="17549"/>
                    <a:pt x="9922" y="17586"/>
                    <a:pt x="9824" y="17609"/>
                  </a:cubicBezTo>
                  <a:lnTo>
                    <a:pt x="3923" y="11612"/>
                  </a:lnTo>
                  <a:cubicBezTo>
                    <a:pt x="3946" y="11512"/>
                    <a:pt x="3982" y="11415"/>
                    <a:pt x="3982" y="11311"/>
                  </a:cubicBezTo>
                  <a:lnTo>
                    <a:pt x="3983" y="3180"/>
                  </a:lnTo>
                  <a:lnTo>
                    <a:pt x="18119" y="17549"/>
                  </a:lnTo>
                  <a:cubicBezTo>
                    <a:pt x="18119" y="17549"/>
                    <a:pt x="10121" y="17549"/>
                    <a:pt x="10121" y="17549"/>
                  </a:cubicBezTo>
                  <a:close/>
                  <a:moveTo>
                    <a:pt x="9182" y="17945"/>
                  </a:moveTo>
                  <a:lnTo>
                    <a:pt x="7109" y="20052"/>
                  </a:lnTo>
                  <a:cubicBezTo>
                    <a:pt x="6939" y="20224"/>
                    <a:pt x="6742" y="20249"/>
                    <a:pt x="6640" y="20249"/>
                  </a:cubicBezTo>
                  <a:cubicBezTo>
                    <a:pt x="6537" y="20249"/>
                    <a:pt x="6339" y="20224"/>
                    <a:pt x="6170" y="20052"/>
                  </a:cubicBezTo>
                  <a:lnTo>
                    <a:pt x="1522" y="15327"/>
                  </a:lnTo>
                  <a:cubicBezTo>
                    <a:pt x="1352" y="15154"/>
                    <a:pt x="1327" y="14953"/>
                    <a:pt x="1327" y="14850"/>
                  </a:cubicBezTo>
                  <a:cubicBezTo>
                    <a:pt x="1327" y="14745"/>
                    <a:pt x="1352" y="14544"/>
                    <a:pt x="1522" y="14373"/>
                  </a:cubicBezTo>
                  <a:lnTo>
                    <a:pt x="3593" y="12266"/>
                  </a:lnTo>
                  <a:cubicBezTo>
                    <a:pt x="3599" y="12260"/>
                    <a:pt x="3601" y="12251"/>
                    <a:pt x="3607" y="12245"/>
                  </a:cubicBezTo>
                  <a:lnTo>
                    <a:pt x="9202" y="17932"/>
                  </a:lnTo>
                  <a:cubicBezTo>
                    <a:pt x="9196" y="17937"/>
                    <a:pt x="9187" y="17939"/>
                    <a:pt x="9182" y="17945"/>
                  </a:cubicBezTo>
                  <a:moveTo>
                    <a:pt x="6056" y="593"/>
                  </a:moveTo>
                  <a:cubicBezTo>
                    <a:pt x="5675" y="205"/>
                    <a:pt x="5165" y="0"/>
                    <a:pt x="4647" y="0"/>
                  </a:cubicBezTo>
                  <a:cubicBezTo>
                    <a:pt x="4390" y="0"/>
                    <a:pt x="4132" y="49"/>
                    <a:pt x="3885" y="154"/>
                  </a:cubicBezTo>
                  <a:cubicBezTo>
                    <a:pt x="3141" y="467"/>
                    <a:pt x="2655" y="1205"/>
                    <a:pt x="2655" y="2025"/>
                  </a:cubicBezTo>
                  <a:lnTo>
                    <a:pt x="2654" y="11311"/>
                  </a:lnTo>
                  <a:lnTo>
                    <a:pt x="583" y="13418"/>
                  </a:lnTo>
                  <a:cubicBezTo>
                    <a:pt x="-195" y="14208"/>
                    <a:pt x="-195" y="15491"/>
                    <a:pt x="583" y="16281"/>
                  </a:cubicBezTo>
                  <a:lnTo>
                    <a:pt x="5231" y="21006"/>
                  </a:lnTo>
                  <a:cubicBezTo>
                    <a:pt x="5620" y="21402"/>
                    <a:pt x="6131" y="21599"/>
                    <a:pt x="6640" y="21599"/>
                  </a:cubicBezTo>
                  <a:cubicBezTo>
                    <a:pt x="7150" y="21599"/>
                    <a:pt x="7659" y="21402"/>
                    <a:pt x="8048" y="21006"/>
                  </a:cubicBezTo>
                  <a:lnTo>
                    <a:pt x="10121" y="18900"/>
                  </a:lnTo>
                  <a:lnTo>
                    <a:pt x="19255" y="18900"/>
                  </a:lnTo>
                  <a:cubicBezTo>
                    <a:pt x="20062" y="18900"/>
                    <a:pt x="20788" y="18407"/>
                    <a:pt x="21095" y="17650"/>
                  </a:cubicBezTo>
                  <a:cubicBezTo>
                    <a:pt x="21405" y="16893"/>
                    <a:pt x="21234" y="16022"/>
                    <a:pt x="20663" y="15443"/>
                  </a:cubicBezTo>
                  <a:cubicBezTo>
                    <a:pt x="20663" y="15443"/>
                    <a:pt x="6056" y="593"/>
                    <a:pt x="6056" y="593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defTabSz="608965">
                <a:defRPr/>
              </a:pPr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137" name="AutoShape 138"/>
            <p:cNvSpPr/>
            <p:nvPr/>
          </p:nvSpPr>
          <p:spPr bwMode="auto">
            <a:xfrm>
              <a:off x="4637088" y="1582738"/>
              <a:ext cx="228600" cy="22860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437" y="2880"/>
                  </a:moveTo>
                  <a:lnTo>
                    <a:pt x="1437" y="2885"/>
                  </a:lnTo>
                  <a:cubicBezTo>
                    <a:pt x="10965" y="2885"/>
                    <a:pt x="18717" y="10637"/>
                    <a:pt x="18717" y="20165"/>
                  </a:cubicBezTo>
                  <a:lnTo>
                    <a:pt x="18720" y="20165"/>
                  </a:lnTo>
                  <a:cubicBezTo>
                    <a:pt x="18722" y="20959"/>
                    <a:pt x="19366" y="21600"/>
                    <a:pt x="20160" y="21600"/>
                  </a:cubicBezTo>
                  <a:cubicBezTo>
                    <a:pt x="20955" y="21600"/>
                    <a:pt x="21599" y="20956"/>
                    <a:pt x="21599" y="20160"/>
                  </a:cubicBezTo>
                  <a:cubicBezTo>
                    <a:pt x="21599" y="20155"/>
                    <a:pt x="21597" y="20152"/>
                    <a:pt x="21597" y="20148"/>
                  </a:cubicBezTo>
                  <a:cubicBezTo>
                    <a:pt x="21588" y="9034"/>
                    <a:pt x="12588" y="28"/>
                    <a:pt x="1476" y="8"/>
                  </a:cubicBezTo>
                  <a:cubicBezTo>
                    <a:pt x="1465" y="7"/>
                    <a:pt x="1454" y="0"/>
                    <a:pt x="1440" y="0"/>
                  </a:cubicBezTo>
                  <a:cubicBezTo>
                    <a:pt x="644" y="0"/>
                    <a:pt x="0" y="644"/>
                    <a:pt x="0" y="1440"/>
                  </a:cubicBezTo>
                  <a:cubicBezTo>
                    <a:pt x="0" y="2234"/>
                    <a:pt x="644" y="2878"/>
                    <a:pt x="1437" y="288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defTabSz="608965">
                <a:defRPr/>
              </a:pPr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138" name="AutoShape 139"/>
            <p:cNvSpPr/>
            <p:nvPr/>
          </p:nvSpPr>
          <p:spPr bwMode="auto">
            <a:xfrm>
              <a:off x="3402013" y="1582738"/>
              <a:ext cx="487362" cy="473075"/>
            </a:xfrm>
            <a:custGeom>
              <a:avLst/>
              <a:gdLst>
                <a:gd name="T0" fmla="+- 0 10800 104"/>
                <a:gd name="T1" fmla="*/ T0 w 21392"/>
                <a:gd name="T2" fmla="*/ 10800 h 21600"/>
                <a:gd name="T3" fmla="+- 0 10800 104"/>
                <a:gd name="T4" fmla="*/ T3 w 21392"/>
                <a:gd name="T5" fmla="*/ 10800 h 21600"/>
                <a:gd name="T6" fmla="+- 0 10800 104"/>
                <a:gd name="T7" fmla="*/ T6 w 21392"/>
                <a:gd name="T8" fmla="*/ 10800 h 21600"/>
                <a:gd name="T9" fmla="+- 0 10800 104"/>
                <a:gd name="T10" fmla="*/ T9 w 21392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1392" h="21600">
                  <a:moveTo>
                    <a:pt x="15768" y="12794"/>
                  </a:moveTo>
                  <a:cubicBezTo>
                    <a:pt x="15426" y="13150"/>
                    <a:pt x="15271" y="13651"/>
                    <a:pt x="15350" y="14142"/>
                  </a:cubicBezTo>
                  <a:lnTo>
                    <a:pt x="16296" y="20031"/>
                  </a:lnTo>
                  <a:lnTo>
                    <a:pt x="11443" y="17309"/>
                  </a:lnTo>
                  <a:cubicBezTo>
                    <a:pt x="11210" y="17178"/>
                    <a:pt x="10953" y="17112"/>
                    <a:pt x="10696" y="17112"/>
                  </a:cubicBezTo>
                  <a:cubicBezTo>
                    <a:pt x="10439" y="17112"/>
                    <a:pt x="10182" y="17178"/>
                    <a:pt x="9949" y="17309"/>
                  </a:cubicBezTo>
                  <a:lnTo>
                    <a:pt x="5095" y="20031"/>
                  </a:lnTo>
                  <a:lnTo>
                    <a:pt x="6042" y="14142"/>
                  </a:lnTo>
                  <a:cubicBezTo>
                    <a:pt x="6121" y="13651"/>
                    <a:pt x="5966" y="13150"/>
                    <a:pt x="5624" y="12794"/>
                  </a:cubicBezTo>
                  <a:lnTo>
                    <a:pt x="1545" y="8550"/>
                  </a:lnTo>
                  <a:lnTo>
                    <a:pt x="7111" y="7685"/>
                  </a:lnTo>
                  <a:cubicBezTo>
                    <a:pt x="7619" y="7607"/>
                    <a:pt x="8057" y="7275"/>
                    <a:pt x="8276" y="6802"/>
                  </a:cubicBezTo>
                  <a:lnTo>
                    <a:pt x="10696" y="1568"/>
                  </a:lnTo>
                  <a:lnTo>
                    <a:pt x="13116" y="6802"/>
                  </a:lnTo>
                  <a:cubicBezTo>
                    <a:pt x="13334" y="7275"/>
                    <a:pt x="13772" y="7607"/>
                    <a:pt x="14280" y="7685"/>
                  </a:cubicBezTo>
                  <a:lnTo>
                    <a:pt x="19847" y="8550"/>
                  </a:lnTo>
                  <a:cubicBezTo>
                    <a:pt x="19847" y="8550"/>
                    <a:pt x="15768" y="12794"/>
                    <a:pt x="15768" y="12794"/>
                  </a:cubicBezTo>
                  <a:close/>
                  <a:moveTo>
                    <a:pt x="21312" y="8051"/>
                  </a:moveTo>
                  <a:cubicBezTo>
                    <a:pt x="21127" y="7495"/>
                    <a:pt x="20652" y="7088"/>
                    <a:pt x="20080" y="6999"/>
                  </a:cubicBezTo>
                  <a:lnTo>
                    <a:pt x="14514" y="6136"/>
                  </a:lnTo>
                  <a:lnTo>
                    <a:pt x="12094" y="901"/>
                  </a:lnTo>
                  <a:cubicBezTo>
                    <a:pt x="11840" y="351"/>
                    <a:pt x="11295" y="0"/>
                    <a:pt x="10696" y="0"/>
                  </a:cubicBezTo>
                  <a:cubicBezTo>
                    <a:pt x="10097" y="0"/>
                    <a:pt x="9552" y="351"/>
                    <a:pt x="9297" y="901"/>
                  </a:cubicBezTo>
                  <a:lnTo>
                    <a:pt x="6878" y="6136"/>
                  </a:lnTo>
                  <a:lnTo>
                    <a:pt x="1311" y="6999"/>
                  </a:lnTo>
                  <a:cubicBezTo>
                    <a:pt x="739" y="7088"/>
                    <a:pt x="264" y="7495"/>
                    <a:pt x="80" y="8051"/>
                  </a:cubicBezTo>
                  <a:cubicBezTo>
                    <a:pt x="-104" y="8609"/>
                    <a:pt x="35" y="9224"/>
                    <a:pt x="439" y="9644"/>
                  </a:cubicBezTo>
                  <a:lnTo>
                    <a:pt x="4518" y="13889"/>
                  </a:lnTo>
                  <a:lnTo>
                    <a:pt x="3572" y="19777"/>
                  </a:lnTo>
                  <a:cubicBezTo>
                    <a:pt x="3476" y="20370"/>
                    <a:pt x="3722" y="20966"/>
                    <a:pt x="4206" y="21313"/>
                  </a:cubicBezTo>
                  <a:cubicBezTo>
                    <a:pt x="4471" y="21503"/>
                    <a:pt x="4783" y="21600"/>
                    <a:pt x="5095" y="21600"/>
                  </a:cubicBezTo>
                  <a:cubicBezTo>
                    <a:pt x="5352" y="21600"/>
                    <a:pt x="5609" y="21534"/>
                    <a:pt x="5843" y="21404"/>
                  </a:cubicBezTo>
                  <a:lnTo>
                    <a:pt x="10696" y="18681"/>
                  </a:lnTo>
                  <a:lnTo>
                    <a:pt x="15549" y="21404"/>
                  </a:lnTo>
                  <a:cubicBezTo>
                    <a:pt x="15782" y="21534"/>
                    <a:pt x="16040" y="21600"/>
                    <a:pt x="16296" y="21600"/>
                  </a:cubicBezTo>
                  <a:cubicBezTo>
                    <a:pt x="16608" y="21600"/>
                    <a:pt x="16920" y="21503"/>
                    <a:pt x="17186" y="21313"/>
                  </a:cubicBezTo>
                  <a:cubicBezTo>
                    <a:pt x="17669" y="20966"/>
                    <a:pt x="17915" y="20370"/>
                    <a:pt x="17820" y="19777"/>
                  </a:cubicBezTo>
                  <a:lnTo>
                    <a:pt x="16873" y="13889"/>
                  </a:lnTo>
                  <a:lnTo>
                    <a:pt x="20953" y="9644"/>
                  </a:lnTo>
                  <a:cubicBezTo>
                    <a:pt x="21357" y="9224"/>
                    <a:pt x="21496" y="8609"/>
                    <a:pt x="21312" y="8051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defTabSz="608965">
                <a:defRPr/>
              </a:pPr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139" name="AutoShape 140"/>
            <p:cNvSpPr/>
            <p:nvPr/>
          </p:nvSpPr>
          <p:spPr bwMode="auto">
            <a:xfrm>
              <a:off x="2486025" y="1706563"/>
              <a:ext cx="304800" cy="247650"/>
            </a:xfrm>
            <a:custGeom>
              <a:avLst/>
              <a:gdLst>
                <a:gd name="T0" fmla="+- 0 10800 376"/>
                <a:gd name="T1" fmla="*/ T0 w 20848"/>
                <a:gd name="T2" fmla="*/ 10800 h 21600"/>
                <a:gd name="T3" fmla="+- 0 10800 376"/>
                <a:gd name="T4" fmla="*/ T3 w 20848"/>
                <a:gd name="T5" fmla="*/ 10800 h 21600"/>
                <a:gd name="T6" fmla="+- 0 10800 376"/>
                <a:gd name="T7" fmla="*/ T6 w 20848"/>
                <a:gd name="T8" fmla="*/ 10800 h 21600"/>
                <a:gd name="T9" fmla="+- 0 10800 376"/>
                <a:gd name="T10" fmla="*/ T9 w 20848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0848" h="21600">
                  <a:moveTo>
                    <a:pt x="18728" y="19178"/>
                  </a:moveTo>
                  <a:cubicBezTo>
                    <a:pt x="13191" y="20631"/>
                    <a:pt x="7654" y="20631"/>
                    <a:pt x="2118" y="19178"/>
                  </a:cubicBezTo>
                  <a:cubicBezTo>
                    <a:pt x="678" y="13592"/>
                    <a:pt x="678" y="8008"/>
                    <a:pt x="2118" y="2421"/>
                  </a:cubicBezTo>
                  <a:cubicBezTo>
                    <a:pt x="7654" y="968"/>
                    <a:pt x="13191" y="968"/>
                    <a:pt x="18728" y="2421"/>
                  </a:cubicBezTo>
                  <a:cubicBezTo>
                    <a:pt x="20168" y="8008"/>
                    <a:pt x="20168" y="13592"/>
                    <a:pt x="18728" y="19178"/>
                  </a:cubicBezTo>
                  <a:moveTo>
                    <a:pt x="18938" y="1116"/>
                  </a:moveTo>
                  <a:cubicBezTo>
                    <a:pt x="16114" y="375"/>
                    <a:pt x="13249" y="0"/>
                    <a:pt x="10423" y="0"/>
                  </a:cubicBezTo>
                  <a:cubicBezTo>
                    <a:pt x="7597" y="0"/>
                    <a:pt x="4732" y="375"/>
                    <a:pt x="1908" y="1116"/>
                  </a:cubicBezTo>
                  <a:cubicBezTo>
                    <a:pt x="1543" y="1213"/>
                    <a:pt x="1244" y="1552"/>
                    <a:pt x="1127" y="2004"/>
                  </a:cubicBezTo>
                  <a:cubicBezTo>
                    <a:pt x="-376" y="7841"/>
                    <a:pt x="-376" y="13759"/>
                    <a:pt x="1127" y="19593"/>
                  </a:cubicBezTo>
                  <a:cubicBezTo>
                    <a:pt x="1244" y="20047"/>
                    <a:pt x="1543" y="20386"/>
                    <a:pt x="1908" y="20482"/>
                  </a:cubicBezTo>
                  <a:cubicBezTo>
                    <a:pt x="4732" y="21224"/>
                    <a:pt x="7597" y="21600"/>
                    <a:pt x="10423" y="21600"/>
                  </a:cubicBezTo>
                  <a:cubicBezTo>
                    <a:pt x="13249" y="21600"/>
                    <a:pt x="16114" y="21224"/>
                    <a:pt x="18938" y="20482"/>
                  </a:cubicBezTo>
                  <a:cubicBezTo>
                    <a:pt x="19303" y="20386"/>
                    <a:pt x="19602" y="20047"/>
                    <a:pt x="19719" y="19593"/>
                  </a:cubicBezTo>
                  <a:cubicBezTo>
                    <a:pt x="21223" y="13759"/>
                    <a:pt x="21223" y="7841"/>
                    <a:pt x="19719" y="2004"/>
                  </a:cubicBezTo>
                  <a:cubicBezTo>
                    <a:pt x="19602" y="1552"/>
                    <a:pt x="19303" y="1213"/>
                    <a:pt x="18938" y="1116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defTabSz="608965">
                <a:defRPr/>
              </a:pPr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140" name="AutoShape 141"/>
            <p:cNvSpPr/>
            <p:nvPr/>
          </p:nvSpPr>
          <p:spPr bwMode="auto">
            <a:xfrm>
              <a:off x="2424113" y="1643063"/>
              <a:ext cx="488950" cy="381000"/>
            </a:xfrm>
            <a:custGeom>
              <a:avLst/>
              <a:gdLst>
                <a:gd name="T0" fmla="+- 0 10800 252"/>
                <a:gd name="T1" fmla="*/ T0 w 21096"/>
                <a:gd name="T2" fmla="*/ 10800 h 21600"/>
                <a:gd name="T3" fmla="+- 0 10800 252"/>
                <a:gd name="T4" fmla="*/ T3 w 21096"/>
                <a:gd name="T5" fmla="*/ 10800 h 21600"/>
                <a:gd name="T6" fmla="+- 0 10800 252"/>
                <a:gd name="T7" fmla="*/ T6 w 21096"/>
                <a:gd name="T8" fmla="*/ 10800 h 21600"/>
                <a:gd name="T9" fmla="+- 0 10800 252"/>
                <a:gd name="T10" fmla="*/ T9 w 21096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1096" h="21600">
                  <a:moveTo>
                    <a:pt x="19056" y="18331"/>
                  </a:moveTo>
                  <a:cubicBezTo>
                    <a:pt x="13383" y="19233"/>
                    <a:pt x="7711" y="19233"/>
                    <a:pt x="2038" y="18331"/>
                  </a:cubicBezTo>
                  <a:cubicBezTo>
                    <a:pt x="1074" y="13022"/>
                    <a:pt x="1074" y="7713"/>
                    <a:pt x="2038" y="2404"/>
                  </a:cubicBezTo>
                  <a:cubicBezTo>
                    <a:pt x="7711" y="1502"/>
                    <a:pt x="13383" y="1502"/>
                    <a:pt x="19056" y="2404"/>
                  </a:cubicBezTo>
                  <a:cubicBezTo>
                    <a:pt x="20021" y="7713"/>
                    <a:pt x="20021" y="13022"/>
                    <a:pt x="19056" y="18331"/>
                  </a:cubicBezTo>
                  <a:moveTo>
                    <a:pt x="20338" y="2005"/>
                  </a:moveTo>
                  <a:cubicBezTo>
                    <a:pt x="20211" y="1301"/>
                    <a:pt x="19762" y="776"/>
                    <a:pt x="19215" y="689"/>
                  </a:cubicBezTo>
                  <a:cubicBezTo>
                    <a:pt x="16339" y="232"/>
                    <a:pt x="13423" y="0"/>
                    <a:pt x="10547" y="0"/>
                  </a:cubicBezTo>
                  <a:cubicBezTo>
                    <a:pt x="7671" y="0"/>
                    <a:pt x="4755" y="232"/>
                    <a:pt x="1879" y="689"/>
                  </a:cubicBezTo>
                  <a:cubicBezTo>
                    <a:pt x="1332" y="776"/>
                    <a:pt x="883" y="1301"/>
                    <a:pt x="756" y="2005"/>
                  </a:cubicBezTo>
                  <a:cubicBezTo>
                    <a:pt x="-252" y="7553"/>
                    <a:pt x="-252" y="13181"/>
                    <a:pt x="756" y="18731"/>
                  </a:cubicBezTo>
                  <a:cubicBezTo>
                    <a:pt x="883" y="19434"/>
                    <a:pt x="1332" y="19959"/>
                    <a:pt x="1879" y="20046"/>
                  </a:cubicBezTo>
                  <a:cubicBezTo>
                    <a:pt x="3265" y="20266"/>
                    <a:pt x="4660" y="20429"/>
                    <a:pt x="6055" y="20544"/>
                  </a:cubicBezTo>
                  <a:cubicBezTo>
                    <a:pt x="5979" y="20606"/>
                    <a:pt x="5931" y="20670"/>
                    <a:pt x="5931" y="20735"/>
                  </a:cubicBezTo>
                  <a:cubicBezTo>
                    <a:pt x="5931" y="21213"/>
                    <a:pt x="7997" y="21599"/>
                    <a:pt x="10547" y="21599"/>
                  </a:cubicBezTo>
                  <a:cubicBezTo>
                    <a:pt x="13097" y="21599"/>
                    <a:pt x="15164" y="21213"/>
                    <a:pt x="15164" y="20735"/>
                  </a:cubicBezTo>
                  <a:cubicBezTo>
                    <a:pt x="15164" y="20670"/>
                    <a:pt x="15115" y="20606"/>
                    <a:pt x="15040" y="20544"/>
                  </a:cubicBezTo>
                  <a:cubicBezTo>
                    <a:pt x="16434" y="20429"/>
                    <a:pt x="17830" y="20266"/>
                    <a:pt x="19215" y="20046"/>
                  </a:cubicBezTo>
                  <a:cubicBezTo>
                    <a:pt x="19762" y="19959"/>
                    <a:pt x="20211" y="19434"/>
                    <a:pt x="20338" y="18731"/>
                  </a:cubicBezTo>
                  <a:cubicBezTo>
                    <a:pt x="21347" y="13181"/>
                    <a:pt x="21347" y="7553"/>
                    <a:pt x="20338" y="2005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defTabSz="608965">
                <a:defRPr/>
              </a:pPr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141" name="AutoShape 142"/>
            <p:cNvSpPr/>
            <p:nvPr/>
          </p:nvSpPr>
          <p:spPr bwMode="auto">
            <a:xfrm>
              <a:off x="2806700" y="1722438"/>
              <a:ext cx="44450" cy="4445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7200"/>
                  </a:moveTo>
                  <a:cubicBezTo>
                    <a:pt x="12779" y="7200"/>
                    <a:pt x="14399" y="8820"/>
                    <a:pt x="14399" y="10800"/>
                  </a:cubicBezTo>
                  <a:cubicBezTo>
                    <a:pt x="14399" y="12779"/>
                    <a:pt x="12779" y="14400"/>
                    <a:pt x="10800" y="14400"/>
                  </a:cubicBezTo>
                  <a:cubicBezTo>
                    <a:pt x="8820" y="14400"/>
                    <a:pt x="7199" y="12779"/>
                    <a:pt x="7199" y="10800"/>
                  </a:cubicBezTo>
                  <a:cubicBezTo>
                    <a:pt x="7199" y="8820"/>
                    <a:pt x="8820" y="7200"/>
                    <a:pt x="10800" y="7200"/>
                  </a:cubicBezTo>
                  <a:moveTo>
                    <a:pt x="10800" y="21599"/>
                  </a:moveTo>
                  <a:cubicBezTo>
                    <a:pt x="16762" y="21599"/>
                    <a:pt x="21600" y="16762"/>
                    <a:pt x="21600" y="10800"/>
                  </a:cubicBezTo>
                  <a:cubicBezTo>
                    <a:pt x="21600" y="4837"/>
                    <a:pt x="16762" y="0"/>
                    <a:pt x="10800" y="0"/>
                  </a:cubicBezTo>
                  <a:cubicBezTo>
                    <a:pt x="4837" y="0"/>
                    <a:pt x="0" y="4837"/>
                    <a:pt x="0" y="10800"/>
                  </a:cubicBezTo>
                  <a:cubicBezTo>
                    <a:pt x="0" y="16762"/>
                    <a:pt x="4837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defTabSz="608965">
                <a:defRPr/>
              </a:pPr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142" name="AutoShape 143"/>
            <p:cNvSpPr/>
            <p:nvPr/>
          </p:nvSpPr>
          <p:spPr bwMode="auto">
            <a:xfrm>
              <a:off x="2790825" y="1919288"/>
              <a:ext cx="60325" cy="1587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8899" y="0"/>
                  </a:moveTo>
                  <a:lnTo>
                    <a:pt x="2699" y="0"/>
                  </a:lnTo>
                  <a:cubicBezTo>
                    <a:pt x="1210" y="0"/>
                    <a:pt x="0" y="4841"/>
                    <a:pt x="0" y="10800"/>
                  </a:cubicBezTo>
                  <a:cubicBezTo>
                    <a:pt x="0" y="16758"/>
                    <a:pt x="1210" y="21599"/>
                    <a:pt x="2699" y="21599"/>
                  </a:cubicBezTo>
                  <a:lnTo>
                    <a:pt x="18899" y="21599"/>
                  </a:lnTo>
                  <a:cubicBezTo>
                    <a:pt x="20389" y="21599"/>
                    <a:pt x="21600" y="16758"/>
                    <a:pt x="21600" y="10800"/>
                  </a:cubicBezTo>
                  <a:cubicBezTo>
                    <a:pt x="21600" y="4841"/>
                    <a:pt x="20389" y="0"/>
                    <a:pt x="18899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defTabSz="608965">
                <a:defRPr/>
              </a:pPr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143" name="AutoShape 144"/>
            <p:cNvSpPr/>
            <p:nvPr/>
          </p:nvSpPr>
          <p:spPr bwMode="auto">
            <a:xfrm>
              <a:off x="2806700" y="1871663"/>
              <a:ext cx="60325" cy="1587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8899" y="0"/>
                  </a:moveTo>
                  <a:lnTo>
                    <a:pt x="2699" y="0"/>
                  </a:lnTo>
                  <a:cubicBezTo>
                    <a:pt x="1210" y="0"/>
                    <a:pt x="0" y="4841"/>
                    <a:pt x="0" y="10800"/>
                  </a:cubicBezTo>
                  <a:cubicBezTo>
                    <a:pt x="0" y="16758"/>
                    <a:pt x="1210" y="21599"/>
                    <a:pt x="2699" y="21599"/>
                  </a:cubicBezTo>
                  <a:lnTo>
                    <a:pt x="18899" y="21599"/>
                  </a:lnTo>
                  <a:cubicBezTo>
                    <a:pt x="20389" y="21599"/>
                    <a:pt x="21600" y="16758"/>
                    <a:pt x="21600" y="10800"/>
                  </a:cubicBezTo>
                  <a:cubicBezTo>
                    <a:pt x="21600" y="4841"/>
                    <a:pt x="20389" y="0"/>
                    <a:pt x="18899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defTabSz="608965">
                <a:defRPr/>
              </a:pPr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144" name="AutoShape 145"/>
            <p:cNvSpPr/>
            <p:nvPr/>
          </p:nvSpPr>
          <p:spPr bwMode="auto">
            <a:xfrm>
              <a:off x="2806700" y="1827213"/>
              <a:ext cx="60325" cy="1587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8899" y="0"/>
                  </a:moveTo>
                  <a:lnTo>
                    <a:pt x="2699" y="0"/>
                  </a:lnTo>
                  <a:cubicBezTo>
                    <a:pt x="1210" y="0"/>
                    <a:pt x="0" y="4841"/>
                    <a:pt x="0" y="10800"/>
                  </a:cubicBezTo>
                  <a:cubicBezTo>
                    <a:pt x="0" y="16758"/>
                    <a:pt x="1210" y="21599"/>
                    <a:pt x="2699" y="21599"/>
                  </a:cubicBezTo>
                  <a:lnTo>
                    <a:pt x="18899" y="21599"/>
                  </a:lnTo>
                  <a:cubicBezTo>
                    <a:pt x="20389" y="21599"/>
                    <a:pt x="21600" y="16758"/>
                    <a:pt x="21600" y="10800"/>
                  </a:cubicBezTo>
                  <a:cubicBezTo>
                    <a:pt x="21600" y="4841"/>
                    <a:pt x="20389" y="0"/>
                    <a:pt x="18899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defTabSz="608965">
                <a:defRPr/>
              </a:pPr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145" name="AutoShape 146"/>
            <p:cNvSpPr/>
            <p:nvPr/>
          </p:nvSpPr>
          <p:spPr bwMode="auto">
            <a:xfrm>
              <a:off x="2547938" y="1766888"/>
              <a:ext cx="90487" cy="63500"/>
            </a:xfrm>
            <a:custGeom>
              <a:avLst/>
              <a:gdLst>
                <a:gd name="T0" fmla="+- 0 10822 44"/>
                <a:gd name="T1" fmla="*/ T0 w 21556"/>
                <a:gd name="T2" fmla="+- 0 10826 53"/>
                <a:gd name="T3" fmla="*/ 10826 h 21547"/>
                <a:gd name="T4" fmla="+- 0 10822 44"/>
                <a:gd name="T5" fmla="*/ T4 w 21556"/>
                <a:gd name="T6" fmla="+- 0 10826 53"/>
                <a:gd name="T7" fmla="*/ 10826 h 21547"/>
                <a:gd name="T8" fmla="+- 0 10822 44"/>
                <a:gd name="T9" fmla="*/ T8 w 21556"/>
                <a:gd name="T10" fmla="+- 0 10826 53"/>
                <a:gd name="T11" fmla="*/ 10826 h 21547"/>
                <a:gd name="T12" fmla="+- 0 10822 44"/>
                <a:gd name="T13" fmla="*/ T12 w 21556"/>
                <a:gd name="T14" fmla="+- 0 10826 53"/>
                <a:gd name="T15" fmla="*/ 10826 h 21547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556" h="21547">
                  <a:moveTo>
                    <a:pt x="19751" y="2"/>
                  </a:moveTo>
                  <a:lnTo>
                    <a:pt x="3200" y="1845"/>
                  </a:lnTo>
                  <a:cubicBezTo>
                    <a:pt x="2215" y="2010"/>
                    <a:pt x="1272" y="3284"/>
                    <a:pt x="1106" y="4676"/>
                  </a:cubicBezTo>
                  <a:lnTo>
                    <a:pt x="1" y="18986"/>
                  </a:lnTo>
                  <a:cubicBezTo>
                    <a:pt x="-44" y="20398"/>
                    <a:pt x="724" y="21547"/>
                    <a:pt x="1712" y="21547"/>
                  </a:cubicBezTo>
                  <a:cubicBezTo>
                    <a:pt x="2698" y="21547"/>
                    <a:pt x="3542" y="20398"/>
                    <a:pt x="3582" y="18978"/>
                  </a:cubicBezTo>
                  <a:lnTo>
                    <a:pt x="4185" y="9251"/>
                  </a:lnTo>
                  <a:cubicBezTo>
                    <a:pt x="4319" y="7849"/>
                    <a:pt x="5235" y="6592"/>
                    <a:pt x="6220" y="6447"/>
                  </a:cubicBezTo>
                  <a:lnTo>
                    <a:pt x="19751" y="5128"/>
                  </a:lnTo>
                  <a:cubicBezTo>
                    <a:pt x="20743" y="5078"/>
                    <a:pt x="21556" y="3884"/>
                    <a:pt x="21556" y="2467"/>
                  </a:cubicBezTo>
                  <a:cubicBezTo>
                    <a:pt x="21556" y="1055"/>
                    <a:pt x="20743" y="-53"/>
                    <a:pt x="19751" y="2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defTabSz="608965">
                <a:defRPr/>
              </a:pPr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146" name="AutoShape 147"/>
            <p:cNvSpPr/>
            <p:nvPr/>
          </p:nvSpPr>
          <p:spPr bwMode="auto">
            <a:xfrm>
              <a:off x="1447800" y="1614488"/>
              <a:ext cx="488950" cy="425450"/>
            </a:xfrm>
            <a:custGeom>
              <a:avLst/>
              <a:gdLst>
                <a:gd name="T0" fmla="+- 0 10800 597"/>
                <a:gd name="T1" fmla="*/ T0 w 20407"/>
                <a:gd name="T2" fmla="+- 0 11028 672"/>
                <a:gd name="T3" fmla="*/ 11028 h 20712"/>
                <a:gd name="T4" fmla="+- 0 10800 597"/>
                <a:gd name="T5" fmla="*/ T4 w 20407"/>
                <a:gd name="T6" fmla="+- 0 11028 672"/>
                <a:gd name="T7" fmla="*/ 11028 h 20712"/>
                <a:gd name="T8" fmla="+- 0 10800 597"/>
                <a:gd name="T9" fmla="*/ T8 w 20407"/>
                <a:gd name="T10" fmla="+- 0 11028 672"/>
                <a:gd name="T11" fmla="*/ 11028 h 20712"/>
                <a:gd name="T12" fmla="+- 0 10800 597"/>
                <a:gd name="T13" fmla="*/ T12 w 20407"/>
                <a:gd name="T14" fmla="+- 0 11028 672"/>
                <a:gd name="T15" fmla="*/ 11028 h 2071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0407" h="20712">
                  <a:moveTo>
                    <a:pt x="17706" y="10922"/>
                  </a:moveTo>
                  <a:lnTo>
                    <a:pt x="10657" y="19017"/>
                  </a:lnTo>
                  <a:cubicBezTo>
                    <a:pt x="10407" y="19305"/>
                    <a:pt x="9998" y="19305"/>
                    <a:pt x="9748" y="19017"/>
                  </a:cubicBezTo>
                  <a:lnTo>
                    <a:pt x="2699" y="10922"/>
                  </a:lnTo>
                  <a:cubicBezTo>
                    <a:pt x="817" y="8762"/>
                    <a:pt x="817" y="5247"/>
                    <a:pt x="2699" y="3087"/>
                  </a:cubicBezTo>
                  <a:cubicBezTo>
                    <a:pt x="4512" y="1004"/>
                    <a:pt x="7429" y="931"/>
                    <a:pt x="9338" y="2923"/>
                  </a:cubicBezTo>
                  <a:lnTo>
                    <a:pt x="10202" y="3825"/>
                  </a:lnTo>
                  <a:lnTo>
                    <a:pt x="11067" y="2923"/>
                  </a:lnTo>
                  <a:cubicBezTo>
                    <a:pt x="12976" y="931"/>
                    <a:pt x="15893" y="1004"/>
                    <a:pt x="17706" y="3087"/>
                  </a:cubicBezTo>
                  <a:cubicBezTo>
                    <a:pt x="19588" y="5247"/>
                    <a:pt x="19588" y="8762"/>
                    <a:pt x="17706" y="10922"/>
                  </a:cubicBezTo>
                  <a:moveTo>
                    <a:pt x="18616" y="2043"/>
                  </a:moveTo>
                  <a:cubicBezTo>
                    <a:pt x="16301" y="-617"/>
                    <a:pt x="12601" y="-672"/>
                    <a:pt x="10202" y="1830"/>
                  </a:cubicBezTo>
                  <a:cubicBezTo>
                    <a:pt x="7805" y="-672"/>
                    <a:pt x="4104" y="-617"/>
                    <a:pt x="1789" y="2043"/>
                  </a:cubicBezTo>
                  <a:cubicBezTo>
                    <a:pt x="-597" y="4783"/>
                    <a:pt x="-597" y="9226"/>
                    <a:pt x="1789" y="11967"/>
                  </a:cubicBezTo>
                  <a:cubicBezTo>
                    <a:pt x="2470" y="12750"/>
                    <a:pt x="8838" y="20061"/>
                    <a:pt x="8838" y="20061"/>
                  </a:cubicBezTo>
                  <a:cubicBezTo>
                    <a:pt x="9592" y="20928"/>
                    <a:pt x="10812" y="20928"/>
                    <a:pt x="11567" y="20061"/>
                  </a:cubicBezTo>
                  <a:cubicBezTo>
                    <a:pt x="11567" y="20061"/>
                    <a:pt x="18539" y="12056"/>
                    <a:pt x="18616" y="11967"/>
                  </a:cubicBezTo>
                  <a:cubicBezTo>
                    <a:pt x="21003" y="9226"/>
                    <a:pt x="21003" y="4783"/>
                    <a:pt x="18616" y="2043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defTabSz="608965">
                <a:defRPr/>
              </a:pPr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147" name="AutoShape 148"/>
            <p:cNvSpPr/>
            <p:nvPr/>
          </p:nvSpPr>
          <p:spPr bwMode="auto">
            <a:xfrm>
              <a:off x="1524000" y="1690688"/>
              <a:ext cx="73025" cy="7302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326" y="0"/>
                  </a:moveTo>
                  <a:cubicBezTo>
                    <a:pt x="19317" y="0"/>
                    <a:pt x="19317" y="4"/>
                    <a:pt x="19308" y="4"/>
                  </a:cubicBezTo>
                  <a:cubicBezTo>
                    <a:pt x="8643" y="13"/>
                    <a:pt x="0" y="8659"/>
                    <a:pt x="0" y="19326"/>
                  </a:cubicBezTo>
                  <a:cubicBezTo>
                    <a:pt x="0" y="20580"/>
                    <a:pt x="1019" y="21600"/>
                    <a:pt x="2273" y="21600"/>
                  </a:cubicBezTo>
                  <a:cubicBezTo>
                    <a:pt x="3528" y="21600"/>
                    <a:pt x="4547" y="20580"/>
                    <a:pt x="4547" y="19326"/>
                  </a:cubicBezTo>
                  <a:lnTo>
                    <a:pt x="4547" y="19321"/>
                  </a:lnTo>
                  <a:cubicBezTo>
                    <a:pt x="4547" y="11164"/>
                    <a:pt x="11164" y="4547"/>
                    <a:pt x="19321" y="4547"/>
                  </a:cubicBezTo>
                  <a:lnTo>
                    <a:pt x="19326" y="4547"/>
                  </a:lnTo>
                  <a:cubicBezTo>
                    <a:pt x="20580" y="4547"/>
                    <a:pt x="21599" y="3528"/>
                    <a:pt x="21599" y="2273"/>
                  </a:cubicBezTo>
                  <a:cubicBezTo>
                    <a:pt x="21599" y="1019"/>
                    <a:pt x="20580" y="0"/>
                    <a:pt x="19326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defTabSz="608965">
                <a:defRPr/>
              </a:pPr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148" name="AutoShape 149"/>
            <p:cNvSpPr/>
            <p:nvPr/>
          </p:nvSpPr>
          <p:spPr bwMode="auto">
            <a:xfrm>
              <a:off x="473075" y="1643063"/>
              <a:ext cx="487363" cy="35242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6537" y="19720"/>
                  </a:moveTo>
                  <a:lnTo>
                    <a:pt x="16537" y="19721"/>
                  </a:lnTo>
                  <a:lnTo>
                    <a:pt x="4387" y="19721"/>
                  </a:lnTo>
                  <a:cubicBezTo>
                    <a:pt x="2713" y="19720"/>
                    <a:pt x="1350" y="17824"/>
                    <a:pt x="1350" y="15494"/>
                  </a:cubicBezTo>
                  <a:cubicBezTo>
                    <a:pt x="1350" y="13992"/>
                    <a:pt x="1918" y="12635"/>
                    <a:pt x="2871" y="11862"/>
                  </a:cubicBezTo>
                  <a:cubicBezTo>
                    <a:pt x="3797" y="11123"/>
                    <a:pt x="3860" y="10975"/>
                    <a:pt x="3472" y="9647"/>
                  </a:cubicBezTo>
                  <a:cubicBezTo>
                    <a:pt x="3406" y="9374"/>
                    <a:pt x="3375" y="9136"/>
                    <a:pt x="3375" y="8921"/>
                  </a:cubicBezTo>
                  <a:cubicBezTo>
                    <a:pt x="3375" y="7626"/>
                    <a:pt x="4131" y="6573"/>
                    <a:pt x="5062" y="6573"/>
                  </a:cubicBezTo>
                  <a:cubicBezTo>
                    <a:pt x="5062" y="6573"/>
                    <a:pt x="5505" y="6529"/>
                    <a:pt x="5976" y="6789"/>
                  </a:cubicBezTo>
                  <a:cubicBezTo>
                    <a:pt x="6750" y="7219"/>
                    <a:pt x="6834" y="6808"/>
                    <a:pt x="7200" y="5701"/>
                  </a:cubicBezTo>
                  <a:cubicBezTo>
                    <a:pt x="7974" y="3380"/>
                    <a:pt x="9652" y="1878"/>
                    <a:pt x="11475" y="1878"/>
                  </a:cubicBezTo>
                  <a:cubicBezTo>
                    <a:pt x="13905" y="1878"/>
                    <a:pt x="15914" y="4435"/>
                    <a:pt x="16148" y="7826"/>
                  </a:cubicBezTo>
                  <a:cubicBezTo>
                    <a:pt x="16231" y="9171"/>
                    <a:pt x="16231" y="9171"/>
                    <a:pt x="17239" y="9491"/>
                  </a:cubicBezTo>
                  <a:cubicBezTo>
                    <a:pt x="18984" y="9955"/>
                    <a:pt x="20250" y="12085"/>
                    <a:pt x="20250" y="14555"/>
                  </a:cubicBezTo>
                  <a:cubicBezTo>
                    <a:pt x="20250" y="17404"/>
                    <a:pt x="18585" y="19720"/>
                    <a:pt x="16537" y="19720"/>
                  </a:cubicBezTo>
                  <a:moveTo>
                    <a:pt x="17492" y="7647"/>
                  </a:moveTo>
                  <a:cubicBezTo>
                    <a:pt x="17196" y="3362"/>
                    <a:pt x="14632" y="0"/>
                    <a:pt x="11475" y="0"/>
                  </a:cubicBezTo>
                  <a:cubicBezTo>
                    <a:pt x="9031" y="0"/>
                    <a:pt x="6939" y="2017"/>
                    <a:pt x="5976" y="4911"/>
                  </a:cubicBezTo>
                  <a:cubicBezTo>
                    <a:pt x="5685" y="4784"/>
                    <a:pt x="5383" y="4695"/>
                    <a:pt x="5062" y="4695"/>
                  </a:cubicBezTo>
                  <a:cubicBezTo>
                    <a:pt x="3385" y="4695"/>
                    <a:pt x="2025" y="6589"/>
                    <a:pt x="2025" y="8921"/>
                  </a:cubicBezTo>
                  <a:cubicBezTo>
                    <a:pt x="2025" y="9385"/>
                    <a:pt x="2092" y="9824"/>
                    <a:pt x="2191" y="10240"/>
                  </a:cubicBezTo>
                  <a:cubicBezTo>
                    <a:pt x="886" y="11298"/>
                    <a:pt x="0" y="13242"/>
                    <a:pt x="0" y="15494"/>
                  </a:cubicBezTo>
                  <a:cubicBezTo>
                    <a:pt x="0" y="18866"/>
                    <a:pt x="1964" y="21599"/>
                    <a:pt x="4387" y="21599"/>
                  </a:cubicBezTo>
                  <a:lnTo>
                    <a:pt x="4387" y="21600"/>
                  </a:lnTo>
                  <a:lnTo>
                    <a:pt x="16537" y="21600"/>
                  </a:lnTo>
                  <a:lnTo>
                    <a:pt x="16537" y="21599"/>
                  </a:lnTo>
                  <a:cubicBezTo>
                    <a:pt x="19334" y="21599"/>
                    <a:pt x="21599" y="18446"/>
                    <a:pt x="21599" y="14555"/>
                  </a:cubicBezTo>
                  <a:cubicBezTo>
                    <a:pt x="21599" y="11120"/>
                    <a:pt x="19831" y="8269"/>
                    <a:pt x="17492" y="7647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defTabSz="608965">
                <a:defRPr/>
              </a:pPr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149" name="Freeform 147"/>
            <p:cNvSpPr>
              <a:spLocks noEditPoints="1"/>
            </p:cNvSpPr>
            <p:nvPr/>
          </p:nvSpPr>
          <p:spPr bwMode="auto">
            <a:xfrm>
              <a:off x="422275" y="5408613"/>
              <a:ext cx="401638" cy="454025"/>
            </a:xfrm>
            <a:custGeom>
              <a:avLst/>
              <a:gdLst>
                <a:gd name="T0" fmla="*/ 300 w 320"/>
                <a:gd name="T1" fmla="*/ 0 h 360"/>
                <a:gd name="T2" fmla="*/ 256 w 320"/>
                <a:gd name="T3" fmla="*/ 0 h 360"/>
                <a:gd name="T4" fmla="*/ 240 w 320"/>
                <a:gd name="T5" fmla="*/ 20 h 360"/>
                <a:gd name="T6" fmla="*/ 240 w 320"/>
                <a:gd name="T7" fmla="*/ 360 h 360"/>
                <a:gd name="T8" fmla="*/ 320 w 320"/>
                <a:gd name="T9" fmla="*/ 360 h 360"/>
                <a:gd name="T10" fmla="*/ 320 w 320"/>
                <a:gd name="T11" fmla="*/ 20 h 360"/>
                <a:gd name="T12" fmla="*/ 300 w 320"/>
                <a:gd name="T13" fmla="*/ 0 h 360"/>
                <a:gd name="T14" fmla="*/ 180 w 320"/>
                <a:gd name="T15" fmla="*/ 120 h 360"/>
                <a:gd name="T16" fmla="*/ 136 w 320"/>
                <a:gd name="T17" fmla="*/ 120 h 360"/>
                <a:gd name="T18" fmla="*/ 120 w 320"/>
                <a:gd name="T19" fmla="*/ 140 h 360"/>
                <a:gd name="T20" fmla="*/ 120 w 320"/>
                <a:gd name="T21" fmla="*/ 360 h 360"/>
                <a:gd name="T22" fmla="*/ 200 w 320"/>
                <a:gd name="T23" fmla="*/ 360 h 360"/>
                <a:gd name="T24" fmla="*/ 200 w 320"/>
                <a:gd name="T25" fmla="*/ 140 h 360"/>
                <a:gd name="T26" fmla="*/ 180 w 320"/>
                <a:gd name="T27" fmla="*/ 120 h 360"/>
                <a:gd name="T28" fmla="*/ 60 w 320"/>
                <a:gd name="T29" fmla="*/ 240 h 360"/>
                <a:gd name="T30" fmla="*/ 16 w 320"/>
                <a:gd name="T31" fmla="*/ 240 h 360"/>
                <a:gd name="T32" fmla="*/ 0 w 320"/>
                <a:gd name="T33" fmla="*/ 260 h 360"/>
                <a:gd name="T34" fmla="*/ 0 w 320"/>
                <a:gd name="T35" fmla="*/ 360 h 360"/>
                <a:gd name="T36" fmla="*/ 80 w 320"/>
                <a:gd name="T37" fmla="*/ 360 h 360"/>
                <a:gd name="T38" fmla="*/ 80 w 320"/>
                <a:gd name="T39" fmla="*/ 260 h 360"/>
                <a:gd name="T40" fmla="*/ 60 w 320"/>
                <a:gd name="T41" fmla="*/ 24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20" h="360">
                  <a:moveTo>
                    <a:pt x="300" y="0"/>
                  </a:moveTo>
                  <a:cubicBezTo>
                    <a:pt x="256" y="0"/>
                    <a:pt x="256" y="0"/>
                    <a:pt x="256" y="0"/>
                  </a:cubicBezTo>
                  <a:cubicBezTo>
                    <a:pt x="245" y="0"/>
                    <a:pt x="240" y="9"/>
                    <a:pt x="240" y="20"/>
                  </a:cubicBezTo>
                  <a:cubicBezTo>
                    <a:pt x="240" y="360"/>
                    <a:pt x="240" y="360"/>
                    <a:pt x="240" y="360"/>
                  </a:cubicBezTo>
                  <a:cubicBezTo>
                    <a:pt x="320" y="360"/>
                    <a:pt x="320" y="360"/>
                    <a:pt x="320" y="360"/>
                  </a:cubicBezTo>
                  <a:cubicBezTo>
                    <a:pt x="320" y="20"/>
                    <a:pt x="320" y="20"/>
                    <a:pt x="320" y="20"/>
                  </a:cubicBezTo>
                  <a:cubicBezTo>
                    <a:pt x="320" y="9"/>
                    <a:pt x="311" y="0"/>
                    <a:pt x="300" y="0"/>
                  </a:cubicBezTo>
                  <a:close/>
                  <a:moveTo>
                    <a:pt x="180" y="120"/>
                  </a:moveTo>
                  <a:cubicBezTo>
                    <a:pt x="136" y="120"/>
                    <a:pt x="136" y="120"/>
                    <a:pt x="136" y="120"/>
                  </a:cubicBezTo>
                  <a:cubicBezTo>
                    <a:pt x="125" y="120"/>
                    <a:pt x="120" y="129"/>
                    <a:pt x="120" y="140"/>
                  </a:cubicBezTo>
                  <a:cubicBezTo>
                    <a:pt x="120" y="360"/>
                    <a:pt x="120" y="360"/>
                    <a:pt x="120" y="360"/>
                  </a:cubicBezTo>
                  <a:cubicBezTo>
                    <a:pt x="200" y="360"/>
                    <a:pt x="200" y="360"/>
                    <a:pt x="200" y="360"/>
                  </a:cubicBezTo>
                  <a:cubicBezTo>
                    <a:pt x="200" y="140"/>
                    <a:pt x="200" y="140"/>
                    <a:pt x="200" y="140"/>
                  </a:cubicBezTo>
                  <a:cubicBezTo>
                    <a:pt x="200" y="129"/>
                    <a:pt x="191" y="120"/>
                    <a:pt x="180" y="120"/>
                  </a:cubicBezTo>
                  <a:close/>
                  <a:moveTo>
                    <a:pt x="60" y="240"/>
                  </a:moveTo>
                  <a:cubicBezTo>
                    <a:pt x="16" y="240"/>
                    <a:pt x="16" y="240"/>
                    <a:pt x="16" y="240"/>
                  </a:cubicBezTo>
                  <a:cubicBezTo>
                    <a:pt x="5" y="240"/>
                    <a:pt x="0" y="249"/>
                    <a:pt x="0" y="260"/>
                  </a:cubicBezTo>
                  <a:cubicBezTo>
                    <a:pt x="0" y="360"/>
                    <a:pt x="0" y="360"/>
                    <a:pt x="0" y="360"/>
                  </a:cubicBezTo>
                  <a:cubicBezTo>
                    <a:pt x="80" y="360"/>
                    <a:pt x="80" y="360"/>
                    <a:pt x="80" y="360"/>
                  </a:cubicBezTo>
                  <a:cubicBezTo>
                    <a:pt x="80" y="260"/>
                    <a:pt x="80" y="260"/>
                    <a:pt x="80" y="260"/>
                  </a:cubicBezTo>
                  <a:cubicBezTo>
                    <a:pt x="80" y="249"/>
                    <a:pt x="71" y="240"/>
                    <a:pt x="60" y="24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lIns="121920" tIns="60960" rIns="121920" bIns="60960"/>
            <a:lstStyle/>
            <a:p>
              <a:pPr>
                <a:defRPr/>
              </a:pPr>
              <a:endParaRPr lang="en-US" sz="3200" dirty="0">
                <a:solidFill>
                  <a:prstClr val="black"/>
                </a:solidFill>
              </a:endParaRPr>
            </a:p>
          </p:txBody>
        </p:sp>
        <p:grpSp>
          <p:nvGrpSpPr>
            <p:cNvPr id="150" name="Group 299"/>
            <p:cNvGrpSpPr/>
            <p:nvPr/>
          </p:nvGrpSpPr>
          <p:grpSpPr>
            <a:xfrm>
              <a:off x="1619362" y="5410059"/>
              <a:ext cx="182485" cy="464152"/>
              <a:chOff x="6141009" y="3540977"/>
              <a:chExt cx="85046" cy="216315"/>
            </a:xfrm>
            <a:grpFill/>
          </p:grpSpPr>
          <p:sp>
            <p:nvSpPr>
              <p:cNvPr id="181" name="Freeform 12"/>
              <p:cNvSpPr/>
              <p:nvPr/>
            </p:nvSpPr>
            <p:spPr bwMode="auto">
              <a:xfrm>
                <a:off x="6141009" y="3577954"/>
                <a:ext cx="85046" cy="179338"/>
              </a:xfrm>
              <a:custGeom>
                <a:avLst/>
                <a:gdLst>
                  <a:gd name="T0" fmla="*/ 59 w 78"/>
                  <a:gd name="T1" fmla="*/ 0 h 164"/>
                  <a:gd name="T2" fmla="*/ 20 w 78"/>
                  <a:gd name="T3" fmla="*/ 0 h 164"/>
                  <a:gd name="T4" fmla="*/ 0 w 78"/>
                  <a:gd name="T5" fmla="*/ 16 h 164"/>
                  <a:gd name="T6" fmla="*/ 0 w 78"/>
                  <a:gd name="T7" fmla="*/ 16 h 164"/>
                  <a:gd name="T8" fmla="*/ 0 w 78"/>
                  <a:gd name="T9" fmla="*/ 19 h 164"/>
                  <a:gd name="T10" fmla="*/ 0 w 78"/>
                  <a:gd name="T11" fmla="*/ 74 h 164"/>
                  <a:gd name="T12" fmla="*/ 7 w 78"/>
                  <a:gd name="T13" fmla="*/ 80 h 164"/>
                  <a:gd name="T14" fmla="*/ 13 w 78"/>
                  <a:gd name="T15" fmla="*/ 74 h 164"/>
                  <a:gd name="T16" fmla="*/ 13 w 78"/>
                  <a:gd name="T17" fmla="*/ 26 h 164"/>
                  <a:gd name="T18" fmla="*/ 19 w 78"/>
                  <a:gd name="T19" fmla="*/ 26 h 164"/>
                  <a:gd name="T20" fmla="*/ 19 w 78"/>
                  <a:gd name="T21" fmla="*/ 72 h 164"/>
                  <a:gd name="T22" fmla="*/ 19 w 78"/>
                  <a:gd name="T23" fmla="*/ 73 h 164"/>
                  <a:gd name="T24" fmla="*/ 19 w 78"/>
                  <a:gd name="T25" fmla="*/ 154 h 164"/>
                  <a:gd name="T26" fmla="*/ 28 w 78"/>
                  <a:gd name="T27" fmla="*/ 164 h 164"/>
                  <a:gd name="T28" fmla="*/ 37 w 78"/>
                  <a:gd name="T29" fmla="*/ 154 h 164"/>
                  <a:gd name="T30" fmla="*/ 37 w 78"/>
                  <a:gd name="T31" fmla="*/ 83 h 164"/>
                  <a:gd name="T32" fmla="*/ 41 w 78"/>
                  <a:gd name="T33" fmla="*/ 83 h 164"/>
                  <a:gd name="T34" fmla="*/ 41 w 78"/>
                  <a:gd name="T35" fmla="*/ 154 h 164"/>
                  <a:gd name="T36" fmla="*/ 50 w 78"/>
                  <a:gd name="T37" fmla="*/ 164 h 164"/>
                  <a:gd name="T38" fmla="*/ 59 w 78"/>
                  <a:gd name="T39" fmla="*/ 154 h 164"/>
                  <a:gd name="T40" fmla="*/ 59 w 78"/>
                  <a:gd name="T41" fmla="*/ 72 h 164"/>
                  <a:gd name="T42" fmla="*/ 59 w 78"/>
                  <a:gd name="T43" fmla="*/ 71 h 164"/>
                  <a:gd name="T44" fmla="*/ 59 w 78"/>
                  <a:gd name="T45" fmla="*/ 26 h 164"/>
                  <a:gd name="T46" fmla="*/ 64 w 78"/>
                  <a:gd name="T47" fmla="*/ 26 h 164"/>
                  <a:gd name="T48" fmla="*/ 64 w 78"/>
                  <a:gd name="T49" fmla="*/ 74 h 164"/>
                  <a:gd name="T50" fmla="*/ 71 w 78"/>
                  <a:gd name="T51" fmla="*/ 80 h 164"/>
                  <a:gd name="T52" fmla="*/ 78 w 78"/>
                  <a:gd name="T53" fmla="*/ 74 h 164"/>
                  <a:gd name="T54" fmla="*/ 78 w 78"/>
                  <a:gd name="T55" fmla="*/ 19 h 164"/>
                  <a:gd name="T56" fmla="*/ 78 w 78"/>
                  <a:gd name="T57" fmla="*/ 16 h 164"/>
                  <a:gd name="T58" fmla="*/ 78 w 78"/>
                  <a:gd name="T59" fmla="*/ 15 h 164"/>
                  <a:gd name="T60" fmla="*/ 59 w 78"/>
                  <a:gd name="T6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8" h="164">
                    <a:moveTo>
                      <a:pt x="59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6" y="0"/>
                      <a:pt x="0" y="12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0" y="77"/>
                      <a:pt x="3" y="80"/>
                      <a:pt x="7" y="80"/>
                    </a:cubicBezTo>
                    <a:cubicBezTo>
                      <a:pt x="10" y="80"/>
                      <a:pt x="13" y="77"/>
                      <a:pt x="13" y="74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72"/>
                      <a:pt x="19" y="72"/>
                      <a:pt x="19" y="72"/>
                    </a:cubicBezTo>
                    <a:cubicBezTo>
                      <a:pt x="19" y="72"/>
                      <a:pt x="19" y="73"/>
                      <a:pt x="19" y="73"/>
                    </a:cubicBezTo>
                    <a:cubicBezTo>
                      <a:pt x="19" y="154"/>
                      <a:pt x="19" y="154"/>
                      <a:pt x="19" y="154"/>
                    </a:cubicBezTo>
                    <a:cubicBezTo>
                      <a:pt x="19" y="159"/>
                      <a:pt x="23" y="164"/>
                      <a:pt x="28" y="164"/>
                    </a:cubicBezTo>
                    <a:cubicBezTo>
                      <a:pt x="33" y="164"/>
                      <a:pt x="37" y="159"/>
                      <a:pt x="37" y="154"/>
                    </a:cubicBezTo>
                    <a:cubicBezTo>
                      <a:pt x="37" y="83"/>
                      <a:pt x="37" y="83"/>
                      <a:pt x="37" y="83"/>
                    </a:cubicBezTo>
                    <a:cubicBezTo>
                      <a:pt x="41" y="83"/>
                      <a:pt x="41" y="83"/>
                      <a:pt x="41" y="83"/>
                    </a:cubicBezTo>
                    <a:cubicBezTo>
                      <a:pt x="41" y="154"/>
                      <a:pt x="41" y="154"/>
                      <a:pt x="41" y="154"/>
                    </a:cubicBezTo>
                    <a:cubicBezTo>
                      <a:pt x="41" y="159"/>
                      <a:pt x="45" y="164"/>
                      <a:pt x="50" y="164"/>
                    </a:cubicBezTo>
                    <a:cubicBezTo>
                      <a:pt x="55" y="164"/>
                      <a:pt x="59" y="159"/>
                      <a:pt x="59" y="154"/>
                    </a:cubicBezTo>
                    <a:cubicBezTo>
                      <a:pt x="59" y="72"/>
                      <a:pt x="59" y="72"/>
                      <a:pt x="59" y="72"/>
                    </a:cubicBezTo>
                    <a:cubicBezTo>
                      <a:pt x="59" y="71"/>
                      <a:pt x="59" y="71"/>
                      <a:pt x="59" y="71"/>
                    </a:cubicBezTo>
                    <a:cubicBezTo>
                      <a:pt x="59" y="26"/>
                      <a:pt x="59" y="26"/>
                      <a:pt x="59" y="26"/>
                    </a:cubicBezTo>
                    <a:cubicBezTo>
                      <a:pt x="64" y="26"/>
                      <a:pt x="64" y="26"/>
                      <a:pt x="64" y="26"/>
                    </a:cubicBezTo>
                    <a:cubicBezTo>
                      <a:pt x="64" y="74"/>
                      <a:pt x="64" y="74"/>
                      <a:pt x="64" y="74"/>
                    </a:cubicBezTo>
                    <a:cubicBezTo>
                      <a:pt x="64" y="77"/>
                      <a:pt x="67" y="80"/>
                      <a:pt x="71" y="80"/>
                    </a:cubicBezTo>
                    <a:cubicBezTo>
                      <a:pt x="75" y="80"/>
                      <a:pt x="78" y="77"/>
                      <a:pt x="78" y="74"/>
                    </a:cubicBezTo>
                    <a:cubicBezTo>
                      <a:pt x="78" y="19"/>
                      <a:pt x="78" y="19"/>
                      <a:pt x="78" y="19"/>
                    </a:cubicBezTo>
                    <a:cubicBezTo>
                      <a:pt x="78" y="16"/>
                      <a:pt x="78" y="16"/>
                      <a:pt x="78" y="16"/>
                    </a:cubicBezTo>
                    <a:cubicBezTo>
                      <a:pt x="78" y="15"/>
                      <a:pt x="78" y="15"/>
                      <a:pt x="78" y="15"/>
                    </a:cubicBezTo>
                    <a:cubicBezTo>
                      <a:pt x="78" y="10"/>
                      <a:pt x="72" y="0"/>
                      <a:pt x="5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lIns="121920" tIns="60960" rIns="121920" bIns="60960"/>
              <a:lstStyle/>
              <a:p>
                <a:pPr>
                  <a:defRPr/>
                </a:pPr>
                <a:endParaRPr lang="en-US" sz="320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182" name="Oval 13"/>
              <p:cNvSpPr>
                <a:spLocks noChangeArrowheads="1"/>
              </p:cNvSpPr>
              <p:nvPr/>
            </p:nvSpPr>
            <p:spPr bwMode="auto">
              <a:xfrm>
                <a:off x="6166893" y="3540977"/>
                <a:ext cx="33741" cy="3374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lIns="121920" tIns="60960" rIns="121920" bIns="60960"/>
              <a:lstStyle/>
              <a:p>
                <a:pPr>
                  <a:defRPr/>
                </a:pPr>
                <a:endParaRPr lang="en-US" sz="3200" dirty="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51" name="Group 302"/>
            <p:cNvGrpSpPr/>
            <p:nvPr/>
          </p:nvGrpSpPr>
          <p:grpSpPr>
            <a:xfrm>
              <a:off x="2637310" y="5410149"/>
              <a:ext cx="215525" cy="464813"/>
              <a:chOff x="6138760" y="4271257"/>
              <a:chExt cx="97227" cy="209688"/>
            </a:xfrm>
            <a:grpFill/>
          </p:grpSpPr>
          <p:sp>
            <p:nvSpPr>
              <p:cNvPr id="179" name="Oval 152"/>
              <p:cNvSpPr>
                <a:spLocks noChangeArrowheads="1"/>
              </p:cNvSpPr>
              <p:nvPr/>
            </p:nvSpPr>
            <p:spPr bwMode="auto">
              <a:xfrm>
                <a:off x="6171468" y="4271257"/>
                <a:ext cx="30916" cy="3181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lIns="121920" tIns="60960" rIns="121920" bIns="60960"/>
              <a:lstStyle/>
              <a:p>
                <a:pPr>
                  <a:defRPr/>
                </a:pPr>
                <a:endParaRPr lang="en-US" sz="320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180" name="Freeform 7"/>
              <p:cNvSpPr/>
              <p:nvPr/>
            </p:nvSpPr>
            <p:spPr bwMode="auto">
              <a:xfrm>
                <a:off x="6138760" y="4309341"/>
                <a:ext cx="97227" cy="171604"/>
              </a:xfrm>
              <a:custGeom>
                <a:avLst/>
                <a:gdLst>
                  <a:gd name="T0" fmla="*/ 91 w 92"/>
                  <a:gd name="T1" fmla="*/ 60 h 162"/>
                  <a:gd name="T2" fmla="*/ 75 w 92"/>
                  <a:gd name="T3" fmla="*/ 10 h 162"/>
                  <a:gd name="T4" fmla="*/ 64 w 92"/>
                  <a:gd name="T5" fmla="*/ 0 h 162"/>
                  <a:gd name="T6" fmla="*/ 28 w 92"/>
                  <a:gd name="T7" fmla="*/ 0 h 162"/>
                  <a:gd name="T8" fmla="*/ 19 w 92"/>
                  <a:gd name="T9" fmla="*/ 5 h 162"/>
                  <a:gd name="T10" fmla="*/ 18 w 92"/>
                  <a:gd name="T11" fmla="*/ 7 h 162"/>
                  <a:gd name="T12" fmla="*/ 18 w 92"/>
                  <a:gd name="T13" fmla="*/ 7 h 162"/>
                  <a:gd name="T14" fmla="*/ 17 w 92"/>
                  <a:gd name="T15" fmla="*/ 8 h 162"/>
                  <a:gd name="T16" fmla="*/ 1 w 92"/>
                  <a:gd name="T17" fmla="*/ 60 h 162"/>
                  <a:gd name="T18" fmla="*/ 5 w 92"/>
                  <a:gd name="T19" fmla="*/ 68 h 162"/>
                  <a:gd name="T20" fmla="*/ 14 w 92"/>
                  <a:gd name="T21" fmla="*/ 64 h 162"/>
                  <a:gd name="T22" fmla="*/ 26 w 92"/>
                  <a:gd name="T23" fmla="*/ 23 h 162"/>
                  <a:gd name="T24" fmla="*/ 28 w 92"/>
                  <a:gd name="T25" fmla="*/ 23 h 162"/>
                  <a:gd name="T26" fmla="*/ 29 w 92"/>
                  <a:gd name="T27" fmla="*/ 23 h 162"/>
                  <a:gd name="T28" fmla="*/ 9 w 92"/>
                  <a:gd name="T29" fmla="*/ 96 h 162"/>
                  <a:gd name="T30" fmla="*/ 29 w 92"/>
                  <a:gd name="T31" fmla="*/ 96 h 162"/>
                  <a:gd name="T32" fmla="*/ 29 w 92"/>
                  <a:gd name="T33" fmla="*/ 154 h 162"/>
                  <a:gd name="T34" fmla="*/ 37 w 92"/>
                  <a:gd name="T35" fmla="*/ 162 h 162"/>
                  <a:gd name="T36" fmla="*/ 44 w 92"/>
                  <a:gd name="T37" fmla="*/ 154 h 162"/>
                  <a:gd name="T38" fmla="*/ 44 w 92"/>
                  <a:gd name="T39" fmla="*/ 96 h 162"/>
                  <a:gd name="T40" fmla="*/ 49 w 92"/>
                  <a:gd name="T41" fmla="*/ 96 h 162"/>
                  <a:gd name="T42" fmla="*/ 49 w 92"/>
                  <a:gd name="T43" fmla="*/ 154 h 162"/>
                  <a:gd name="T44" fmla="*/ 56 w 92"/>
                  <a:gd name="T45" fmla="*/ 162 h 162"/>
                  <a:gd name="T46" fmla="*/ 64 w 92"/>
                  <a:gd name="T47" fmla="*/ 154 h 162"/>
                  <a:gd name="T48" fmla="*/ 64 w 92"/>
                  <a:gd name="T49" fmla="*/ 96 h 162"/>
                  <a:gd name="T50" fmla="*/ 83 w 92"/>
                  <a:gd name="T51" fmla="*/ 96 h 162"/>
                  <a:gd name="T52" fmla="*/ 63 w 92"/>
                  <a:gd name="T53" fmla="*/ 23 h 162"/>
                  <a:gd name="T54" fmla="*/ 64 w 92"/>
                  <a:gd name="T55" fmla="*/ 23 h 162"/>
                  <a:gd name="T56" fmla="*/ 65 w 92"/>
                  <a:gd name="T57" fmla="*/ 23 h 162"/>
                  <a:gd name="T58" fmla="*/ 79 w 92"/>
                  <a:gd name="T59" fmla="*/ 64 h 162"/>
                  <a:gd name="T60" fmla="*/ 87 w 92"/>
                  <a:gd name="T61" fmla="*/ 68 h 162"/>
                  <a:gd name="T62" fmla="*/ 91 w 92"/>
                  <a:gd name="T63" fmla="*/ 60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92" h="162">
                    <a:moveTo>
                      <a:pt x="91" y="60"/>
                    </a:moveTo>
                    <a:cubicBezTo>
                      <a:pt x="75" y="10"/>
                      <a:pt x="75" y="10"/>
                      <a:pt x="75" y="10"/>
                    </a:cubicBezTo>
                    <a:cubicBezTo>
                      <a:pt x="74" y="4"/>
                      <a:pt x="70" y="0"/>
                      <a:pt x="64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4" y="0"/>
                      <a:pt x="21" y="2"/>
                      <a:pt x="19" y="5"/>
                    </a:cubicBezTo>
                    <a:cubicBezTo>
                      <a:pt x="18" y="5"/>
                      <a:pt x="18" y="6"/>
                      <a:pt x="18" y="7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8" y="7"/>
                      <a:pt x="17" y="8"/>
                      <a:pt x="17" y="8"/>
                    </a:cubicBezTo>
                    <a:cubicBezTo>
                      <a:pt x="1" y="60"/>
                      <a:pt x="1" y="60"/>
                      <a:pt x="1" y="60"/>
                    </a:cubicBezTo>
                    <a:cubicBezTo>
                      <a:pt x="0" y="63"/>
                      <a:pt x="2" y="67"/>
                      <a:pt x="5" y="68"/>
                    </a:cubicBezTo>
                    <a:cubicBezTo>
                      <a:pt x="9" y="69"/>
                      <a:pt x="13" y="67"/>
                      <a:pt x="14" y="64"/>
                    </a:cubicBezTo>
                    <a:cubicBezTo>
                      <a:pt x="26" y="23"/>
                      <a:pt x="26" y="23"/>
                      <a:pt x="26" y="23"/>
                    </a:cubicBezTo>
                    <a:cubicBezTo>
                      <a:pt x="27" y="23"/>
                      <a:pt x="27" y="23"/>
                      <a:pt x="28" y="23"/>
                    </a:cubicBezTo>
                    <a:cubicBezTo>
                      <a:pt x="29" y="23"/>
                      <a:pt x="29" y="23"/>
                      <a:pt x="29" y="23"/>
                    </a:cubicBezTo>
                    <a:cubicBezTo>
                      <a:pt x="9" y="96"/>
                      <a:pt x="9" y="96"/>
                      <a:pt x="9" y="96"/>
                    </a:cubicBezTo>
                    <a:cubicBezTo>
                      <a:pt x="29" y="96"/>
                      <a:pt x="29" y="96"/>
                      <a:pt x="29" y="96"/>
                    </a:cubicBezTo>
                    <a:cubicBezTo>
                      <a:pt x="29" y="154"/>
                      <a:pt x="29" y="154"/>
                      <a:pt x="29" y="154"/>
                    </a:cubicBezTo>
                    <a:cubicBezTo>
                      <a:pt x="29" y="159"/>
                      <a:pt x="33" y="162"/>
                      <a:pt x="37" y="162"/>
                    </a:cubicBezTo>
                    <a:cubicBezTo>
                      <a:pt x="41" y="162"/>
                      <a:pt x="44" y="159"/>
                      <a:pt x="44" y="154"/>
                    </a:cubicBezTo>
                    <a:cubicBezTo>
                      <a:pt x="44" y="96"/>
                      <a:pt x="44" y="96"/>
                      <a:pt x="44" y="96"/>
                    </a:cubicBezTo>
                    <a:cubicBezTo>
                      <a:pt x="49" y="96"/>
                      <a:pt x="49" y="96"/>
                      <a:pt x="49" y="96"/>
                    </a:cubicBezTo>
                    <a:cubicBezTo>
                      <a:pt x="49" y="154"/>
                      <a:pt x="49" y="154"/>
                      <a:pt x="49" y="154"/>
                    </a:cubicBezTo>
                    <a:cubicBezTo>
                      <a:pt x="49" y="159"/>
                      <a:pt x="52" y="162"/>
                      <a:pt x="56" y="162"/>
                    </a:cubicBezTo>
                    <a:cubicBezTo>
                      <a:pt x="60" y="162"/>
                      <a:pt x="64" y="159"/>
                      <a:pt x="64" y="154"/>
                    </a:cubicBezTo>
                    <a:cubicBezTo>
                      <a:pt x="64" y="96"/>
                      <a:pt x="64" y="96"/>
                      <a:pt x="64" y="96"/>
                    </a:cubicBezTo>
                    <a:cubicBezTo>
                      <a:pt x="83" y="96"/>
                      <a:pt x="83" y="96"/>
                      <a:pt x="83" y="96"/>
                    </a:cubicBezTo>
                    <a:cubicBezTo>
                      <a:pt x="63" y="23"/>
                      <a:pt x="63" y="23"/>
                      <a:pt x="63" y="23"/>
                    </a:cubicBezTo>
                    <a:cubicBezTo>
                      <a:pt x="64" y="23"/>
                      <a:pt x="64" y="23"/>
                      <a:pt x="64" y="23"/>
                    </a:cubicBezTo>
                    <a:cubicBezTo>
                      <a:pt x="65" y="23"/>
                      <a:pt x="65" y="23"/>
                      <a:pt x="65" y="23"/>
                    </a:cubicBezTo>
                    <a:cubicBezTo>
                      <a:pt x="79" y="64"/>
                      <a:pt x="79" y="64"/>
                      <a:pt x="79" y="64"/>
                    </a:cubicBezTo>
                    <a:cubicBezTo>
                      <a:pt x="80" y="67"/>
                      <a:pt x="84" y="69"/>
                      <a:pt x="87" y="68"/>
                    </a:cubicBezTo>
                    <a:cubicBezTo>
                      <a:pt x="91" y="67"/>
                      <a:pt x="92" y="63"/>
                      <a:pt x="91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lIns="121920" tIns="60960" rIns="121920" bIns="60960"/>
              <a:lstStyle/>
              <a:p>
                <a:pPr>
                  <a:defRPr/>
                </a:pPr>
                <a:endParaRPr lang="en-US" sz="3200" dirty="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52" name="Freeform 19"/>
            <p:cNvSpPr>
              <a:spLocks noEditPoints="1"/>
            </p:cNvSpPr>
            <p:nvPr/>
          </p:nvSpPr>
          <p:spPr bwMode="auto">
            <a:xfrm>
              <a:off x="4383088" y="5434013"/>
              <a:ext cx="515937" cy="415925"/>
            </a:xfrm>
            <a:custGeom>
              <a:avLst/>
              <a:gdLst>
                <a:gd name="T0" fmla="*/ 393 w 400"/>
                <a:gd name="T1" fmla="*/ 61 h 322"/>
                <a:gd name="T2" fmla="*/ 300 w 400"/>
                <a:gd name="T3" fmla="*/ 3 h 322"/>
                <a:gd name="T4" fmla="*/ 286 w 400"/>
                <a:gd name="T5" fmla="*/ 3 h 322"/>
                <a:gd name="T6" fmla="*/ 200 w 400"/>
                <a:gd name="T7" fmla="*/ 57 h 322"/>
                <a:gd name="T8" fmla="*/ 113 w 400"/>
                <a:gd name="T9" fmla="*/ 3 h 322"/>
                <a:gd name="T10" fmla="*/ 100 w 400"/>
                <a:gd name="T11" fmla="*/ 3 h 322"/>
                <a:gd name="T12" fmla="*/ 6 w 400"/>
                <a:gd name="T13" fmla="*/ 61 h 322"/>
                <a:gd name="T14" fmla="*/ 0 w 400"/>
                <a:gd name="T15" fmla="*/ 73 h 322"/>
                <a:gd name="T16" fmla="*/ 0 w 400"/>
                <a:gd name="T17" fmla="*/ 307 h 322"/>
                <a:gd name="T18" fmla="*/ 6 w 400"/>
                <a:gd name="T19" fmla="*/ 319 h 322"/>
                <a:gd name="T20" fmla="*/ 20 w 400"/>
                <a:gd name="T21" fmla="*/ 319 h 322"/>
                <a:gd name="T22" fmla="*/ 106 w 400"/>
                <a:gd name="T23" fmla="*/ 265 h 322"/>
                <a:gd name="T24" fmla="*/ 193 w 400"/>
                <a:gd name="T25" fmla="*/ 319 h 322"/>
                <a:gd name="T26" fmla="*/ 207 w 400"/>
                <a:gd name="T27" fmla="*/ 319 h 322"/>
                <a:gd name="T28" fmla="*/ 293 w 400"/>
                <a:gd name="T29" fmla="*/ 265 h 322"/>
                <a:gd name="T30" fmla="*/ 380 w 400"/>
                <a:gd name="T31" fmla="*/ 319 h 322"/>
                <a:gd name="T32" fmla="*/ 387 w 400"/>
                <a:gd name="T33" fmla="*/ 321 h 322"/>
                <a:gd name="T34" fmla="*/ 393 w 400"/>
                <a:gd name="T35" fmla="*/ 319 h 322"/>
                <a:gd name="T36" fmla="*/ 400 w 400"/>
                <a:gd name="T37" fmla="*/ 307 h 322"/>
                <a:gd name="T38" fmla="*/ 400 w 400"/>
                <a:gd name="T39" fmla="*/ 73 h 322"/>
                <a:gd name="T40" fmla="*/ 393 w 400"/>
                <a:gd name="T41" fmla="*/ 61 h 322"/>
                <a:gd name="T42" fmla="*/ 93 w 400"/>
                <a:gd name="T43" fmla="*/ 241 h 322"/>
                <a:gd name="T44" fmla="*/ 26 w 400"/>
                <a:gd name="T45" fmla="*/ 283 h 322"/>
                <a:gd name="T46" fmla="*/ 26 w 400"/>
                <a:gd name="T47" fmla="*/ 81 h 322"/>
                <a:gd name="T48" fmla="*/ 93 w 400"/>
                <a:gd name="T49" fmla="*/ 39 h 322"/>
                <a:gd name="T50" fmla="*/ 93 w 400"/>
                <a:gd name="T51" fmla="*/ 241 h 322"/>
                <a:gd name="T52" fmla="*/ 187 w 400"/>
                <a:gd name="T53" fmla="*/ 283 h 322"/>
                <a:gd name="T54" fmla="*/ 119 w 400"/>
                <a:gd name="T55" fmla="*/ 241 h 322"/>
                <a:gd name="T56" fmla="*/ 119 w 400"/>
                <a:gd name="T57" fmla="*/ 39 h 322"/>
                <a:gd name="T58" fmla="*/ 187 w 400"/>
                <a:gd name="T59" fmla="*/ 81 h 322"/>
                <a:gd name="T60" fmla="*/ 187 w 400"/>
                <a:gd name="T61" fmla="*/ 283 h 322"/>
                <a:gd name="T62" fmla="*/ 280 w 400"/>
                <a:gd name="T63" fmla="*/ 241 h 322"/>
                <a:gd name="T64" fmla="*/ 213 w 400"/>
                <a:gd name="T65" fmla="*/ 283 h 322"/>
                <a:gd name="T66" fmla="*/ 213 w 400"/>
                <a:gd name="T67" fmla="*/ 81 h 322"/>
                <a:gd name="T68" fmla="*/ 280 w 400"/>
                <a:gd name="T69" fmla="*/ 39 h 322"/>
                <a:gd name="T70" fmla="*/ 280 w 400"/>
                <a:gd name="T71" fmla="*/ 241 h 322"/>
                <a:gd name="T72" fmla="*/ 374 w 400"/>
                <a:gd name="T73" fmla="*/ 283 h 322"/>
                <a:gd name="T74" fmla="*/ 306 w 400"/>
                <a:gd name="T75" fmla="*/ 241 h 322"/>
                <a:gd name="T76" fmla="*/ 306 w 400"/>
                <a:gd name="T77" fmla="*/ 39 h 322"/>
                <a:gd name="T78" fmla="*/ 374 w 400"/>
                <a:gd name="T79" fmla="*/ 81 h 322"/>
                <a:gd name="T80" fmla="*/ 374 w 400"/>
                <a:gd name="T81" fmla="*/ 283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00" h="322">
                  <a:moveTo>
                    <a:pt x="393" y="61"/>
                  </a:moveTo>
                  <a:cubicBezTo>
                    <a:pt x="300" y="3"/>
                    <a:pt x="300" y="3"/>
                    <a:pt x="300" y="3"/>
                  </a:cubicBezTo>
                  <a:cubicBezTo>
                    <a:pt x="296" y="0"/>
                    <a:pt x="291" y="0"/>
                    <a:pt x="286" y="3"/>
                  </a:cubicBezTo>
                  <a:cubicBezTo>
                    <a:pt x="200" y="57"/>
                    <a:pt x="200" y="57"/>
                    <a:pt x="200" y="57"/>
                  </a:cubicBezTo>
                  <a:cubicBezTo>
                    <a:pt x="113" y="3"/>
                    <a:pt x="113" y="3"/>
                    <a:pt x="113" y="3"/>
                  </a:cubicBezTo>
                  <a:cubicBezTo>
                    <a:pt x="109" y="0"/>
                    <a:pt x="104" y="0"/>
                    <a:pt x="100" y="3"/>
                  </a:cubicBezTo>
                  <a:cubicBezTo>
                    <a:pt x="6" y="61"/>
                    <a:pt x="6" y="61"/>
                    <a:pt x="6" y="61"/>
                  </a:cubicBezTo>
                  <a:cubicBezTo>
                    <a:pt x="2" y="64"/>
                    <a:pt x="0" y="68"/>
                    <a:pt x="0" y="73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312"/>
                    <a:pt x="2" y="317"/>
                    <a:pt x="6" y="319"/>
                  </a:cubicBezTo>
                  <a:cubicBezTo>
                    <a:pt x="11" y="322"/>
                    <a:pt x="16" y="321"/>
                    <a:pt x="20" y="319"/>
                  </a:cubicBezTo>
                  <a:cubicBezTo>
                    <a:pt x="106" y="265"/>
                    <a:pt x="106" y="265"/>
                    <a:pt x="106" y="265"/>
                  </a:cubicBezTo>
                  <a:cubicBezTo>
                    <a:pt x="193" y="319"/>
                    <a:pt x="193" y="319"/>
                    <a:pt x="193" y="319"/>
                  </a:cubicBezTo>
                  <a:cubicBezTo>
                    <a:pt x="197" y="322"/>
                    <a:pt x="202" y="322"/>
                    <a:pt x="207" y="319"/>
                  </a:cubicBezTo>
                  <a:cubicBezTo>
                    <a:pt x="293" y="265"/>
                    <a:pt x="293" y="265"/>
                    <a:pt x="293" y="265"/>
                  </a:cubicBezTo>
                  <a:cubicBezTo>
                    <a:pt x="380" y="319"/>
                    <a:pt x="380" y="319"/>
                    <a:pt x="380" y="319"/>
                  </a:cubicBezTo>
                  <a:cubicBezTo>
                    <a:pt x="382" y="320"/>
                    <a:pt x="384" y="321"/>
                    <a:pt x="387" y="321"/>
                  </a:cubicBezTo>
                  <a:cubicBezTo>
                    <a:pt x="389" y="321"/>
                    <a:pt x="391" y="320"/>
                    <a:pt x="393" y="319"/>
                  </a:cubicBezTo>
                  <a:cubicBezTo>
                    <a:pt x="397" y="317"/>
                    <a:pt x="400" y="312"/>
                    <a:pt x="400" y="307"/>
                  </a:cubicBezTo>
                  <a:cubicBezTo>
                    <a:pt x="400" y="73"/>
                    <a:pt x="400" y="73"/>
                    <a:pt x="400" y="73"/>
                  </a:cubicBezTo>
                  <a:cubicBezTo>
                    <a:pt x="400" y="68"/>
                    <a:pt x="397" y="64"/>
                    <a:pt x="393" y="61"/>
                  </a:cubicBezTo>
                  <a:close/>
                  <a:moveTo>
                    <a:pt x="93" y="241"/>
                  </a:moveTo>
                  <a:cubicBezTo>
                    <a:pt x="26" y="283"/>
                    <a:pt x="26" y="283"/>
                    <a:pt x="26" y="283"/>
                  </a:cubicBezTo>
                  <a:cubicBezTo>
                    <a:pt x="26" y="81"/>
                    <a:pt x="26" y="81"/>
                    <a:pt x="26" y="81"/>
                  </a:cubicBezTo>
                  <a:cubicBezTo>
                    <a:pt x="93" y="39"/>
                    <a:pt x="93" y="39"/>
                    <a:pt x="93" y="39"/>
                  </a:cubicBezTo>
                  <a:lnTo>
                    <a:pt x="93" y="241"/>
                  </a:lnTo>
                  <a:close/>
                  <a:moveTo>
                    <a:pt x="187" y="283"/>
                  </a:moveTo>
                  <a:cubicBezTo>
                    <a:pt x="119" y="241"/>
                    <a:pt x="119" y="241"/>
                    <a:pt x="119" y="241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87" y="81"/>
                    <a:pt x="187" y="81"/>
                    <a:pt x="187" y="81"/>
                  </a:cubicBezTo>
                  <a:lnTo>
                    <a:pt x="187" y="283"/>
                  </a:lnTo>
                  <a:close/>
                  <a:moveTo>
                    <a:pt x="280" y="241"/>
                  </a:moveTo>
                  <a:cubicBezTo>
                    <a:pt x="213" y="283"/>
                    <a:pt x="213" y="283"/>
                    <a:pt x="213" y="283"/>
                  </a:cubicBezTo>
                  <a:cubicBezTo>
                    <a:pt x="213" y="81"/>
                    <a:pt x="213" y="81"/>
                    <a:pt x="213" y="81"/>
                  </a:cubicBezTo>
                  <a:cubicBezTo>
                    <a:pt x="280" y="39"/>
                    <a:pt x="280" y="39"/>
                    <a:pt x="280" y="39"/>
                  </a:cubicBezTo>
                  <a:lnTo>
                    <a:pt x="280" y="241"/>
                  </a:lnTo>
                  <a:close/>
                  <a:moveTo>
                    <a:pt x="374" y="283"/>
                  </a:moveTo>
                  <a:cubicBezTo>
                    <a:pt x="306" y="241"/>
                    <a:pt x="306" y="241"/>
                    <a:pt x="306" y="241"/>
                  </a:cubicBezTo>
                  <a:cubicBezTo>
                    <a:pt x="306" y="39"/>
                    <a:pt x="306" y="39"/>
                    <a:pt x="306" y="39"/>
                  </a:cubicBezTo>
                  <a:cubicBezTo>
                    <a:pt x="374" y="81"/>
                    <a:pt x="374" y="81"/>
                    <a:pt x="374" y="81"/>
                  </a:cubicBezTo>
                  <a:lnTo>
                    <a:pt x="374" y="28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121920" tIns="60960" rIns="121920" bIns="60960"/>
            <a:lstStyle/>
            <a:p>
              <a:pPr>
                <a:defRPr/>
              </a:pPr>
              <a:endParaRPr lang="en-US" sz="3200" dirty="0">
                <a:solidFill>
                  <a:prstClr val="black"/>
                </a:solidFill>
              </a:endParaRPr>
            </a:p>
          </p:txBody>
        </p:sp>
        <p:sp>
          <p:nvSpPr>
            <p:cNvPr id="153" name="Freeform 15"/>
            <p:cNvSpPr>
              <a:spLocks noEditPoints="1"/>
            </p:cNvSpPr>
            <p:nvPr/>
          </p:nvSpPr>
          <p:spPr bwMode="auto">
            <a:xfrm>
              <a:off x="3438525" y="5389563"/>
              <a:ext cx="452438" cy="450850"/>
            </a:xfrm>
            <a:custGeom>
              <a:avLst/>
              <a:gdLst>
                <a:gd name="T0" fmla="*/ 183 w 371"/>
                <a:gd name="T1" fmla="*/ 1 h 370"/>
                <a:gd name="T2" fmla="*/ 2 w 371"/>
                <a:gd name="T3" fmla="*/ 187 h 370"/>
                <a:gd name="T4" fmla="*/ 188 w 371"/>
                <a:gd name="T5" fmla="*/ 369 h 370"/>
                <a:gd name="T6" fmla="*/ 370 w 371"/>
                <a:gd name="T7" fmla="*/ 182 h 370"/>
                <a:gd name="T8" fmla="*/ 183 w 371"/>
                <a:gd name="T9" fmla="*/ 1 h 370"/>
                <a:gd name="T10" fmla="*/ 184 w 371"/>
                <a:gd name="T11" fmla="*/ 25 h 370"/>
                <a:gd name="T12" fmla="*/ 260 w 371"/>
                <a:gd name="T13" fmla="*/ 43 h 370"/>
                <a:gd name="T14" fmla="*/ 235 w 371"/>
                <a:gd name="T15" fmla="*/ 84 h 370"/>
                <a:gd name="T16" fmla="*/ 186 w 371"/>
                <a:gd name="T17" fmla="*/ 73 h 370"/>
                <a:gd name="T18" fmla="*/ 137 w 371"/>
                <a:gd name="T19" fmla="*/ 84 h 370"/>
                <a:gd name="T20" fmla="*/ 112 w 371"/>
                <a:gd name="T21" fmla="*/ 43 h 370"/>
                <a:gd name="T22" fmla="*/ 184 w 371"/>
                <a:gd name="T23" fmla="*/ 25 h 370"/>
                <a:gd name="T24" fmla="*/ 85 w 371"/>
                <a:gd name="T25" fmla="*/ 234 h 370"/>
                <a:gd name="T26" fmla="*/ 44 w 371"/>
                <a:gd name="T27" fmla="*/ 259 h 370"/>
                <a:gd name="T28" fmla="*/ 26 w 371"/>
                <a:gd name="T29" fmla="*/ 187 h 370"/>
                <a:gd name="T30" fmla="*/ 44 w 371"/>
                <a:gd name="T31" fmla="*/ 111 h 370"/>
                <a:gd name="T32" fmla="*/ 85 w 371"/>
                <a:gd name="T33" fmla="*/ 136 h 370"/>
                <a:gd name="T34" fmla="*/ 74 w 371"/>
                <a:gd name="T35" fmla="*/ 185 h 370"/>
                <a:gd name="T36" fmla="*/ 85 w 371"/>
                <a:gd name="T37" fmla="*/ 234 h 370"/>
                <a:gd name="T38" fmla="*/ 188 w 371"/>
                <a:gd name="T39" fmla="*/ 345 h 370"/>
                <a:gd name="T40" fmla="*/ 112 w 371"/>
                <a:gd name="T41" fmla="*/ 327 h 370"/>
                <a:gd name="T42" fmla="*/ 137 w 371"/>
                <a:gd name="T43" fmla="*/ 286 h 370"/>
                <a:gd name="T44" fmla="*/ 186 w 371"/>
                <a:gd name="T45" fmla="*/ 297 h 370"/>
                <a:gd name="T46" fmla="*/ 235 w 371"/>
                <a:gd name="T47" fmla="*/ 286 h 370"/>
                <a:gd name="T48" fmla="*/ 260 w 371"/>
                <a:gd name="T49" fmla="*/ 327 h 370"/>
                <a:gd name="T50" fmla="*/ 188 w 371"/>
                <a:gd name="T51" fmla="*/ 345 h 370"/>
                <a:gd name="T52" fmla="*/ 186 w 371"/>
                <a:gd name="T53" fmla="*/ 273 h 370"/>
                <a:gd name="T54" fmla="*/ 98 w 371"/>
                <a:gd name="T55" fmla="*/ 185 h 370"/>
                <a:gd name="T56" fmla="*/ 186 w 371"/>
                <a:gd name="T57" fmla="*/ 97 h 370"/>
                <a:gd name="T58" fmla="*/ 274 w 371"/>
                <a:gd name="T59" fmla="*/ 185 h 370"/>
                <a:gd name="T60" fmla="*/ 186 w 371"/>
                <a:gd name="T61" fmla="*/ 273 h 370"/>
                <a:gd name="T62" fmla="*/ 286 w 371"/>
                <a:gd name="T63" fmla="*/ 234 h 370"/>
                <a:gd name="T64" fmla="*/ 298 w 371"/>
                <a:gd name="T65" fmla="*/ 185 h 370"/>
                <a:gd name="T66" fmla="*/ 286 w 371"/>
                <a:gd name="T67" fmla="*/ 136 h 370"/>
                <a:gd name="T68" fmla="*/ 328 w 371"/>
                <a:gd name="T69" fmla="*/ 111 h 370"/>
                <a:gd name="T70" fmla="*/ 346 w 371"/>
                <a:gd name="T71" fmla="*/ 183 h 370"/>
                <a:gd name="T72" fmla="*/ 328 w 371"/>
                <a:gd name="T73" fmla="*/ 259 h 370"/>
                <a:gd name="T74" fmla="*/ 286 w 371"/>
                <a:gd name="T75" fmla="*/ 234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71" h="370">
                  <a:moveTo>
                    <a:pt x="183" y="1"/>
                  </a:moveTo>
                  <a:cubicBezTo>
                    <a:pt x="82" y="2"/>
                    <a:pt x="0" y="86"/>
                    <a:pt x="2" y="187"/>
                  </a:cubicBezTo>
                  <a:cubicBezTo>
                    <a:pt x="3" y="289"/>
                    <a:pt x="87" y="370"/>
                    <a:pt x="188" y="369"/>
                  </a:cubicBezTo>
                  <a:cubicBezTo>
                    <a:pt x="290" y="368"/>
                    <a:pt x="371" y="284"/>
                    <a:pt x="370" y="182"/>
                  </a:cubicBezTo>
                  <a:cubicBezTo>
                    <a:pt x="368" y="81"/>
                    <a:pt x="285" y="0"/>
                    <a:pt x="183" y="1"/>
                  </a:cubicBezTo>
                  <a:close/>
                  <a:moveTo>
                    <a:pt x="184" y="25"/>
                  </a:moveTo>
                  <a:cubicBezTo>
                    <a:pt x="211" y="25"/>
                    <a:pt x="237" y="31"/>
                    <a:pt x="260" y="43"/>
                  </a:cubicBezTo>
                  <a:cubicBezTo>
                    <a:pt x="235" y="84"/>
                    <a:pt x="235" y="84"/>
                    <a:pt x="235" y="84"/>
                  </a:cubicBezTo>
                  <a:cubicBezTo>
                    <a:pt x="220" y="77"/>
                    <a:pt x="203" y="73"/>
                    <a:pt x="186" y="73"/>
                  </a:cubicBezTo>
                  <a:cubicBezTo>
                    <a:pt x="168" y="73"/>
                    <a:pt x="151" y="77"/>
                    <a:pt x="137" y="84"/>
                  </a:cubicBezTo>
                  <a:cubicBezTo>
                    <a:pt x="112" y="43"/>
                    <a:pt x="112" y="43"/>
                    <a:pt x="112" y="43"/>
                  </a:cubicBezTo>
                  <a:cubicBezTo>
                    <a:pt x="133" y="32"/>
                    <a:pt x="158" y="25"/>
                    <a:pt x="184" y="25"/>
                  </a:cubicBezTo>
                  <a:close/>
                  <a:moveTo>
                    <a:pt x="85" y="234"/>
                  </a:moveTo>
                  <a:cubicBezTo>
                    <a:pt x="44" y="259"/>
                    <a:pt x="44" y="259"/>
                    <a:pt x="44" y="259"/>
                  </a:cubicBezTo>
                  <a:cubicBezTo>
                    <a:pt x="33" y="237"/>
                    <a:pt x="26" y="213"/>
                    <a:pt x="26" y="187"/>
                  </a:cubicBezTo>
                  <a:cubicBezTo>
                    <a:pt x="25" y="160"/>
                    <a:pt x="32" y="134"/>
                    <a:pt x="44" y="111"/>
                  </a:cubicBezTo>
                  <a:cubicBezTo>
                    <a:pt x="85" y="136"/>
                    <a:pt x="85" y="136"/>
                    <a:pt x="85" y="136"/>
                  </a:cubicBezTo>
                  <a:cubicBezTo>
                    <a:pt x="78" y="151"/>
                    <a:pt x="74" y="167"/>
                    <a:pt x="74" y="185"/>
                  </a:cubicBezTo>
                  <a:cubicBezTo>
                    <a:pt x="74" y="203"/>
                    <a:pt x="78" y="219"/>
                    <a:pt x="85" y="234"/>
                  </a:cubicBezTo>
                  <a:close/>
                  <a:moveTo>
                    <a:pt x="188" y="345"/>
                  </a:moveTo>
                  <a:cubicBezTo>
                    <a:pt x="161" y="345"/>
                    <a:pt x="135" y="339"/>
                    <a:pt x="112" y="327"/>
                  </a:cubicBezTo>
                  <a:cubicBezTo>
                    <a:pt x="137" y="286"/>
                    <a:pt x="137" y="286"/>
                    <a:pt x="137" y="286"/>
                  </a:cubicBezTo>
                  <a:cubicBezTo>
                    <a:pt x="151" y="293"/>
                    <a:pt x="168" y="297"/>
                    <a:pt x="186" y="297"/>
                  </a:cubicBezTo>
                  <a:cubicBezTo>
                    <a:pt x="203" y="297"/>
                    <a:pt x="220" y="293"/>
                    <a:pt x="235" y="286"/>
                  </a:cubicBezTo>
                  <a:cubicBezTo>
                    <a:pt x="260" y="327"/>
                    <a:pt x="260" y="327"/>
                    <a:pt x="260" y="327"/>
                  </a:cubicBezTo>
                  <a:cubicBezTo>
                    <a:pt x="238" y="338"/>
                    <a:pt x="214" y="345"/>
                    <a:pt x="188" y="345"/>
                  </a:cubicBezTo>
                  <a:close/>
                  <a:moveTo>
                    <a:pt x="186" y="273"/>
                  </a:moveTo>
                  <a:cubicBezTo>
                    <a:pt x="137" y="273"/>
                    <a:pt x="98" y="233"/>
                    <a:pt x="98" y="185"/>
                  </a:cubicBezTo>
                  <a:cubicBezTo>
                    <a:pt x="98" y="136"/>
                    <a:pt x="137" y="97"/>
                    <a:pt x="186" y="97"/>
                  </a:cubicBezTo>
                  <a:cubicBezTo>
                    <a:pt x="234" y="97"/>
                    <a:pt x="274" y="136"/>
                    <a:pt x="274" y="185"/>
                  </a:cubicBezTo>
                  <a:cubicBezTo>
                    <a:pt x="274" y="233"/>
                    <a:pt x="234" y="273"/>
                    <a:pt x="186" y="273"/>
                  </a:cubicBezTo>
                  <a:close/>
                  <a:moveTo>
                    <a:pt x="286" y="234"/>
                  </a:moveTo>
                  <a:cubicBezTo>
                    <a:pt x="294" y="219"/>
                    <a:pt x="298" y="203"/>
                    <a:pt x="298" y="185"/>
                  </a:cubicBezTo>
                  <a:cubicBezTo>
                    <a:pt x="298" y="167"/>
                    <a:pt x="294" y="151"/>
                    <a:pt x="286" y="136"/>
                  </a:cubicBezTo>
                  <a:cubicBezTo>
                    <a:pt x="328" y="111"/>
                    <a:pt x="328" y="111"/>
                    <a:pt x="328" y="111"/>
                  </a:cubicBezTo>
                  <a:cubicBezTo>
                    <a:pt x="339" y="133"/>
                    <a:pt x="345" y="157"/>
                    <a:pt x="346" y="183"/>
                  </a:cubicBezTo>
                  <a:cubicBezTo>
                    <a:pt x="346" y="210"/>
                    <a:pt x="340" y="236"/>
                    <a:pt x="328" y="259"/>
                  </a:cubicBezTo>
                  <a:lnTo>
                    <a:pt x="286" y="23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121920" tIns="60960" rIns="121920" bIns="60960"/>
            <a:lstStyle/>
            <a:p>
              <a:pPr>
                <a:defRPr/>
              </a:pPr>
              <a:endParaRPr lang="en-US" sz="3200" dirty="0">
                <a:solidFill>
                  <a:prstClr val="black"/>
                </a:solidFill>
              </a:endParaRPr>
            </a:p>
          </p:txBody>
        </p:sp>
        <p:sp>
          <p:nvSpPr>
            <p:cNvPr id="154" name="Freeform 11"/>
            <p:cNvSpPr>
              <a:spLocks noEditPoints="1"/>
            </p:cNvSpPr>
            <p:nvPr/>
          </p:nvSpPr>
          <p:spPr bwMode="auto">
            <a:xfrm>
              <a:off x="5422900" y="5370513"/>
              <a:ext cx="474663" cy="476250"/>
            </a:xfrm>
            <a:custGeom>
              <a:avLst/>
              <a:gdLst>
                <a:gd name="T0" fmla="*/ 381 w 402"/>
                <a:gd name="T1" fmla="*/ 10 h 404"/>
                <a:gd name="T2" fmla="*/ 365 w 402"/>
                <a:gd name="T3" fmla="*/ 3 h 404"/>
                <a:gd name="T4" fmla="*/ 358 w 402"/>
                <a:gd name="T5" fmla="*/ 18 h 404"/>
                <a:gd name="T6" fmla="*/ 312 w 402"/>
                <a:gd name="T7" fmla="*/ 133 h 404"/>
                <a:gd name="T8" fmla="*/ 301 w 402"/>
                <a:gd name="T9" fmla="*/ 116 h 404"/>
                <a:gd name="T10" fmla="*/ 282 w 402"/>
                <a:gd name="T11" fmla="*/ 106 h 404"/>
                <a:gd name="T12" fmla="*/ 219 w 402"/>
                <a:gd name="T13" fmla="*/ 107 h 404"/>
                <a:gd name="T14" fmla="*/ 197 w 402"/>
                <a:gd name="T15" fmla="*/ 113 h 404"/>
                <a:gd name="T16" fmla="*/ 11 w 402"/>
                <a:gd name="T17" fmla="*/ 245 h 404"/>
                <a:gd name="T18" fmla="*/ 6 w 402"/>
                <a:gd name="T19" fmla="*/ 273 h 404"/>
                <a:gd name="T20" fmla="*/ 91 w 402"/>
                <a:gd name="T21" fmla="*/ 395 h 404"/>
                <a:gd name="T22" fmla="*/ 116 w 402"/>
                <a:gd name="T23" fmla="*/ 397 h 404"/>
                <a:gd name="T24" fmla="*/ 302 w 402"/>
                <a:gd name="T25" fmla="*/ 265 h 404"/>
                <a:gd name="T26" fmla="*/ 316 w 402"/>
                <a:gd name="T27" fmla="*/ 247 h 404"/>
                <a:gd name="T28" fmla="*/ 336 w 402"/>
                <a:gd name="T29" fmla="*/ 184 h 404"/>
                <a:gd name="T30" fmla="*/ 333 w 402"/>
                <a:gd name="T31" fmla="*/ 163 h 404"/>
                <a:gd name="T32" fmla="*/ 326 w 402"/>
                <a:gd name="T33" fmla="*/ 153 h 404"/>
                <a:gd name="T34" fmla="*/ 381 w 402"/>
                <a:gd name="T35" fmla="*/ 10 h 404"/>
                <a:gd name="T36" fmla="*/ 294 w 402"/>
                <a:gd name="T37" fmla="*/ 197 h 404"/>
                <a:gd name="T38" fmla="*/ 250 w 402"/>
                <a:gd name="T39" fmla="*/ 189 h 404"/>
                <a:gd name="T40" fmla="*/ 258 w 402"/>
                <a:gd name="T41" fmla="*/ 144 h 404"/>
                <a:gd name="T42" fmla="*/ 295 w 402"/>
                <a:gd name="T43" fmla="*/ 145 h 404"/>
                <a:gd name="T44" fmla="*/ 285 w 402"/>
                <a:gd name="T45" fmla="*/ 150 h 404"/>
                <a:gd name="T46" fmla="*/ 279 w 402"/>
                <a:gd name="T47" fmla="*/ 166 h 404"/>
                <a:gd name="T48" fmla="*/ 290 w 402"/>
                <a:gd name="T49" fmla="*/ 173 h 404"/>
                <a:gd name="T50" fmla="*/ 295 w 402"/>
                <a:gd name="T51" fmla="*/ 172 h 404"/>
                <a:gd name="T52" fmla="*/ 307 w 402"/>
                <a:gd name="T53" fmla="*/ 165 h 404"/>
                <a:gd name="T54" fmla="*/ 294 w 402"/>
                <a:gd name="T55" fmla="*/ 197 h 4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02" h="404">
                  <a:moveTo>
                    <a:pt x="381" y="10"/>
                  </a:moveTo>
                  <a:cubicBezTo>
                    <a:pt x="378" y="4"/>
                    <a:pt x="372" y="0"/>
                    <a:pt x="365" y="3"/>
                  </a:cubicBezTo>
                  <a:cubicBezTo>
                    <a:pt x="359" y="5"/>
                    <a:pt x="356" y="12"/>
                    <a:pt x="358" y="18"/>
                  </a:cubicBezTo>
                  <a:cubicBezTo>
                    <a:pt x="376" y="71"/>
                    <a:pt x="340" y="111"/>
                    <a:pt x="312" y="133"/>
                  </a:cubicBezTo>
                  <a:cubicBezTo>
                    <a:pt x="301" y="116"/>
                    <a:pt x="301" y="116"/>
                    <a:pt x="301" y="116"/>
                  </a:cubicBezTo>
                  <a:cubicBezTo>
                    <a:pt x="297" y="111"/>
                    <a:pt x="289" y="106"/>
                    <a:pt x="282" y="106"/>
                  </a:cubicBezTo>
                  <a:cubicBezTo>
                    <a:pt x="219" y="107"/>
                    <a:pt x="219" y="107"/>
                    <a:pt x="219" y="107"/>
                  </a:cubicBezTo>
                  <a:cubicBezTo>
                    <a:pt x="212" y="106"/>
                    <a:pt x="203" y="109"/>
                    <a:pt x="197" y="113"/>
                  </a:cubicBezTo>
                  <a:cubicBezTo>
                    <a:pt x="11" y="245"/>
                    <a:pt x="11" y="245"/>
                    <a:pt x="11" y="245"/>
                  </a:cubicBezTo>
                  <a:cubicBezTo>
                    <a:pt x="2" y="251"/>
                    <a:pt x="0" y="264"/>
                    <a:pt x="6" y="273"/>
                  </a:cubicBezTo>
                  <a:cubicBezTo>
                    <a:pt x="91" y="395"/>
                    <a:pt x="91" y="395"/>
                    <a:pt x="91" y="395"/>
                  </a:cubicBezTo>
                  <a:cubicBezTo>
                    <a:pt x="97" y="404"/>
                    <a:pt x="107" y="403"/>
                    <a:pt x="116" y="397"/>
                  </a:cubicBezTo>
                  <a:cubicBezTo>
                    <a:pt x="302" y="265"/>
                    <a:pt x="302" y="265"/>
                    <a:pt x="302" y="265"/>
                  </a:cubicBezTo>
                  <a:cubicBezTo>
                    <a:pt x="308" y="261"/>
                    <a:pt x="314" y="253"/>
                    <a:pt x="316" y="247"/>
                  </a:cubicBezTo>
                  <a:cubicBezTo>
                    <a:pt x="336" y="184"/>
                    <a:pt x="336" y="184"/>
                    <a:pt x="336" y="184"/>
                  </a:cubicBezTo>
                  <a:cubicBezTo>
                    <a:pt x="338" y="178"/>
                    <a:pt x="337" y="168"/>
                    <a:pt x="333" y="163"/>
                  </a:cubicBezTo>
                  <a:cubicBezTo>
                    <a:pt x="326" y="153"/>
                    <a:pt x="326" y="153"/>
                    <a:pt x="326" y="153"/>
                  </a:cubicBezTo>
                  <a:cubicBezTo>
                    <a:pt x="363" y="124"/>
                    <a:pt x="402" y="73"/>
                    <a:pt x="381" y="10"/>
                  </a:cubicBezTo>
                  <a:close/>
                  <a:moveTo>
                    <a:pt x="294" y="197"/>
                  </a:moveTo>
                  <a:cubicBezTo>
                    <a:pt x="280" y="207"/>
                    <a:pt x="260" y="204"/>
                    <a:pt x="250" y="189"/>
                  </a:cubicBezTo>
                  <a:cubicBezTo>
                    <a:pt x="240" y="175"/>
                    <a:pt x="243" y="155"/>
                    <a:pt x="258" y="144"/>
                  </a:cubicBezTo>
                  <a:cubicBezTo>
                    <a:pt x="269" y="136"/>
                    <a:pt x="284" y="137"/>
                    <a:pt x="295" y="145"/>
                  </a:cubicBezTo>
                  <a:cubicBezTo>
                    <a:pt x="289" y="148"/>
                    <a:pt x="285" y="150"/>
                    <a:pt x="285" y="150"/>
                  </a:cubicBezTo>
                  <a:cubicBezTo>
                    <a:pt x="279" y="153"/>
                    <a:pt x="276" y="160"/>
                    <a:pt x="279" y="166"/>
                  </a:cubicBezTo>
                  <a:cubicBezTo>
                    <a:pt x="281" y="171"/>
                    <a:pt x="285" y="173"/>
                    <a:pt x="290" y="173"/>
                  </a:cubicBezTo>
                  <a:cubicBezTo>
                    <a:pt x="292" y="173"/>
                    <a:pt x="293" y="173"/>
                    <a:pt x="295" y="172"/>
                  </a:cubicBezTo>
                  <a:cubicBezTo>
                    <a:pt x="299" y="170"/>
                    <a:pt x="303" y="168"/>
                    <a:pt x="307" y="165"/>
                  </a:cubicBezTo>
                  <a:cubicBezTo>
                    <a:pt x="309" y="177"/>
                    <a:pt x="304" y="190"/>
                    <a:pt x="294" y="19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lIns="121920" tIns="60960" rIns="121920" bIns="60960"/>
            <a:lstStyle/>
            <a:p>
              <a:pPr>
                <a:defRPr/>
              </a:pPr>
              <a:endParaRPr lang="en-US" sz="3200" dirty="0">
                <a:solidFill>
                  <a:prstClr val="black"/>
                </a:solidFill>
              </a:endParaRPr>
            </a:p>
          </p:txBody>
        </p:sp>
        <p:sp>
          <p:nvSpPr>
            <p:cNvPr id="155" name="Freeform 21"/>
            <p:cNvSpPr>
              <a:spLocks noEditPoints="1"/>
            </p:cNvSpPr>
            <p:nvPr/>
          </p:nvSpPr>
          <p:spPr bwMode="auto">
            <a:xfrm>
              <a:off x="6491288" y="5370513"/>
              <a:ext cx="517525" cy="517525"/>
            </a:xfrm>
            <a:custGeom>
              <a:avLst/>
              <a:gdLst>
                <a:gd name="T0" fmla="*/ 390 w 403"/>
                <a:gd name="T1" fmla="*/ 150 h 404"/>
                <a:gd name="T2" fmla="*/ 241 w 403"/>
                <a:gd name="T3" fmla="*/ 110 h 404"/>
                <a:gd name="T4" fmla="*/ 215 w 403"/>
                <a:gd name="T5" fmla="*/ 13 h 404"/>
                <a:gd name="T6" fmla="*/ 195 w 403"/>
                <a:gd name="T7" fmla="*/ 2 h 404"/>
                <a:gd name="T8" fmla="*/ 14 w 403"/>
                <a:gd name="T9" fmla="*/ 51 h 404"/>
                <a:gd name="T10" fmla="*/ 2 w 403"/>
                <a:gd name="T11" fmla="*/ 70 h 404"/>
                <a:gd name="T12" fmla="*/ 67 w 403"/>
                <a:gd name="T13" fmla="*/ 311 h 404"/>
                <a:gd name="T14" fmla="*/ 86 w 403"/>
                <a:gd name="T15" fmla="*/ 322 h 404"/>
                <a:gd name="T16" fmla="*/ 159 w 403"/>
                <a:gd name="T17" fmla="*/ 302 h 404"/>
                <a:gd name="T18" fmla="*/ 149 w 403"/>
                <a:gd name="T19" fmla="*/ 339 h 404"/>
                <a:gd name="T20" fmla="*/ 160 w 403"/>
                <a:gd name="T21" fmla="*/ 358 h 404"/>
                <a:gd name="T22" fmla="*/ 322 w 403"/>
                <a:gd name="T23" fmla="*/ 401 h 404"/>
                <a:gd name="T24" fmla="*/ 342 w 403"/>
                <a:gd name="T25" fmla="*/ 391 h 404"/>
                <a:gd name="T26" fmla="*/ 401 w 403"/>
                <a:gd name="T27" fmla="*/ 169 h 404"/>
                <a:gd name="T28" fmla="*/ 390 w 403"/>
                <a:gd name="T29" fmla="*/ 150 h 404"/>
                <a:gd name="T30" fmla="*/ 34 w 403"/>
                <a:gd name="T31" fmla="*/ 75 h 404"/>
                <a:gd name="T32" fmla="*/ 191 w 403"/>
                <a:gd name="T33" fmla="*/ 33 h 404"/>
                <a:gd name="T34" fmla="*/ 249 w 403"/>
                <a:gd name="T35" fmla="*/ 249 h 404"/>
                <a:gd name="T36" fmla="*/ 92 w 403"/>
                <a:gd name="T37" fmla="*/ 291 h 404"/>
                <a:gd name="T38" fmla="*/ 34 w 403"/>
                <a:gd name="T39" fmla="*/ 75 h 404"/>
                <a:gd name="T40" fmla="*/ 315 w 403"/>
                <a:gd name="T41" fmla="*/ 371 h 404"/>
                <a:gd name="T42" fmla="*/ 179 w 403"/>
                <a:gd name="T43" fmla="*/ 334 h 404"/>
                <a:gd name="T44" fmla="*/ 190 w 403"/>
                <a:gd name="T45" fmla="*/ 294 h 404"/>
                <a:gd name="T46" fmla="*/ 268 w 403"/>
                <a:gd name="T47" fmla="*/ 273 h 404"/>
                <a:gd name="T48" fmla="*/ 279 w 403"/>
                <a:gd name="T49" fmla="*/ 254 h 404"/>
                <a:gd name="T50" fmla="*/ 249 w 403"/>
                <a:gd name="T51" fmla="*/ 142 h 404"/>
                <a:gd name="T52" fmla="*/ 368 w 403"/>
                <a:gd name="T53" fmla="*/ 174 h 404"/>
                <a:gd name="T54" fmla="*/ 315 w 403"/>
                <a:gd name="T55" fmla="*/ 371 h 4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03" h="404">
                  <a:moveTo>
                    <a:pt x="390" y="150"/>
                  </a:moveTo>
                  <a:cubicBezTo>
                    <a:pt x="241" y="110"/>
                    <a:pt x="241" y="110"/>
                    <a:pt x="241" y="110"/>
                  </a:cubicBezTo>
                  <a:cubicBezTo>
                    <a:pt x="215" y="13"/>
                    <a:pt x="215" y="13"/>
                    <a:pt x="215" y="13"/>
                  </a:cubicBezTo>
                  <a:cubicBezTo>
                    <a:pt x="213" y="5"/>
                    <a:pt x="204" y="0"/>
                    <a:pt x="195" y="2"/>
                  </a:cubicBezTo>
                  <a:cubicBezTo>
                    <a:pt x="14" y="51"/>
                    <a:pt x="14" y="51"/>
                    <a:pt x="14" y="51"/>
                  </a:cubicBezTo>
                  <a:cubicBezTo>
                    <a:pt x="5" y="53"/>
                    <a:pt x="0" y="62"/>
                    <a:pt x="2" y="70"/>
                  </a:cubicBezTo>
                  <a:cubicBezTo>
                    <a:pt x="67" y="311"/>
                    <a:pt x="67" y="311"/>
                    <a:pt x="67" y="311"/>
                  </a:cubicBezTo>
                  <a:cubicBezTo>
                    <a:pt x="69" y="319"/>
                    <a:pt x="78" y="324"/>
                    <a:pt x="86" y="322"/>
                  </a:cubicBezTo>
                  <a:cubicBezTo>
                    <a:pt x="159" y="302"/>
                    <a:pt x="159" y="302"/>
                    <a:pt x="159" y="302"/>
                  </a:cubicBezTo>
                  <a:cubicBezTo>
                    <a:pt x="149" y="339"/>
                    <a:pt x="149" y="339"/>
                    <a:pt x="149" y="339"/>
                  </a:cubicBezTo>
                  <a:cubicBezTo>
                    <a:pt x="147" y="347"/>
                    <a:pt x="152" y="356"/>
                    <a:pt x="160" y="358"/>
                  </a:cubicBezTo>
                  <a:cubicBezTo>
                    <a:pt x="322" y="401"/>
                    <a:pt x="322" y="401"/>
                    <a:pt x="322" y="401"/>
                  </a:cubicBezTo>
                  <a:cubicBezTo>
                    <a:pt x="331" y="404"/>
                    <a:pt x="340" y="399"/>
                    <a:pt x="342" y="391"/>
                  </a:cubicBezTo>
                  <a:cubicBezTo>
                    <a:pt x="401" y="169"/>
                    <a:pt x="401" y="169"/>
                    <a:pt x="401" y="169"/>
                  </a:cubicBezTo>
                  <a:cubicBezTo>
                    <a:pt x="403" y="161"/>
                    <a:pt x="398" y="152"/>
                    <a:pt x="390" y="150"/>
                  </a:cubicBezTo>
                  <a:close/>
                  <a:moveTo>
                    <a:pt x="34" y="75"/>
                  </a:moveTo>
                  <a:cubicBezTo>
                    <a:pt x="191" y="33"/>
                    <a:pt x="191" y="33"/>
                    <a:pt x="191" y="33"/>
                  </a:cubicBezTo>
                  <a:cubicBezTo>
                    <a:pt x="249" y="249"/>
                    <a:pt x="249" y="249"/>
                    <a:pt x="249" y="249"/>
                  </a:cubicBezTo>
                  <a:cubicBezTo>
                    <a:pt x="92" y="291"/>
                    <a:pt x="92" y="291"/>
                    <a:pt x="92" y="291"/>
                  </a:cubicBezTo>
                  <a:lnTo>
                    <a:pt x="34" y="75"/>
                  </a:lnTo>
                  <a:close/>
                  <a:moveTo>
                    <a:pt x="315" y="371"/>
                  </a:moveTo>
                  <a:cubicBezTo>
                    <a:pt x="179" y="334"/>
                    <a:pt x="179" y="334"/>
                    <a:pt x="179" y="334"/>
                  </a:cubicBezTo>
                  <a:cubicBezTo>
                    <a:pt x="190" y="294"/>
                    <a:pt x="190" y="294"/>
                    <a:pt x="190" y="294"/>
                  </a:cubicBezTo>
                  <a:cubicBezTo>
                    <a:pt x="268" y="273"/>
                    <a:pt x="268" y="273"/>
                    <a:pt x="268" y="273"/>
                  </a:cubicBezTo>
                  <a:cubicBezTo>
                    <a:pt x="276" y="271"/>
                    <a:pt x="282" y="262"/>
                    <a:pt x="279" y="254"/>
                  </a:cubicBezTo>
                  <a:cubicBezTo>
                    <a:pt x="249" y="142"/>
                    <a:pt x="249" y="142"/>
                    <a:pt x="249" y="142"/>
                  </a:cubicBezTo>
                  <a:cubicBezTo>
                    <a:pt x="368" y="174"/>
                    <a:pt x="368" y="174"/>
                    <a:pt x="368" y="174"/>
                  </a:cubicBezTo>
                  <a:lnTo>
                    <a:pt x="315" y="37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121920" tIns="60960" rIns="121920" bIns="60960"/>
            <a:lstStyle/>
            <a:p>
              <a:pPr>
                <a:defRPr/>
              </a:pPr>
              <a:endParaRPr lang="en-US" sz="3200" dirty="0">
                <a:solidFill>
                  <a:prstClr val="black"/>
                </a:solidFill>
              </a:endParaRPr>
            </a:p>
          </p:txBody>
        </p:sp>
        <p:sp>
          <p:nvSpPr>
            <p:cNvPr id="156" name="Freeform 26"/>
            <p:cNvSpPr/>
            <p:nvPr/>
          </p:nvSpPr>
          <p:spPr bwMode="auto">
            <a:xfrm>
              <a:off x="7400925" y="5408613"/>
              <a:ext cx="425450" cy="441325"/>
            </a:xfrm>
            <a:custGeom>
              <a:avLst/>
              <a:gdLst>
                <a:gd name="T0" fmla="*/ 103 w 274"/>
                <a:gd name="T1" fmla="*/ 284 h 284"/>
                <a:gd name="T2" fmla="*/ 80 w 274"/>
                <a:gd name="T3" fmla="*/ 273 h 284"/>
                <a:gd name="T4" fmla="*/ 9 w 274"/>
                <a:gd name="T5" fmla="*/ 178 h 284"/>
                <a:gd name="T6" fmla="*/ 14 w 274"/>
                <a:gd name="T7" fmla="*/ 139 h 284"/>
                <a:gd name="T8" fmla="*/ 53 w 274"/>
                <a:gd name="T9" fmla="*/ 145 h 284"/>
                <a:gd name="T10" fmla="*/ 100 w 274"/>
                <a:gd name="T11" fmla="*/ 207 h 284"/>
                <a:gd name="T12" fmla="*/ 219 w 274"/>
                <a:gd name="T13" fmla="*/ 17 h 284"/>
                <a:gd name="T14" fmla="*/ 257 w 274"/>
                <a:gd name="T15" fmla="*/ 8 h 284"/>
                <a:gd name="T16" fmla="*/ 266 w 274"/>
                <a:gd name="T17" fmla="*/ 47 h 284"/>
                <a:gd name="T18" fmla="*/ 126 w 274"/>
                <a:gd name="T19" fmla="*/ 271 h 284"/>
                <a:gd name="T20" fmla="*/ 104 w 274"/>
                <a:gd name="T21" fmla="*/ 284 h 284"/>
                <a:gd name="T22" fmla="*/ 103 w 274"/>
                <a:gd name="T23" fmla="*/ 284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74" h="284">
                  <a:moveTo>
                    <a:pt x="103" y="284"/>
                  </a:moveTo>
                  <a:cubicBezTo>
                    <a:pt x="94" y="284"/>
                    <a:pt x="86" y="280"/>
                    <a:pt x="80" y="273"/>
                  </a:cubicBezTo>
                  <a:cubicBezTo>
                    <a:pt x="9" y="178"/>
                    <a:pt x="9" y="178"/>
                    <a:pt x="9" y="178"/>
                  </a:cubicBezTo>
                  <a:cubicBezTo>
                    <a:pt x="0" y="166"/>
                    <a:pt x="2" y="149"/>
                    <a:pt x="14" y="139"/>
                  </a:cubicBezTo>
                  <a:cubicBezTo>
                    <a:pt x="27" y="130"/>
                    <a:pt x="44" y="133"/>
                    <a:pt x="53" y="145"/>
                  </a:cubicBezTo>
                  <a:cubicBezTo>
                    <a:pt x="100" y="207"/>
                    <a:pt x="100" y="207"/>
                    <a:pt x="100" y="207"/>
                  </a:cubicBezTo>
                  <a:cubicBezTo>
                    <a:pt x="219" y="17"/>
                    <a:pt x="219" y="17"/>
                    <a:pt x="219" y="17"/>
                  </a:cubicBezTo>
                  <a:cubicBezTo>
                    <a:pt x="227" y="4"/>
                    <a:pt x="244" y="0"/>
                    <a:pt x="257" y="8"/>
                  </a:cubicBezTo>
                  <a:cubicBezTo>
                    <a:pt x="270" y="16"/>
                    <a:pt x="274" y="33"/>
                    <a:pt x="266" y="47"/>
                  </a:cubicBezTo>
                  <a:cubicBezTo>
                    <a:pt x="126" y="271"/>
                    <a:pt x="126" y="271"/>
                    <a:pt x="126" y="271"/>
                  </a:cubicBezTo>
                  <a:cubicBezTo>
                    <a:pt x="121" y="279"/>
                    <a:pt x="113" y="283"/>
                    <a:pt x="104" y="284"/>
                  </a:cubicBezTo>
                  <a:cubicBezTo>
                    <a:pt x="104" y="284"/>
                    <a:pt x="103" y="284"/>
                    <a:pt x="103" y="28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lIns="121920" tIns="60960" rIns="121920" bIns="60960"/>
            <a:lstStyle/>
            <a:p>
              <a:pPr>
                <a:defRPr/>
              </a:pPr>
              <a:endParaRPr lang="en-US" sz="3200" dirty="0">
                <a:solidFill>
                  <a:prstClr val="black"/>
                </a:solidFill>
              </a:endParaRPr>
            </a:p>
          </p:txBody>
        </p:sp>
        <p:grpSp>
          <p:nvGrpSpPr>
            <p:cNvPr id="157" name="Group 159"/>
            <p:cNvGrpSpPr/>
            <p:nvPr/>
          </p:nvGrpSpPr>
          <p:grpSpPr>
            <a:xfrm>
              <a:off x="8324962" y="5409406"/>
              <a:ext cx="584219" cy="460272"/>
              <a:chOff x="1058564" y="1781841"/>
              <a:chExt cx="649993" cy="512092"/>
            </a:xfrm>
            <a:grpFill/>
          </p:grpSpPr>
          <p:sp>
            <p:nvSpPr>
              <p:cNvPr id="177" name="Freeform 31"/>
              <p:cNvSpPr/>
              <p:nvPr/>
            </p:nvSpPr>
            <p:spPr bwMode="auto">
              <a:xfrm>
                <a:off x="1058564" y="1823776"/>
                <a:ext cx="457253" cy="470157"/>
              </a:xfrm>
              <a:custGeom>
                <a:avLst/>
                <a:gdLst>
                  <a:gd name="T0" fmla="*/ 191 w 240"/>
                  <a:gd name="T1" fmla="*/ 0 h 247"/>
                  <a:gd name="T2" fmla="*/ 49 w 240"/>
                  <a:gd name="T3" fmla="*/ 0 h 247"/>
                  <a:gd name="T4" fmla="*/ 0 w 240"/>
                  <a:gd name="T5" fmla="*/ 49 h 247"/>
                  <a:gd name="T6" fmla="*/ 0 w 240"/>
                  <a:gd name="T7" fmla="*/ 129 h 247"/>
                  <a:gd name="T8" fmla="*/ 49 w 240"/>
                  <a:gd name="T9" fmla="*/ 178 h 247"/>
                  <a:gd name="T10" fmla="*/ 57 w 240"/>
                  <a:gd name="T11" fmla="*/ 178 h 247"/>
                  <a:gd name="T12" fmla="*/ 32 w 240"/>
                  <a:gd name="T13" fmla="*/ 245 h 247"/>
                  <a:gd name="T14" fmla="*/ 121 w 240"/>
                  <a:gd name="T15" fmla="*/ 178 h 247"/>
                  <a:gd name="T16" fmla="*/ 191 w 240"/>
                  <a:gd name="T17" fmla="*/ 178 h 247"/>
                  <a:gd name="T18" fmla="*/ 240 w 240"/>
                  <a:gd name="T19" fmla="*/ 129 h 247"/>
                  <a:gd name="T20" fmla="*/ 240 w 240"/>
                  <a:gd name="T21" fmla="*/ 49 h 247"/>
                  <a:gd name="T22" fmla="*/ 191 w 240"/>
                  <a:gd name="T23" fmla="*/ 0 h 2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40" h="247">
                    <a:moveTo>
                      <a:pt x="191" y="0"/>
                    </a:moveTo>
                    <a:cubicBezTo>
                      <a:pt x="49" y="0"/>
                      <a:pt x="49" y="0"/>
                      <a:pt x="49" y="0"/>
                    </a:cubicBezTo>
                    <a:cubicBezTo>
                      <a:pt x="22" y="0"/>
                      <a:pt x="0" y="22"/>
                      <a:pt x="0" y="49"/>
                    </a:cubicBezTo>
                    <a:cubicBezTo>
                      <a:pt x="0" y="129"/>
                      <a:pt x="0" y="129"/>
                      <a:pt x="0" y="129"/>
                    </a:cubicBezTo>
                    <a:cubicBezTo>
                      <a:pt x="0" y="156"/>
                      <a:pt x="22" y="178"/>
                      <a:pt x="49" y="178"/>
                    </a:cubicBezTo>
                    <a:cubicBezTo>
                      <a:pt x="57" y="178"/>
                      <a:pt x="57" y="178"/>
                      <a:pt x="57" y="178"/>
                    </a:cubicBezTo>
                    <a:cubicBezTo>
                      <a:pt x="49" y="198"/>
                      <a:pt x="31" y="247"/>
                      <a:pt x="32" y="245"/>
                    </a:cubicBezTo>
                    <a:cubicBezTo>
                      <a:pt x="32" y="244"/>
                      <a:pt x="97" y="196"/>
                      <a:pt x="121" y="178"/>
                    </a:cubicBezTo>
                    <a:cubicBezTo>
                      <a:pt x="191" y="178"/>
                      <a:pt x="191" y="178"/>
                      <a:pt x="191" y="178"/>
                    </a:cubicBezTo>
                    <a:cubicBezTo>
                      <a:pt x="218" y="178"/>
                      <a:pt x="240" y="156"/>
                      <a:pt x="240" y="129"/>
                    </a:cubicBezTo>
                    <a:cubicBezTo>
                      <a:pt x="240" y="49"/>
                      <a:pt x="240" y="49"/>
                      <a:pt x="240" y="49"/>
                    </a:cubicBezTo>
                    <a:cubicBezTo>
                      <a:pt x="240" y="22"/>
                      <a:pt x="218" y="0"/>
                      <a:pt x="19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lIns="121920" tIns="60960" rIns="121920" bIns="60960"/>
              <a:lstStyle/>
              <a:p>
                <a:pPr>
                  <a:defRPr/>
                </a:pPr>
                <a:endParaRPr lang="en-US" sz="320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178" name="Freeform 32"/>
              <p:cNvSpPr/>
              <p:nvPr/>
            </p:nvSpPr>
            <p:spPr bwMode="auto">
              <a:xfrm>
                <a:off x="1378722" y="1781841"/>
                <a:ext cx="329835" cy="384674"/>
              </a:xfrm>
              <a:custGeom>
                <a:avLst/>
                <a:gdLst>
                  <a:gd name="T0" fmla="*/ 133 w 173"/>
                  <a:gd name="T1" fmla="*/ 0 h 202"/>
                  <a:gd name="T2" fmla="*/ 18 w 173"/>
                  <a:gd name="T3" fmla="*/ 0 h 202"/>
                  <a:gd name="T4" fmla="*/ 0 w 173"/>
                  <a:gd name="T5" fmla="*/ 5 h 202"/>
                  <a:gd name="T6" fmla="*/ 33 w 173"/>
                  <a:gd name="T7" fmla="*/ 5 h 202"/>
                  <a:gd name="T8" fmla="*/ 89 w 173"/>
                  <a:gd name="T9" fmla="*/ 61 h 202"/>
                  <a:gd name="T10" fmla="*/ 89 w 173"/>
                  <a:gd name="T11" fmla="*/ 151 h 202"/>
                  <a:gd name="T12" fmla="*/ 89 w 173"/>
                  <a:gd name="T13" fmla="*/ 156 h 202"/>
                  <a:gd name="T14" fmla="*/ 148 w 173"/>
                  <a:gd name="T15" fmla="*/ 201 h 202"/>
                  <a:gd name="T16" fmla="*/ 127 w 173"/>
                  <a:gd name="T17" fmla="*/ 145 h 202"/>
                  <a:gd name="T18" fmla="*/ 133 w 173"/>
                  <a:gd name="T19" fmla="*/ 145 h 202"/>
                  <a:gd name="T20" fmla="*/ 173 w 173"/>
                  <a:gd name="T21" fmla="*/ 105 h 202"/>
                  <a:gd name="T22" fmla="*/ 173 w 173"/>
                  <a:gd name="T23" fmla="*/ 41 h 202"/>
                  <a:gd name="T24" fmla="*/ 133 w 173"/>
                  <a:gd name="T25" fmla="*/ 0 h 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73" h="202">
                    <a:moveTo>
                      <a:pt x="133" y="0"/>
                    </a:moveTo>
                    <a:cubicBezTo>
                      <a:pt x="18" y="0"/>
                      <a:pt x="18" y="0"/>
                      <a:pt x="18" y="0"/>
                    </a:cubicBezTo>
                    <a:cubicBezTo>
                      <a:pt x="11" y="0"/>
                      <a:pt x="5" y="2"/>
                      <a:pt x="0" y="5"/>
                    </a:cubicBezTo>
                    <a:cubicBezTo>
                      <a:pt x="33" y="5"/>
                      <a:pt x="33" y="5"/>
                      <a:pt x="33" y="5"/>
                    </a:cubicBezTo>
                    <a:cubicBezTo>
                      <a:pt x="64" y="5"/>
                      <a:pt x="89" y="30"/>
                      <a:pt x="89" y="61"/>
                    </a:cubicBezTo>
                    <a:cubicBezTo>
                      <a:pt x="89" y="151"/>
                      <a:pt x="89" y="151"/>
                      <a:pt x="89" y="151"/>
                    </a:cubicBezTo>
                    <a:cubicBezTo>
                      <a:pt x="89" y="153"/>
                      <a:pt x="89" y="154"/>
                      <a:pt x="89" y="156"/>
                    </a:cubicBezTo>
                    <a:cubicBezTo>
                      <a:pt x="113" y="174"/>
                      <a:pt x="148" y="200"/>
                      <a:pt x="148" y="201"/>
                    </a:cubicBezTo>
                    <a:cubicBezTo>
                      <a:pt x="148" y="202"/>
                      <a:pt x="133" y="162"/>
                      <a:pt x="127" y="145"/>
                    </a:cubicBezTo>
                    <a:cubicBezTo>
                      <a:pt x="133" y="145"/>
                      <a:pt x="133" y="145"/>
                      <a:pt x="133" y="145"/>
                    </a:cubicBezTo>
                    <a:cubicBezTo>
                      <a:pt x="155" y="145"/>
                      <a:pt x="173" y="127"/>
                      <a:pt x="173" y="105"/>
                    </a:cubicBezTo>
                    <a:cubicBezTo>
                      <a:pt x="173" y="41"/>
                      <a:pt x="173" y="41"/>
                      <a:pt x="173" y="41"/>
                    </a:cubicBezTo>
                    <a:cubicBezTo>
                      <a:pt x="173" y="18"/>
                      <a:pt x="155" y="0"/>
                      <a:pt x="13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lIns="121920" tIns="60960" rIns="121920" bIns="60960"/>
              <a:lstStyle/>
              <a:p>
                <a:pPr>
                  <a:defRPr/>
                </a:pPr>
                <a:endParaRPr lang="en-US" sz="3200" dirty="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58" name="Group 162"/>
            <p:cNvGrpSpPr/>
            <p:nvPr/>
          </p:nvGrpSpPr>
          <p:grpSpPr>
            <a:xfrm>
              <a:off x="9341951" y="5409406"/>
              <a:ext cx="467115" cy="355675"/>
              <a:chOff x="2070649" y="1631036"/>
              <a:chExt cx="723379" cy="550800"/>
            </a:xfrm>
            <a:grpFill/>
          </p:grpSpPr>
          <p:sp>
            <p:nvSpPr>
              <p:cNvPr id="173" name="Oval 35"/>
              <p:cNvSpPr>
                <a:spLocks noChangeArrowheads="1"/>
              </p:cNvSpPr>
              <p:nvPr/>
            </p:nvSpPr>
            <p:spPr bwMode="auto">
              <a:xfrm>
                <a:off x="2344840" y="2015709"/>
                <a:ext cx="165321" cy="166127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lIns="121920" tIns="60960" rIns="121920" bIns="60960"/>
              <a:lstStyle/>
              <a:p>
                <a:pPr>
                  <a:defRPr/>
                </a:pPr>
                <a:endParaRPr lang="en-US" sz="320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174" name="Freeform 36"/>
              <p:cNvSpPr/>
              <p:nvPr/>
            </p:nvSpPr>
            <p:spPr bwMode="auto">
              <a:xfrm>
                <a:off x="2228712" y="1861679"/>
                <a:ext cx="405641" cy="169353"/>
              </a:xfrm>
              <a:custGeom>
                <a:avLst/>
                <a:gdLst>
                  <a:gd name="T0" fmla="*/ 105 w 213"/>
                  <a:gd name="T1" fmla="*/ 31 h 89"/>
                  <a:gd name="T2" fmla="*/ 191 w 213"/>
                  <a:gd name="T3" fmla="*/ 89 h 89"/>
                  <a:gd name="T4" fmla="*/ 213 w 213"/>
                  <a:gd name="T5" fmla="*/ 64 h 89"/>
                  <a:gd name="T6" fmla="*/ 105 w 213"/>
                  <a:gd name="T7" fmla="*/ 0 h 89"/>
                  <a:gd name="T8" fmla="*/ 0 w 213"/>
                  <a:gd name="T9" fmla="*/ 58 h 89"/>
                  <a:gd name="T10" fmla="*/ 21 w 213"/>
                  <a:gd name="T11" fmla="*/ 82 h 89"/>
                  <a:gd name="T12" fmla="*/ 105 w 213"/>
                  <a:gd name="T13" fmla="*/ 31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3" h="89">
                    <a:moveTo>
                      <a:pt x="105" y="31"/>
                    </a:moveTo>
                    <a:cubicBezTo>
                      <a:pt x="144" y="31"/>
                      <a:pt x="177" y="54"/>
                      <a:pt x="191" y="89"/>
                    </a:cubicBezTo>
                    <a:cubicBezTo>
                      <a:pt x="213" y="64"/>
                      <a:pt x="213" y="64"/>
                      <a:pt x="213" y="64"/>
                    </a:cubicBezTo>
                    <a:cubicBezTo>
                      <a:pt x="192" y="26"/>
                      <a:pt x="152" y="0"/>
                      <a:pt x="105" y="0"/>
                    </a:cubicBezTo>
                    <a:cubicBezTo>
                      <a:pt x="61" y="0"/>
                      <a:pt x="22" y="23"/>
                      <a:pt x="0" y="58"/>
                    </a:cubicBezTo>
                    <a:cubicBezTo>
                      <a:pt x="21" y="82"/>
                      <a:pt x="21" y="82"/>
                      <a:pt x="21" y="82"/>
                    </a:cubicBezTo>
                    <a:cubicBezTo>
                      <a:pt x="37" y="51"/>
                      <a:pt x="68" y="31"/>
                      <a:pt x="105" y="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lIns="121920" tIns="60960" rIns="121920" bIns="60960"/>
              <a:lstStyle/>
              <a:p>
                <a:pPr>
                  <a:defRPr/>
                </a:pPr>
                <a:endParaRPr lang="en-US" sz="320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175" name="Freeform 37"/>
              <p:cNvSpPr/>
              <p:nvPr/>
            </p:nvSpPr>
            <p:spPr bwMode="auto">
              <a:xfrm>
                <a:off x="2157745" y="1749583"/>
                <a:ext cx="549187" cy="195966"/>
              </a:xfrm>
              <a:custGeom>
                <a:avLst/>
                <a:gdLst>
                  <a:gd name="T0" fmla="*/ 142 w 288"/>
                  <a:gd name="T1" fmla="*/ 34 h 103"/>
                  <a:gd name="T2" fmla="*/ 264 w 288"/>
                  <a:gd name="T3" fmla="*/ 103 h 103"/>
                  <a:gd name="T4" fmla="*/ 288 w 288"/>
                  <a:gd name="T5" fmla="*/ 76 h 103"/>
                  <a:gd name="T6" fmla="*/ 142 w 288"/>
                  <a:gd name="T7" fmla="*/ 0 h 103"/>
                  <a:gd name="T8" fmla="*/ 0 w 288"/>
                  <a:gd name="T9" fmla="*/ 71 h 103"/>
                  <a:gd name="T10" fmla="*/ 23 w 288"/>
                  <a:gd name="T11" fmla="*/ 97 h 103"/>
                  <a:gd name="T12" fmla="*/ 142 w 288"/>
                  <a:gd name="T13" fmla="*/ 34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8" h="103">
                    <a:moveTo>
                      <a:pt x="142" y="34"/>
                    </a:moveTo>
                    <a:cubicBezTo>
                      <a:pt x="194" y="34"/>
                      <a:pt x="239" y="62"/>
                      <a:pt x="264" y="103"/>
                    </a:cubicBezTo>
                    <a:cubicBezTo>
                      <a:pt x="288" y="76"/>
                      <a:pt x="288" y="76"/>
                      <a:pt x="288" y="76"/>
                    </a:cubicBezTo>
                    <a:cubicBezTo>
                      <a:pt x="256" y="30"/>
                      <a:pt x="202" y="0"/>
                      <a:pt x="142" y="0"/>
                    </a:cubicBezTo>
                    <a:cubicBezTo>
                      <a:pt x="84" y="0"/>
                      <a:pt x="32" y="28"/>
                      <a:pt x="0" y="71"/>
                    </a:cubicBezTo>
                    <a:cubicBezTo>
                      <a:pt x="23" y="97"/>
                      <a:pt x="23" y="97"/>
                      <a:pt x="23" y="97"/>
                    </a:cubicBezTo>
                    <a:cubicBezTo>
                      <a:pt x="49" y="59"/>
                      <a:pt x="93" y="34"/>
                      <a:pt x="142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lIns="121920" tIns="60960" rIns="121920" bIns="60960"/>
              <a:lstStyle/>
              <a:p>
                <a:pPr>
                  <a:defRPr/>
                </a:pPr>
                <a:endParaRPr lang="en-US" sz="320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176" name="Freeform 38"/>
              <p:cNvSpPr/>
              <p:nvPr/>
            </p:nvSpPr>
            <p:spPr bwMode="auto">
              <a:xfrm>
                <a:off x="2070649" y="1631036"/>
                <a:ext cx="723379" cy="229030"/>
              </a:xfrm>
              <a:custGeom>
                <a:avLst/>
                <a:gdLst>
                  <a:gd name="T0" fmla="*/ 188 w 380"/>
                  <a:gd name="T1" fmla="*/ 36 h 120"/>
                  <a:gd name="T2" fmla="*/ 355 w 380"/>
                  <a:gd name="T3" fmla="*/ 120 h 120"/>
                  <a:gd name="T4" fmla="*/ 380 w 380"/>
                  <a:gd name="T5" fmla="*/ 93 h 120"/>
                  <a:gd name="T6" fmla="*/ 188 w 380"/>
                  <a:gd name="T7" fmla="*/ 0 h 120"/>
                  <a:gd name="T8" fmla="*/ 0 w 380"/>
                  <a:gd name="T9" fmla="*/ 88 h 120"/>
                  <a:gd name="T10" fmla="*/ 25 w 380"/>
                  <a:gd name="T11" fmla="*/ 115 h 120"/>
                  <a:gd name="T12" fmla="*/ 188 w 380"/>
                  <a:gd name="T13" fmla="*/ 36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80" h="120">
                    <a:moveTo>
                      <a:pt x="188" y="36"/>
                    </a:moveTo>
                    <a:cubicBezTo>
                      <a:pt x="256" y="36"/>
                      <a:pt x="317" y="69"/>
                      <a:pt x="355" y="120"/>
                    </a:cubicBezTo>
                    <a:cubicBezTo>
                      <a:pt x="380" y="93"/>
                      <a:pt x="380" y="93"/>
                      <a:pt x="380" y="93"/>
                    </a:cubicBezTo>
                    <a:cubicBezTo>
                      <a:pt x="335" y="36"/>
                      <a:pt x="266" y="0"/>
                      <a:pt x="188" y="0"/>
                    </a:cubicBezTo>
                    <a:cubicBezTo>
                      <a:pt x="113" y="0"/>
                      <a:pt x="45" y="34"/>
                      <a:pt x="0" y="88"/>
                    </a:cubicBezTo>
                    <a:cubicBezTo>
                      <a:pt x="25" y="115"/>
                      <a:pt x="25" y="115"/>
                      <a:pt x="25" y="115"/>
                    </a:cubicBezTo>
                    <a:cubicBezTo>
                      <a:pt x="63" y="67"/>
                      <a:pt x="122" y="36"/>
                      <a:pt x="188" y="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lIns="121920" tIns="60960" rIns="121920" bIns="60960"/>
              <a:lstStyle/>
              <a:p>
                <a:pPr>
                  <a:defRPr/>
                </a:pPr>
                <a:endParaRPr lang="en-US" sz="3200" dirty="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59" name="Group 167"/>
            <p:cNvGrpSpPr/>
            <p:nvPr/>
          </p:nvGrpSpPr>
          <p:grpSpPr>
            <a:xfrm>
              <a:off x="10356962" y="5409406"/>
              <a:ext cx="466891" cy="361155"/>
              <a:chOff x="3727889" y="-113301"/>
              <a:chExt cx="548381" cy="424189"/>
            </a:xfrm>
            <a:grpFill/>
          </p:grpSpPr>
          <p:sp>
            <p:nvSpPr>
              <p:cNvPr id="165" name="Oval 43"/>
              <p:cNvSpPr>
                <a:spLocks noChangeArrowheads="1"/>
              </p:cNvSpPr>
              <p:nvPr/>
            </p:nvSpPr>
            <p:spPr bwMode="auto">
              <a:xfrm>
                <a:off x="3954500" y="47987"/>
                <a:ext cx="96773" cy="9758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lIns="121920" tIns="60960" rIns="121920" bIns="60960"/>
              <a:lstStyle/>
              <a:p>
                <a:pPr>
                  <a:defRPr/>
                </a:pPr>
                <a:endParaRPr lang="en-US" sz="320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166" name="Freeform 44"/>
              <p:cNvSpPr/>
              <p:nvPr/>
            </p:nvSpPr>
            <p:spPr bwMode="auto">
              <a:xfrm>
                <a:off x="4042402" y="-20560"/>
                <a:ext cx="98386" cy="238707"/>
              </a:xfrm>
              <a:custGeom>
                <a:avLst/>
                <a:gdLst>
                  <a:gd name="T0" fmla="*/ 34 w 52"/>
                  <a:gd name="T1" fmla="*/ 61 h 125"/>
                  <a:gd name="T2" fmla="*/ 0 w 52"/>
                  <a:gd name="T3" fmla="*/ 112 h 125"/>
                  <a:gd name="T4" fmla="*/ 15 w 52"/>
                  <a:gd name="T5" fmla="*/ 125 h 125"/>
                  <a:gd name="T6" fmla="*/ 52 w 52"/>
                  <a:gd name="T7" fmla="*/ 61 h 125"/>
                  <a:gd name="T8" fmla="*/ 18 w 52"/>
                  <a:gd name="T9" fmla="*/ 0 h 125"/>
                  <a:gd name="T10" fmla="*/ 4 w 52"/>
                  <a:gd name="T11" fmla="*/ 12 h 125"/>
                  <a:gd name="T12" fmla="*/ 34 w 52"/>
                  <a:gd name="T13" fmla="*/ 61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" h="125">
                    <a:moveTo>
                      <a:pt x="34" y="61"/>
                    </a:moveTo>
                    <a:cubicBezTo>
                      <a:pt x="34" y="84"/>
                      <a:pt x="20" y="104"/>
                      <a:pt x="0" y="112"/>
                    </a:cubicBezTo>
                    <a:cubicBezTo>
                      <a:pt x="15" y="125"/>
                      <a:pt x="15" y="125"/>
                      <a:pt x="15" y="125"/>
                    </a:cubicBezTo>
                    <a:cubicBezTo>
                      <a:pt x="37" y="113"/>
                      <a:pt x="52" y="89"/>
                      <a:pt x="52" y="61"/>
                    </a:cubicBezTo>
                    <a:cubicBezTo>
                      <a:pt x="52" y="35"/>
                      <a:pt x="39" y="13"/>
                      <a:pt x="18" y="0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22" y="21"/>
                      <a:pt x="34" y="40"/>
                      <a:pt x="34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lIns="121920" tIns="60960" rIns="121920" bIns="60960"/>
              <a:lstStyle/>
              <a:p>
                <a:pPr>
                  <a:defRPr/>
                </a:pPr>
                <a:endParaRPr lang="en-US" sz="320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167" name="Freeform 45"/>
              <p:cNvSpPr/>
              <p:nvPr/>
            </p:nvSpPr>
            <p:spPr bwMode="auto">
              <a:xfrm>
                <a:off x="4093208" y="-62495"/>
                <a:ext cx="114515" cy="322577"/>
              </a:xfrm>
              <a:custGeom>
                <a:avLst/>
                <a:gdLst>
                  <a:gd name="T0" fmla="*/ 40 w 60"/>
                  <a:gd name="T1" fmla="*/ 83 h 169"/>
                  <a:gd name="T2" fmla="*/ 0 w 60"/>
                  <a:gd name="T3" fmla="*/ 155 h 169"/>
                  <a:gd name="T4" fmla="*/ 15 w 60"/>
                  <a:gd name="T5" fmla="*/ 169 h 169"/>
                  <a:gd name="T6" fmla="*/ 60 w 60"/>
                  <a:gd name="T7" fmla="*/ 83 h 169"/>
                  <a:gd name="T8" fmla="*/ 19 w 60"/>
                  <a:gd name="T9" fmla="*/ 0 h 169"/>
                  <a:gd name="T10" fmla="*/ 3 w 60"/>
                  <a:gd name="T11" fmla="*/ 14 h 169"/>
                  <a:gd name="T12" fmla="*/ 40 w 60"/>
                  <a:gd name="T13" fmla="*/ 83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0" h="169">
                    <a:moveTo>
                      <a:pt x="40" y="83"/>
                    </a:moveTo>
                    <a:cubicBezTo>
                      <a:pt x="40" y="114"/>
                      <a:pt x="24" y="140"/>
                      <a:pt x="0" y="155"/>
                    </a:cubicBezTo>
                    <a:cubicBezTo>
                      <a:pt x="15" y="169"/>
                      <a:pt x="15" y="169"/>
                      <a:pt x="15" y="169"/>
                    </a:cubicBezTo>
                    <a:cubicBezTo>
                      <a:pt x="42" y="150"/>
                      <a:pt x="60" y="119"/>
                      <a:pt x="60" y="83"/>
                    </a:cubicBezTo>
                    <a:cubicBezTo>
                      <a:pt x="60" y="49"/>
                      <a:pt x="44" y="19"/>
                      <a:pt x="19" y="0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25" y="29"/>
                      <a:pt x="40" y="54"/>
                      <a:pt x="40" y="8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lIns="121920" tIns="60960" rIns="121920" bIns="60960"/>
              <a:lstStyle/>
              <a:p>
                <a:pPr>
                  <a:defRPr/>
                </a:pPr>
                <a:endParaRPr lang="en-US" sz="320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168" name="Freeform 46"/>
              <p:cNvSpPr/>
              <p:nvPr/>
            </p:nvSpPr>
            <p:spPr bwMode="auto">
              <a:xfrm>
                <a:off x="4143207" y="-113301"/>
                <a:ext cx="133063" cy="424189"/>
              </a:xfrm>
              <a:custGeom>
                <a:avLst/>
                <a:gdLst>
                  <a:gd name="T0" fmla="*/ 49 w 70"/>
                  <a:gd name="T1" fmla="*/ 110 h 223"/>
                  <a:gd name="T2" fmla="*/ 0 w 70"/>
                  <a:gd name="T3" fmla="*/ 209 h 223"/>
                  <a:gd name="T4" fmla="*/ 16 w 70"/>
                  <a:gd name="T5" fmla="*/ 223 h 223"/>
                  <a:gd name="T6" fmla="*/ 70 w 70"/>
                  <a:gd name="T7" fmla="*/ 110 h 223"/>
                  <a:gd name="T8" fmla="*/ 19 w 70"/>
                  <a:gd name="T9" fmla="*/ 0 h 223"/>
                  <a:gd name="T10" fmla="*/ 3 w 70"/>
                  <a:gd name="T11" fmla="*/ 14 h 223"/>
                  <a:gd name="T12" fmla="*/ 49 w 70"/>
                  <a:gd name="T13" fmla="*/ 110 h 2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" h="223">
                    <a:moveTo>
                      <a:pt x="49" y="110"/>
                    </a:moveTo>
                    <a:cubicBezTo>
                      <a:pt x="49" y="151"/>
                      <a:pt x="30" y="186"/>
                      <a:pt x="0" y="209"/>
                    </a:cubicBezTo>
                    <a:cubicBezTo>
                      <a:pt x="16" y="223"/>
                      <a:pt x="16" y="223"/>
                      <a:pt x="16" y="223"/>
                    </a:cubicBezTo>
                    <a:cubicBezTo>
                      <a:pt x="49" y="197"/>
                      <a:pt x="70" y="156"/>
                      <a:pt x="70" y="110"/>
                    </a:cubicBezTo>
                    <a:cubicBezTo>
                      <a:pt x="70" y="66"/>
                      <a:pt x="50" y="26"/>
                      <a:pt x="19" y="0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31" y="37"/>
                      <a:pt x="49" y="71"/>
                      <a:pt x="49" y="1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lIns="121920" tIns="60960" rIns="121920" bIns="60960"/>
              <a:lstStyle/>
              <a:p>
                <a:pPr>
                  <a:defRPr/>
                </a:pPr>
                <a:endParaRPr lang="en-US" sz="320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169" name="Oval 47"/>
              <p:cNvSpPr>
                <a:spLocks noChangeArrowheads="1"/>
              </p:cNvSpPr>
              <p:nvPr/>
            </p:nvSpPr>
            <p:spPr bwMode="auto">
              <a:xfrm>
                <a:off x="3952887" y="52019"/>
                <a:ext cx="96773" cy="9758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lIns="121920" tIns="60960" rIns="121920" bIns="60960"/>
              <a:lstStyle/>
              <a:p>
                <a:pPr>
                  <a:defRPr/>
                </a:pPr>
                <a:endParaRPr lang="en-US" sz="320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170" name="Freeform 48"/>
              <p:cNvSpPr/>
              <p:nvPr/>
            </p:nvSpPr>
            <p:spPr bwMode="auto">
              <a:xfrm>
                <a:off x="3863371" y="-20560"/>
                <a:ext cx="98386" cy="238707"/>
              </a:xfrm>
              <a:custGeom>
                <a:avLst/>
                <a:gdLst>
                  <a:gd name="T0" fmla="*/ 18 w 52"/>
                  <a:gd name="T1" fmla="*/ 64 h 125"/>
                  <a:gd name="T2" fmla="*/ 52 w 52"/>
                  <a:gd name="T3" fmla="*/ 13 h 125"/>
                  <a:gd name="T4" fmla="*/ 38 w 52"/>
                  <a:gd name="T5" fmla="*/ 0 h 125"/>
                  <a:gd name="T6" fmla="*/ 0 w 52"/>
                  <a:gd name="T7" fmla="*/ 64 h 125"/>
                  <a:gd name="T8" fmla="*/ 34 w 52"/>
                  <a:gd name="T9" fmla="*/ 125 h 125"/>
                  <a:gd name="T10" fmla="*/ 48 w 52"/>
                  <a:gd name="T11" fmla="*/ 113 h 125"/>
                  <a:gd name="T12" fmla="*/ 18 w 52"/>
                  <a:gd name="T13" fmla="*/ 64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" h="125">
                    <a:moveTo>
                      <a:pt x="18" y="64"/>
                    </a:moveTo>
                    <a:cubicBezTo>
                      <a:pt x="18" y="41"/>
                      <a:pt x="32" y="21"/>
                      <a:pt x="52" y="13"/>
                    </a:cubicBezTo>
                    <a:cubicBezTo>
                      <a:pt x="38" y="0"/>
                      <a:pt x="38" y="0"/>
                      <a:pt x="38" y="0"/>
                    </a:cubicBezTo>
                    <a:cubicBezTo>
                      <a:pt x="15" y="12"/>
                      <a:pt x="0" y="36"/>
                      <a:pt x="0" y="64"/>
                    </a:cubicBezTo>
                    <a:cubicBezTo>
                      <a:pt x="0" y="90"/>
                      <a:pt x="14" y="113"/>
                      <a:pt x="34" y="125"/>
                    </a:cubicBezTo>
                    <a:cubicBezTo>
                      <a:pt x="48" y="113"/>
                      <a:pt x="48" y="113"/>
                      <a:pt x="48" y="113"/>
                    </a:cubicBezTo>
                    <a:cubicBezTo>
                      <a:pt x="30" y="104"/>
                      <a:pt x="18" y="85"/>
                      <a:pt x="18" y="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lIns="121920" tIns="60960" rIns="121920" bIns="60960"/>
              <a:lstStyle/>
              <a:p>
                <a:pPr>
                  <a:defRPr/>
                </a:pPr>
                <a:endParaRPr lang="en-US" sz="320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171" name="Freeform 49"/>
              <p:cNvSpPr/>
              <p:nvPr/>
            </p:nvSpPr>
            <p:spPr bwMode="auto">
              <a:xfrm>
                <a:off x="3796437" y="-62495"/>
                <a:ext cx="116128" cy="322577"/>
              </a:xfrm>
              <a:custGeom>
                <a:avLst/>
                <a:gdLst>
                  <a:gd name="T0" fmla="*/ 20 w 61"/>
                  <a:gd name="T1" fmla="*/ 86 h 169"/>
                  <a:gd name="T2" fmla="*/ 61 w 61"/>
                  <a:gd name="T3" fmla="*/ 14 h 169"/>
                  <a:gd name="T4" fmla="*/ 45 w 61"/>
                  <a:gd name="T5" fmla="*/ 0 h 169"/>
                  <a:gd name="T6" fmla="*/ 0 w 61"/>
                  <a:gd name="T7" fmla="*/ 86 h 169"/>
                  <a:gd name="T8" fmla="*/ 42 w 61"/>
                  <a:gd name="T9" fmla="*/ 169 h 169"/>
                  <a:gd name="T10" fmla="*/ 57 w 61"/>
                  <a:gd name="T11" fmla="*/ 155 h 169"/>
                  <a:gd name="T12" fmla="*/ 20 w 61"/>
                  <a:gd name="T13" fmla="*/ 86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1" h="169">
                    <a:moveTo>
                      <a:pt x="20" y="86"/>
                    </a:moveTo>
                    <a:cubicBezTo>
                      <a:pt x="20" y="55"/>
                      <a:pt x="36" y="29"/>
                      <a:pt x="61" y="14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18" y="19"/>
                      <a:pt x="0" y="50"/>
                      <a:pt x="0" y="86"/>
                    </a:cubicBezTo>
                    <a:cubicBezTo>
                      <a:pt x="0" y="120"/>
                      <a:pt x="16" y="150"/>
                      <a:pt x="42" y="169"/>
                    </a:cubicBezTo>
                    <a:cubicBezTo>
                      <a:pt x="57" y="155"/>
                      <a:pt x="57" y="155"/>
                      <a:pt x="57" y="155"/>
                    </a:cubicBezTo>
                    <a:cubicBezTo>
                      <a:pt x="35" y="140"/>
                      <a:pt x="20" y="115"/>
                      <a:pt x="20" y="8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lIns="121920" tIns="60960" rIns="121920" bIns="60960"/>
              <a:lstStyle/>
              <a:p>
                <a:pPr>
                  <a:defRPr/>
                </a:pPr>
                <a:endParaRPr lang="en-US" sz="320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172" name="Freeform 50"/>
              <p:cNvSpPr/>
              <p:nvPr/>
            </p:nvSpPr>
            <p:spPr bwMode="auto">
              <a:xfrm>
                <a:off x="3727889" y="-113301"/>
                <a:ext cx="133063" cy="424189"/>
              </a:xfrm>
              <a:custGeom>
                <a:avLst/>
                <a:gdLst>
                  <a:gd name="T0" fmla="*/ 21 w 70"/>
                  <a:gd name="T1" fmla="*/ 113 h 223"/>
                  <a:gd name="T2" fmla="*/ 70 w 70"/>
                  <a:gd name="T3" fmla="*/ 14 h 223"/>
                  <a:gd name="T4" fmla="*/ 54 w 70"/>
                  <a:gd name="T5" fmla="*/ 0 h 223"/>
                  <a:gd name="T6" fmla="*/ 0 w 70"/>
                  <a:gd name="T7" fmla="*/ 113 h 223"/>
                  <a:gd name="T8" fmla="*/ 51 w 70"/>
                  <a:gd name="T9" fmla="*/ 223 h 223"/>
                  <a:gd name="T10" fmla="*/ 67 w 70"/>
                  <a:gd name="T11" fmla="*/ 209 h 223"/>
                  <a:gd name="T12" fmla="*/ 21 w 70"/>
                  <a:gd name="T13" fmla="*/ 113 h 2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" h="223">
                    <a:moveTo>
                      <a:pt x="21" y="113"/>
                    </a:moveTo>
                    <a:cubicBezTo>
                      <a:pt x="21" y="73"/>
                      <a:pt x="40" y="37"/>
                      <a:pt x="70" y="14"/>
                    </a:cubicBezTo>
                    <a:cubicBezTo>
                      <a:pt x="54" y="0"/>
                      <a:pt x="54" y="0"/>
                      <a:pt x="54" y="0"/>
                    </a:cubicBezTo>
                    <a:cubicBezTo>
                      <a:pt x="21" y="26"/>
                      <a:pt x="0" y="67"/>
                      <a:pt x="0" y="113"/>
                    </a:cubicBezTo>
                    <a:cubicBezTo>
                      <a:pt x="0" y="157"/>
                      <a:pt x="20" y="197"/>
                      <a:pt x="51" y="223"/>
                    </a:cubicBezTo>
                    <a:cubicBezTo>
                      <a:pt x="67" y="209"/>
                      <a:pt x="67" y="209"/>
                      <a:pt x="67" y="209"/>
                    </a:cubicBezTo>
                    <a:cubicBezTo>
                      <a:pt x="39" y="186"/>
                      <a:pt x="21" y="152"/>
                      <a:pt x="21" y="1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lIns="121920" tIns="60960" rIns="121920" bIns="60960"/>
              <a:lstStyle/>
              <a:p>
                <a:pPr>
                  <a:defRPr/>
                </a:pPr>
                <a:endParaRPr lang="en-US" sz="3200" dirty="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60" name="Group 2"/>
            <p:cNvGrpSpPr/>
            <p:nvPr/>
          </p:nvGrpSpPr>
          <p:grpSpPr>
            <a:xfrm>
              <a:off x="11271362" y="5409406"/>
              <a:ext cx="545555" cy="452989"/>
              <a:chOff x="3965790" y="1735873"/>
              <a:chExt cx="537091" cy="445963"/>
            </a:xfrm>
            <a:grpFill/>
          </p:grpSpPr>
          <p:sp>
            <p:nvSpPr>
              <p:cNvPr id="161" name="Freeform 69"/>
              <p:cNvSpPr/>
              <p:nvPr/>
            </p:nvSpPr>
            <p:spPr bwMode="auto">
              <a:xfrm>
                <a:off x="3965790" y="1905226"/>
                <a:ext cx="366125" cy="276610"/>
              </a:xfrm>
              <a:custGeom>
                <a:avLst/>
                <a:gdLst>
                  <a:gd name="T0" fmla="*/ 76 w 454"/>
                  <a:gd name="T1" fmla="*/ 0 h 343"/>
                  <a:gd name="T2" fmla="*/ 0 w 454"/>
                  <a:gd name="T3" fmla="*/ 343 h 343"/>
                  <a:gd name="T4" fmla="*/ 454 w 454"/>
                  <a:gd name="T5" fmla="*/ 343 h 343"/>
                  <a:gd name="T6" fmla="*/ 373 w 454"/>
                  <a:gd name="T7" fmla="*/ 0 h 343"/>
                  <a:gd name="T8" fmla="*/ 76 w 454"/>
                  <a:gd name="T9" fmla="*/ 0 h 3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4" h="343">
                    <a:moveTo>
                      <a:pt x="76" y="0"/>
                    </a:moveTo>
                    <a:lnTo>
                      <a:pt x="0" y="343"/>
                    </a:lnTo>
                    <a:lnTo>
                      <a:pt x="454" y="343"/>
                    </a:lnTo>
                    <a:lnTo>
                      <a:pt x="373" y="0"/>
                    </a:lnTo>
                    <a:lnTo>
                      <a:pt x="7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lIns="121920" tIns="60960" rIns="121920" bIns="60960"/>
              <a:lstStyle/>
              <a:p>
                <a:pPr>
                  <a:defRPr/>
                </a:pPr>
                <a:endParaRPr lang="en-US" sz="320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162" name="Freeform 70"/>
              <p:cNvSpPr/>
              <p:nvPr/>
            </p:nvSpPr>
            <p:spPr bwMode="auto">
              <a:xfrm>
                <a:off x="4223045" y="1869743"/>
                <a:ext cx="279836" cy="247578"/>
              </a:xfrm>
              <a:custGeom>
                <a:avLst/>
                <a:gdLst>
                  <a:gd name="T0" fmla="*/ 137 w 347"/>
                  <a:gd name="T1" fmla="*/ 307 h 307"/>
                  <a:gd name="T2" fmla="*/ 347 w 347"/>
                  <a:gd name="T3" fmla="*/ 307 h 307"/>
                  <a:gd name="T4" fmla="*/ 274 w 347"/>
                  <a:gd name="T5" fmla="*/ 0 h 307"/>
                  <a:gd name="T6" fmla="*/ 5 w 347"/>
                  <a:gd name="T7" fmla="*/ 0 h 307"/>
                  <a:gd name="T8" fmla="*/ 0 w 347"/>
                  <a:gd name="T9" fmla="*/ 26 h 307"/>
                  <a:gd name="T10" fmla="*/ 71 w 347"/>
                  <a:gd name="T11" fmla="*/ 26 h 307"/>
                  <a:gd name="T12" fmla="*/ 137 w 347"/>
                  <a:gd name="T13" fmla="*/ 307 h 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7" h="307">
                    <a:moveTo>
                      <a:pt x="137" y="307"/>
                    </a:moveTo>
                    <a:lnTo>
                      <a:pt x="347" y="307"/>
                    </a:lnTo>
                    <a:lnTo>
                      <a:pt x="274" y="0"/>
                    </a:lnTo>
                    <a:lnTo>
                      <a:pt x="5" y="0"/>
                    </a:lnTo>
                    <a:lnTo>
                      <a:pt x="0" y="26"/>
                    </a:lnTo>
                    <a:lnTo>
                      <a:pt x="71" y="26"/>
                    </a:lnTo>
                    <a:lnTo>
                      <a:pt x="137" y="30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lIns="121920" tIns="60960" rIns="121920" bIns="60960"/>
              <a:lstStyle/>
              <a:p>
                <a:pPr>
                  <a:defRPr/>
                </a:pPr>
                <a:endParaRPr lang="en-US" sz="320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163" name="Freeform 71"/>
              <p:cNvSpPr/>
              <p:nvPr/>
            </p:nvSpPr>
            <p:spPr bwMode="auto">
              <a:xfrm>
                <a:off x="4055305" y="1777808"/>
                <a:ext cx="173385" cy="142740"/>
              </a:xfrm>
              <a:custGeom>
                <a:avLst/>
                <a:gdLst>
                  <a:gd name="T0" fmla="*/ 91 w 91"/>
                  <a:gd name="T1" fmla="*/ 75 h 75"/>
                  <a:gd name="T2" fmla="*/ 81 w 91"/>
                  <a:gd name="T3" fmla="*/ 75 h 75"/>
                  <a:gd name="T4" fmla="*/ 81 w 91"/>
                  <a:gd name="T5" fmla="*/ 33 h 75"/>
                  <a:gd name="T6" fmla="*/ 46 w 91"/>
                  <a:gd name="T7" fmla="*/ 7 h 75"/>
                  <a:gd name="T8" fmla="*/ 11 w 91"/>
                  <a:gd name="T9" fmla="*/ 33 h 75"/>
                  <a:gd name="T10" fmla="*/ 11 w 91"/>
                  <a:gd name="T11" fmla="*/ 75 h 75"/>
                  <a:gd name="T12" fmla="*/ 0 w 91"/>
                  <a:gd name="T13" fmla="*/ 75 h 75"/>
                  <a:gd name="T14" fmla="*/ 0 w 91"/>
                  <a:gd name="T15" fmla="*/ 33 h 75"/>
                  <a:gd name="T16" fmla="*/ 46 w 91"/>
                  <a:gd name="T17" fmla="*/ 0 h 75"/>
                  <a:gd name="T18" fmla="*/ 91 w 91"/>
                  <a:gd name="T19" fmla="*/ 33 h 75"/>
                  <a:gd name="T20" fmla="*/ 91 w 91"/>
                  <a:gd name="T21" fmla="*/ 75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1" h="75">
                    <a:moveTo>
                      <a:pt x="91" y="75"/>
                    </a:moveTo>
                    <a:cubicBezTo>
                      <a:pt x="81" y="75"/>
                      <a:pt x="81" y="75"/>
                      <a:pt x="81" y="75"/>
                    </a:cubicBezTo>
                    <a:cubicBezTo>
                      <a:pt x="81" y="33"/>
                      <a:pt x="81" y="33"/>
                      <a:pt x="81" y="33"/>
                    </a:cubicBezTo>
                    <a:cubicBezTo>
                      <a:pt x="81" y="19"/>
                      <a:pt x="65" y="7"/>
                      <a:pt x="46" y="7"/>
                    </a:cubicBezTo>
                    <a:cubicBezTo>
                      <a:pt x="26" y="7"/>
                      <a:pt x="11" y="19"/>
                      <a:pt x="11" y="33"/>
                    </a:cubicBezTo>
                    <a:cubicBezTo>
                      <a:pt x="11" y="75"/>
                      <a:pt x="11" y="75"/>
                      <a:pt x="11" y="75"/>
                    </a:cubicBezTo>
                    <a:cubicBezTo>
                      <a:pt x="0" y="75"/>
                      <a:pt x="0" y="75"/>
                      <a:pt x="0" y="75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0" y="15"/>
                      <a:pt x="21" y="0"/>
                      <a:pt x="46" y="0"/>
                    </a:cubicBezTo>
                    <a:cubicBezTo>
                      <a:pt x="71" y="0"/>
                      <a:pt x="91" y="15"/>
                      <a:pt x="91" y="33"/>
                    </a:cubicBezTo>
                    <a:lnTo>
                      <a:pt x="91" y="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lIns="121920" tIns="60960" rIns="121920" bIns="60960"/>
              <a:lstStyle/>
              <a:p>
                <a:pPr>
                  <a:defRPr/>
                </a:pPr>
                <a:endParaRPr lang="en-US" sz="320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164" name="Freeform 72"/>
              <p:cNvSpPr/>
              <p:nvPr/>
            </p:nvSpPr>
            <p:spPr bwMode="auto">
              <a:xfrm>
                <a:off x="4236754" y="1735873"/>
                <a:ext cx="172579" cy="142740"/>
              </a:xfrm>
              <a:custGeom>
                <a:avLst/>
                <a:gdLst>
                  <a:gd name="T0" fmla="*/ 91 w 91"/>
                  <a:gd name="T1" fmla="*/ 75 h 75"/>
                  <a:gd name="T2" fmla="*/ 81 w 91"/>
                  <a:gd name="T3" fmla="*/ 75 h 75"/>
                  <a:gd name="T4" fmla="*/ 81 w 91"/>
                  <a:gd name="T5" fmla="*/ 33 h 75"/>
                  <a:gd name="T6" fmla="*/ 46 w 91"/>
                  <a:gd name="T7" fmla="*/ 8 h 75"/>
                  <a:gd name="T8" fmla="*/ 11 w 91"/>
                  <a:gd name="T9" fmla="*/ 33 h 75"/>
                  <a:gd name="T10" fmla="*/ 11 w 91"/>
                  <a:gd name="T11" fmla="*/ 75 h 75"/>
                  <a:gd name="T12" fmla="*/ 0 w 91"/>
                  <a:gd name="T13" fmla="*/ 75 h 75"/>
                  <a:gd name="T14" fmla="*/ 0 w 91"/>
                  <a:gd name="T15" fmla="*/ 33 h 75"/>
                  <a:gd name="T16" fmla="*/ 46 w 91"/>
                  <a:gd name="T17" fmla="*/ 0 h 75"/>
                  <a:gd name="T18" fmla="*/ 91 w 91"/>
                  <a:gd name="T19" fmla="*/ 33 h 75"/>
                  <a:gd name="T20" fmla="*/ 91 w 91"/>
                  <a:gd name="T21" fmla="*/ 75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1" h="75">
                    <a:moveTo>
                      <a:pt x="91" y="75"/>
                    </a:moveTo>
                    <a:cubicBezTo>
                      <a:pt x="81" y="75"/>
                      <a:pt x="81" y="75"/>
                      <a:pt x="81" y="75"/>
                    </a:cubicBezTo>
                    <a:cubicBezTo>
                      <a:pt x="81" y="33"/>
                      <a:pt x="81" y="33"/>
                      <a:pt x="81" y="33"/>
                    </a:cubicBezTo>
                    <a:cubicBezTo>
                      <a:pt x="81" y="19"/>
                      <a:pt x="65" y="8"/>
                      <a:pt x="46" y="8"/>
                    </a:cubicBezTo>
                    <a:cubicBezTo>
                      <a:pt x="27" y="8"/>
                      <a:pt x="11" y="19"/>
                      <a:pt x="11" y="33"/>
                    </a:cubicBezTo>
                    <a:cubicBezTo>
                      <a:pt x="11" y="75"/>
                      <a:pt x="11" y="75"/>
                      <a:pt x="11" y="75"/>
                    </a:cubicBezTo>
                    <a:cubicBezTo>
                      <a:pt x="0" y="75"/>
                      <a:pt x="0" y="75"/>
                      <a:pt x="0" y="75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0" y="15"/>
                      <a:pt x="21" y="0"/>
                      <a:pt x="46" y="0"/>
                    </a:cubicBezTo>
                    <a:cubicBezTo>
                      <a:pt x="71" y="0"/>
                      <a:pt x="91" y="15"/>
                      <a:pt x="91" y="33"/>
                    </a:cubicBezTo>
                    <a:lnTo>
                      <a:pt x="91" y="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lIns="121920" tIns="60960" rIns="121920" bIns="60960"/>
              <a:lstStyle/>
              <a:p>
                <a:pPr>
                  <a:defRPr/>
                </a:pPr>
                <a:endParaRPr lang="en-US" sz="3200" dirty="0">
                  <a:solidFill>
                    <a:prstClr val="black"/>
                  </a:solidFill>
                </a:endParaRPr>
              </a:p>
            </p:txBody>
          </p:sp>
        </p:grp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719296" y="1591279"/>
            <a:ext cx="6951182" cy="3675441"/>
            <a:chOff x="1203012" y="1030703"/>
            <a:chExt cx="6951182" cy="3675441"/>
          </a:xfrm>
          <a:solidFill>
            <a:srgbClr val="F45474"/>
          </a:solidFill>
        </p:grpSpPr>
        <p:sp>
          <p:nvSpPr>
            <p:cNvPr id="3" name="Freeform 5"/>
            <p:cNvSpPr/>
            <p:nvPr/>
          </p:nvSpPr>
          <p:spPr bwMode="auto">
            <a:xfrm>
              <a:off x="3323551" y="3360399"/>
              <a:ext cx="480625" cy="488795"/>
            </a:xfrm>
            <a:custGeom>
              <a:avLst/>
              <a:gdLst>
                <a:gd name="T0" fmla="*/ 222 w 589"/>
                <a:gd name="T1" fmla="*/ 0 h 596"/>
                <a:gd name="T2" fmla="*/ 222 w 589"/>
                <a:gd name="T3" fmla="*/ 22 h 596"/>
                <a:gd name="T4" fmla="*/ 222 w 589"/>
                <a:gd name="T5" fmla="*/ 87 h 596"/>
                <a:gd name="T6" fmla="*/ 222 w 589"/>
                <a:gd name="T7" fmla="*/ 378 h 596"/>
                <a:gd name="T8" fmla="*/ 124 w 589"/>
                <a:gd name="T9" fmla="*/ 347 h 596"/>
                <a:gd name="T10" fmla="*/ 0 w 589"/>
                <a:gd name="T11" fmla="*/ 425 h 596"/>
                <a:gd name="T12" fmla="*/ 124 w 589"/>
                <a:gd name="T13" fmla="*/ 504 h 596"/>
                <a:gd name="T14" fmla="*/ 247 w 589"/>
                <a:gd name="T15" fmla="*/ 434 h 596"/>
                <a:gd name="T16" fmla="*/ 247 w 589"/>
                <a:gd name="T17" fmla="*/ 434 h 596"/>
                <a:gd name="T18" fmla="*/ 247 w 589"/>
                <a:gd name="T19" fmla="*/ 92 h 596"/>
                <a:gd name="T20" fmla="*/ 564 w 589"/>
                <a:gd name="T21" fmla="*/ 150 h 596"/>
                <a:gd name="T22" fmla="*/ 564 w 589"/>
                <a:gd name="T23" fmla="*/ 470 h 596"/>
                <a:gd name="T24" fmla="*/ 466 w 589"/>
                <a:gd name="T25" fmla="*/ 439 h 596"/>
                <a:gd name="T26" fmla="*/ 342 w 589"/>
                <a:gd name="T27" fmla="*/ 518 h 596"/>
                <a:gd name="T28" fmla="*/ 466 w 589"/>
                <a:gd name="T29" fmla="*/ 596 h 596"/>
                <a:gd name="T30" fmla="*/ 589 w 589"/>
                <a:gd name="T31" fmla="*/ 518 h 596"/>
                <a:gd name="T32" fmla="*/ 589 w 589"/>
                <a:gd name="T33" fmla="*/ 518 h 596"/>
                <a:gd name="T34" fmla="*/ 589 w 589"/>
                <a:gd name="T35" fmla="*/ 155 h 596"/>
                <a:gd name="T36" fmla="*/ 589 w 589"/>
                <a:gd name="T37" fmla="*/ 107 h 596"/>
                <a:gd name="T38" fmla="*/ 589 w 589"/>
                <a:gd name="T39" fmla="*/ 68 h 596"/>
                <a:gd name="T40" fmla="*/ 222 w 589"/>
                <a:gd name="T41" fmla="*/ 0 h 5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89" h="596">
                  <a:moveTo>
                    <a:pt x="222" y="0"/>
                  </a:moveTo>
                  <a:lnTo>
                    <a:pt x="222" y="22"/>
                  </a:lnTo>
                  <a:lnTo>
                    <a:pt x="222" y="87"/>
                  </a:lnTo>
                  <a:lnTo>
                    <a:pt x="222" y="378"/>
                  </a:lnTo>
                  <a:cubicBezTo>
                    <a:pt x="199" y="359"/>
                    <a:pt x="164" y="347"/>
                    <a:pt x="124" y="347"/>
                  </a:cubicBezTo>
                  <a:cubicBezTo>
                    <a:pt x="55" y="347"/>
                    <a:pt x="0" y="382"/>
                    <a:pt x="0" y="425"/>
                  </a:cubicBezTo>
                  <a:cubicBezTo>
                    <a:pt x="0" y="469"/>
                    <a:pt x="55" y="504"/>
                    <a:pt x="124" y="504"/>
                  </a:cubicBezTo>
                  <a:cubicBezTo>
                    <a:pt x="188" y="504"/>
                    <a:pt x="240" y="473"/>
                    <a:pt x="247" y="434"/>
                  </a:cubicBezTo>
                  <a:lnTo>
                    <a:pt x="247" y="434"/>
                  </a:lnTo>
                  <a:lnTo>
                    <a:pt x="247" y="92"/>
                  </a:lnTo>
                  <a:lnTo>
                    <a:pt x="564" y="150"/>
                  </a:lnTo>
                  <a:lnTo>
                    <a:pt x="564" y="470"/>
                  </a:lnTo>
                  <a:cubicBezTo>
                    <a:pt x="541" y="451"/>
                    <a:pt x="506" y="439"/>
                    <a:pt x="466" y="439"/>
                  </a:cubicBezTo>
                  <a:cubicBezTo>
                    <a:pt x="397" y="439"/>
                    <a:pt x="342" y="474"/>
                    <a:pt x="342" y="518"/>
                  </a:cubicBezTo>
                  <a:cubicBezTo>
                    <a:pt x="342" y="561"/>
                    <a:pt x="397" y="596"/>
                    <a:pt x="466" y="596"/>
                  </a:cubicBezTo>
                  <a:cubicBezTo>
                    <a:pt x="534" y="596"/>
                    <a:pt x="589" y="561"/>
                    <a:pt x="589" y="518"/>
                  </a:cubicBezTo>
                  <a:lnTo>
                    <a:pt x="589" y="518"/>
                  </a:lnTo>
                  <a:lnTo>
                    <a:pt x="589" y="155"/>
                  </a:lnTo>
                  <a:lnTo>
                    <a:pt x="589" y="107"/>
                  </a:lnTo>
                  <a:lnTo>
                    <a:pt x="589" y="68"/>
                  </a:lnTo>
                  <a:lnTo>
                    <a:pt x="22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71" tIns="34285" rIns="68571" bIns="34285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" name="Freeform 6"/>
            <p:cNvSpPr>
              <a:spLocks noEditPoints="1"/>
            </p:cNvSpPr>
            <p:nvPr/>
          </p:nvSpPr>
          <p:spPr bwMode="auto">
            <a:xfrm>
              <a:off x="4349517" y="3344568"/>
              <a:ext cx="510294" cy="510563"/>
            </a:xfrm>
            <a:custGeom>
              <a:avLst/>
              <a:gdLst>
                <a:gd name="T0" fmla="*/ 554 w 624"/>
                <a:gd name="T1" fmla="*/ 326 h 625"/>
                <a:gd name="T2" fmla="*/ 554 w 624"/>
                <a:gd name="T3" fmla="*/ 71 h 625"/>
                <a:gd name="T4" fmla="*/ 298 w 624"/>
                <a:gd name="T5" fmla="*/ 71 h 625"/>
                <a:gd name="T6" fmla="*/ 265 w 624"/>
                <a:gd name="T7" fmla="*/ 281 h 625"/>
                <a:gd name="T8" fmla="*/ 260 w 624"/>
                <a:gd name="T9" fmla="*/ 284 h 625"/>
                <a:gd name="T10" fmla="*/ 9 w 624"/>
                <a:gd name="T11" fmla="*/ 535 h 625"/>
                <a:gd name="T12" fmla="*/ 14 w 624"/>
                <a:gd name="T13" fmla="*/ 575 h 625"/>
                <a:gd name="T14" fmla="*/ 49 w 624"/>
                <a:gd name="T15" fmla="*/ 610 h 625"/>
                <a:gd name="T16" fmla="*/ 89 w 624"/>
                <a:gd name="T17" fmla="*/ 615 h 625"/>
                <a:gd name="T18" fmla="*/ 340 w 624"/>
                <a:gd name="T19" fmla="*/ 364 h 625"/>
                <a:gd name="T20" fmla="*/ 343 w 624"/>
                <a:gd name="T21" fmla="*/ 359 h 625"/>
                <a:gd name="T22" fmla="*/ 554 w 624"/>
                <a:gd name="T23" fmla="*/ 326 h 625"/>
                <a:gd name="T24" fmla="*/ 96 w 624"/>
                <a:gd name="T25" fmla="*/ 566 h 625"/>
                <a:gd name="T26" fmla="*/ 96 w 624"/>
                <a:gd name="T27" fmla="*/ 566 h 625"/>
                <a:gd name="T28" fmla="*/ 77 w 624"/>
                <a:gd name="T29" fmla="*/ 564 h 625"/>
                <a:gd name="T30" fmla="*/ 60 w 624"/>
                <a:gd name="T31" fmla="*/ 547 h 625"/>
                <a:gd name="T32" fmla="*/ 58 w 624"/>
                <a:gd name="T33" fmla="*/ 528 h 625"/>
                <a:gd name="T34" fmla="*/ 179 w 624"/>
                <a:gd name="T35" fmla="*/ 407 h 625"/>
                <a:gd name="T36" fmla="*/ 198 w 624"/>
                <a:gd name="T37" fmla="*/ 410 h 625"/>
                <a:gd name="T38" fmla="*/ 214 w 624"/>
                <a:gd name="T39" fmla="*/ 427 h 625"/>
                <a:gd name="T40" fmla="*/ 217 w 624"/>
                <a:gd name="T41" fmla="*/ 446 h 625"/>
                <a:gd name="T42" fmla="*/ 96 w 624"/>
                <a:gd name="T43" fmla="*/ 566 h 625"/>
                <a:gd name="T44" fmla="*/ 321 w 624"/>
                <a:gd name="T45" fmla="*/ 303 h 625"/>
                <a:gd name="T46" fmla="*/ 321 w 624"/>
                <a:gd name="T47" fmla="*/ 303 h 625"/>
                <a:gd name="T48" fmla="*/ 321 w 624"/>
                <a:gd name="T49" fmla="*/ 94 h 625"/>
                <a:gd name="T50" fmla="*/ 530 w 624"/>
                <a:gd name="T51" fmla="*/ 94 h 625"/>
                <a:gd name="T52" fmla="*/ 530 w 624"/>
                <a:gd name="T53" fmla="*/ 303 h 625"/>
                <a:gd name="T54" fmla="*/ 321 w 624"/>
                <a:gd name="T55" fmla="*/ 303 h 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624" h="625">
                  <a:moveTo>
                    <a:pt x="554" y="326"/>
                  </a:moveTo>
                  <a:cubicBezTo>
                    <a:pt x="624" y="256"/>
                    <a:pt x="624" y="141"/>
                    <a:pt x="554" y="71"/>
                  </a:cubicBezTo>
                  <a:cubicBezTo>
                    <a:pt x="483" y="0"/>
                    <a:pt x="368" y="0"/>
                    <a:pt x="298" y="71"/>
                  </a:cubicBezTo>
                  <a:cubicBezTo>
                    <a:pt x="241" y="127"/>
                    <a:pt x="230" y="213"/>
                    <a:pt x="265" y="281"/>
                  </a:cubicBezTo>
                  <a:cubicBezTo>
                    <a:pt x="263" y="282"/>
                    <a:pt x="262" y="283"/>
                    <a:pt x="260" y="284"/>
                  </a:cubicBezTo>
                  <a:lnTo>
                    <a:pt x="9" y="535"/>
                  </a:lnTo>
                  <a:cubicBezTo>
                    <a:pt x="0" y="545"/>
                    <a:pt x="2" y="562"/>
                    <a:pt x="14" y="575"/>
                  </a:cubicBezTo>
                  <a:lnTo>
                    <a:pt x="49" y="610"/>
                  </a:lnTo>
                  <a:cubicBezTo>
                    <a:pt x="62" y="622"/>
                    <a:pt x="79" y="625"/>
                    <a:pt x="89" y="615"/>
                  </a:cubicBezTo>
                  <a:lnTo>
                    <a:pt x="340" y="364"/>
                  </a:lnTo>
                  <a:cubicBezTo>
                    <a:pt x="341" y="363"/>
                    <a:pt x="342" y="361"/>
                    <a:pt x="343" y="359"/>
                  </a:cubicBezTo>
                  <a:cubicBezTo>
                    <a:pt x="411" y="394"/>
                    <a:pt x="497" y="383"/>
                    <a:pt x="554" y="326"/>
                  </a:cubicBezTo>
                  <a:close/>
                  <a:moveTo>
                    <a:pt x="96" y="566"/>
                  </a:moveTo>
                  <a:lnTo>
                    <a:pt x="96" y="566"/>
                  </a:lnTo>
                  <a:cubicBezTo>
                    <a:pt x="92" y="571"/>
                    <a:pt x="83" y="570"/>
                    <a:pt x="77" y="564"/>
                  </a:cubicBezTo>
                  <a:lnTo>
                    <a:pt x="60" y="547"/>
                  </a:lnTo>
                  <a:cubicBezTo>
                    <a:pt x="54" y="541"/>
                    <a:pt x="53" y="532"/>
                    <a:pt x="58" y="528"/>
                  </a:cubicBezTo>
                  <a:lnTo>
                    <a:pt x="179" y="407"/>
                  </a:lnTo>
                  <a:cubicBezTo>
                    <a:pt x="183" y="403"/>
                    <a:pt x="192" y="404"/>
                    <a:pt x="198" y="410"/>
                  </a:cubicBezTo>
                  <a:lnTo>
                    <a:pt x="214" y="427"/>
                  </a:lnTo>
                  <a:cubicBezTo>
                    <a:pt x="220" y="433"/>
                    <a:pt x="221" y="441"/>
                    <a:pt x="217" y="446"/>
                  </a:cubicBezTo>
                  <a:lnTo>
                    <a:pt x="96" y="566"/>
                  </a:lnTo>
                  <a:close/>
                  <a:moveTo>
                    <a:pt x="321" y="303"/>
                  </a:moveTo>
                  <a:lnTo>
                    <a:pt x="321" y="303"/>
                  </a:lnTo>
                  <a:cubicBezTo>
                    <a:pt x="264" y="245"/>
                    <a:pt x="264" y="152"/>
                    <a:pt x="321" y="94"/>
                  </a:cubicBezTo>
                  <a:cubicBezTo>
                    <a:pt x="379" y="36"/>
                    <a:pt x="472" y="36"/>
                    <a:pt x="530" y="94"/>
                  </a:cubicBezTo>
                  <a:cubicBezTo>
                    <a:pt x="588" y="152"/>
                    <a:pt x="588" y="245"/>
                    <a:pt x="530" y="303"/>
                  </a:cubicBezTo>
                  <a:cubicBezTo>
                    <a:pt x="472" y="360"/>
                    <a:pt x="379" y="360"/>
                    <a:pt x="321" y="30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71" tIns="34285" rIns="68571" bIns="34285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" name="Freeform 7"/>
            <p:cNvSpPr>
              <a:spLocks noEditPoints="1"/>
            </p:cNvSpPr>
            <p:nvPr/>
          </p:nvSpPr>
          <p:spPr bwMode="auto">
            <a:xfrm>
              <a:off x="5409106" y="3358421"/>
              <a:ext cx="488537" cy="492752"/>
            </a:xfrm>
            <a:custGeom>
              <a:avLst/>
              <a:gdLst>
                <a:gd name="T0" fmla="*/ 298 w 596"/>
                <a:gd name="T1" fmla="*/ 0 h 601"/>
                <a:gd name="T2" fmla="*/ 0 w 596"/>
                <a:gd name="T3" fmla="*/ 300 h 601"/>
                <a:gd name="T4" fmla="*/ 298 w 596"/>
                <a:gd name="T5" fmla="*/ 601 h 601"/>
                <a:gd name="T6" fmla="*/ 596 w 596"/>
                <a:gd name="T7" fmla="*/ 300 h 601"/>
                <a:gd name="T8" fmla="*/ 298 w 596"/>
                <a:gd name="T9" fmla="*/ 0 h 601"/>
                <a:gd name="T10" fmla="*/ 298 w 596"/>
                <a:gd name="T11" fmla="*/ 579 h 601"/>
                <a:gd name="T12" fmla="*/ 298 w 596"/>
                <a:gd name="T13" fmla="*/ 579 h 601"/>
                <a:gd name="T14" fmla="*/ 21 w 596"/>
                <a:gd name="T15" fmla="*/ 300 h 601"/>
                <a:gd name="T16" fmla="*/ 298 w 596"/>
                <a:gd name="T17" fmla="*/ 21 h 601"/>
                <a:gd name="T18" fmla="*/ 575 w 596"/>
                <a:gd name="T19" fmla="*/ 300 h 601"/>
                <a:gd name="T20" fmla="*/ 298 w 596"/>
                <a:gd name="T21" fmla="*/ 579 h 601"/>
                <a:gd name="T22" fmla="*/ 298 w 596"/>
                <a:gd name="T23" fmla="*/ 40 h 601"/>
                <a:gd name="T24" fmla="*/ 298 w 596"/>
                <a:gd name="T25" fmla="*/ 40 h 601"/>
                <a:gd name="T26" fmla="*/ 40 w 596"/>
                <a:gd name="T27" fmla="*/ 300 h 601"/>
                <a:gd name="T28" fmla="*/ 298 w 596"/>
                <a:gd name="T29" fmla="*/ 561 h 601"/>
                <a:gd name="T30" fmla="*/ 556 w 596"/>
                <a:gd name="T31" fmla="*/ 300 h 601"/>
                <a:gd name="T32" fmla="*/ 298 w 596"/>
                <a:gd name="T33" fmla="*/ 40 h 601"/>
                <a:gd name="T34" fmla="*/ 304 w 596"/>
                <a:gd name="T35" fmla="*/ 458 h 601"/>
                <a:gd name="T36" fmla="*/ 304 w 596"/>
                <a:gd name="T37" fmla="*/ 458 h 601"/>
                <a:gd name="T38" fmla="*/ 331 w 596"/>
                <a:gd name="T39" fmla="*/ 436 h 601"/>
                <a:gd name="T40" fmla="*/ 352 w 596"/>
                <a:gd name="T41" fmla="*/ 412 h 601"/>
                <a:gd name="T42" fmla="*/ 346 w 596"/>
                <a:gd name="T43" fmla="*/ 437 h 601"/>
                <a:gd name="T44" fmla="*/ 286 w 596"/>
                <a:gd name="T45" fmla="*/ 495 h 601"/>
                <a:gd name="T46" fmla="*/ 218 w 596"/>
                <a:gd name="T47" fmla="*/ 466 h 601"/>
                <a:gd name="T48" fmla="*/ 230 w 596"/>
                <a:gd name="T49" fmla="*/ 409 h 601"/>
                <a:gd name="T50" fmla="*/ 264 w 596"/>
                <a:gd name="T51" fmla="*/ 306 h 601"/>
                <a:gd name="T52" fmla="*/ 244 w 596"/>
                <a:gd name="T53" fmla="*/ 238 h 601"/>
                <a:gd name="T54" fmla="*/ 267 w 596"/>
                <a:gd name="T55" fmla="*/ 222 h 601"/>
                <a:gd name="T56" fmla="*/ 369 w 596"/>
                <a:gd name="T57" fmla="*/ 209 h 601"/>
                <a:gd name="T58" fmla="*/ 312 w 596"/>
                <a:gd name="T59" fmla="*/ 388 h 601"/>
                <a:gd name="T60" fmla="*/ 304 w 596"/>
                <a:gd name="T61" fmla="*/ 458 h 601"/>
                <a:gd name="T62" fmla="*/ 326 w 596"/>
                <a:gd name="T63" fmla="*/ 189 h 601"/>
                <a:gd name="T64" fmla="*/ 326 w 596"/>
                <a:gd name="T65" fmla="*/ 189 h 601"/>
                <a:gd name="T66" fmla="*/ 330 w 596"/>
                <a:gd name="T67" fmla="*/ 102 h 601"/>
                <a:gd name="T68" fmla="*/ 326 w 596"/>
                <a:gd name="T69" fmla="*/ 189 h 6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96" h="601">
                  <a:moveTo>
                    <a:pt x="298" y="0"/>
                  </a:moveTo>
                  <a:cubicBezTo>
                    <a:pt x="133" y="0"/>
                    <a:pt x="0" y="134"/>
                    <a:pt x="0" y="300"/>
                  </a:cubicBezTo>
                  <a:cubicBezTo>
                    <a:pt x="0" y="466"/>
                    <a:pt x="133" y="601"/>
                    <a:pt x="298" y="601"/>
                  </a:cubicBezTo>
                  <a:cubicBezTo>
                    <a:pt x="463" y="601"/>
                    <a:pt x="596" y="466"/>
                    <a:pt x="596" y="300"/>
                  </a:cubicBezTo>
                  <a:cubicBezTo>
                    <a:pt x="596" y="134"/>
                    <a:pt x="463" y="0"/>
                    <a:pt x="298" y="0"/>
                  </a:cubicBezTo>
                  <a:close/>
                  <a:moveTo>
                    <a:pt x="298" y="579"/>
                  </a:moveTo>
                  <a:lnTo>
                    <a:pt x="298" y="579"/>
                  </a:lnTo>
                  <a:cubicBezTo>
                    <a:pt x="145" y="579"/>
                    <a:pt x="21" y="454"/>
                    <a:pt x="21" y="300"/>
                  </a:cubicBezTo>
                  <a:cubicBezTo>
                    <a:pt x="21" y="146"/>
                    <a:pt x="145" y="21"/>
                    <a:pt x="298" y="21"/>
                  </a:cubicBezTo>
                  <a:cubicBezTo>
                    <a:pt x="451" y="21"/>
                    <a:pt x="575" y="146"/>
                    <a:pt x="575" y="300"/>
                  </a:cubicBezTo>
                  <a:cubicBezTo>
                    <a:pt x="575" y="454"/>
                    <a:pt x="451" y="579"/>
                    <a:pt x="298" y="579"/>
                  </a:cubicBezTo>
                  <a:close/>
                  <a:moveTo>
                    <a:pt x="298" y="40"/>
                  </a:moveTo>
                  <a:lnTo>
                    <a:pt x="298" y="40"/>
                  </a:lnTo>
                  <a:cubicBezTo>
                    <a:pt x="155" y="40"/>
                    <a:pt x="40" y="156"/>
                    <a:pt x="40" y="300"/>
                  </a:cubicBezTo>
                  <a:cubicBezTo>
                    <a:pt x="40" y="444"/>
                    <a:pt x="155" y="561"/>
                    <a:pt x="298" y="561"/>
                  </a:cubicBezTo>
                  <a:cubicBezTo>
                    <a:pt x="441" y="561"/>
                    <a:pt x="556" y="444"/>
                    <a:pt x="556" y="300"/>
                  </a:cubicBezTo>
                  <a:cubicBezTo>
                    <a:pt x="556" y="156"/>
                    <a:pt x="441" y="40"/>
                    <a:pt x="298" y="40"/>
                  </a:cubicBezTo>
                  <a:close/>
                  <a:moveTo>
                    <a:pt x="304" y="458"/>
                  </a:moveTo>
                  <a:lnTo>
                    <a:pt x="304" y="458"/>
                  </a:lnTo>
                  <a:cubicBezTo>
                    <a:pt x="314" y="460"/>
                    <a:pt x="324" y="445"/>
                    <a:pt x="331" y="436"/>
                  </a:cubicBezTo>
                  <a:cubicBezTo>
                    <a:pt x="338" y="427"/>
                    <a:pt x="343" y="414"/>
                    <a:pt x="352" y="412"/>
                  </a:cubicBezTo>
                  <a:cubicBezTo>
                    <a:pt x="360" y="418"/>
                    <a:pt x="351" y="430"/>
                    <a:pt x="346" y="437"/>
                  </a:cubicBezTo>
                  <a:cubicBezTo>
                    <a:pt x="333" y="457"/>
                    <a:pt x="307" y="487"/>
                    <a:pt x="286" y="495"/>
                  </a:cubicBezTo>
                  <a:cubicBezTo>
                    <a:pt x="255" y="506"/>
                    <a:pt x="221" y="495"/>
                    <a:pt x="218" y="466"/>
                  </a:cubicBezTo>
                  <a:cubicBezTo>
                    <a:pt x="216" y="451"/>
                    <a:pt x="224" y="428"/>
                    <a:pt x="230" y="409"/>
                  </a:cubicBezTo>
                  <a:cubicBezTo>
                    <a:pt x="242" y="371"/>
                    <a:pt x="251" y="347"/>
                    <a:pt x="264" y="306"/>
                  </a:cubicBezTo>
                  <a:cubicBezTo>
                    <a:pt x="273" y="277"/>
                    <a:pt x="293" y="228"/>
                    <a:pt x="244" y="238"/>
                  </a:cubicBezTo>
                  <a:cubicBezTo>
                    <a:pt x="244" y="225"/>
                    <a:pt x="257" y="224"/>
                    <a:pt x="267" y="222"/>
                  </a:cubicBezTo>
                  <a:cubicBezTo>
                    <a:pt x="299" y="217"/>
                    <a:pt x="335" y="211"/>
                    <a:pt x="369" y="209"/>
                  </a:cubicBezTo>
                  <a:cubicBezTo>
                    <a:pt x="353" y="263"/>
                    <a:pt x="331" y="327"/>
                    <a:pt x="312" y="388"/>
                  </a:cubicBezTo>
                  <a:cubicBezTo>
                    <a:pt x="306" y="407"/>
                    <a:pt x="283" y="451"/>
                    <a:pt x="304" y="458"/>
                  </a:cubicBezTo>
                  <a:close/>
                  <a:moveTo>
                    <a:pt x="326" y="189"/>
                  </a:moveTo>
                  <a:lnTo>
                    <a:pt x="326" y="189"/>
                  </a:lnTo>
                  <a:cubicBezTo>
                    <a:pt x="283" y="182"/>
                    <a:pt x="281" y="109"/>
                    <a:pt x="330" y="102"/>
                  </a:cubicBezTo>
                  <a:cubicBezTo>
                    <a:pt x="397" y="91"/>
                    <a:pt x="394" y="201"/>
                    <a:pt x="326" y="18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71" tIns="34285" rIns="68571" bIns="34285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" name="Freeform 8"/>
            <p:cNvSpPr>
              <a:spLocks noEditPoints="1"/>
            </p:cNvSpPr>
            <p:nvPr/>
          </p:nvSpPr>
          <p:spPr bwMode="auto">
            <a:xfrm>
              <a:off x="7604344" y="2539262"/>
              <a:ext cx="530073" cy="522436"/>
            </a:xfrm>
            <a:custGeom>
              <a:avLst/>
              <a:gdLst>
                <a:gd name="T0" fmla="*/ 170 w 648"/>
                <a:gd name="T1" fmla="*/ 280 h 639"/>
                <a:gd name="T2" fmla="*/ 226 w 648"/>
                <a:gd name="T3" fmla="*/ 183 h 639"/>
                <a:gd name="T4" fmla="*/ 240 w 648"/>
                <a:gd name="T5" fmla="*/ 167 h 639"/>
                <a:gd name="T6" fmla="*/ 366 w 648"/>
                <a:gd name="T7" fmla="*/ 177 h 639"/>
                <a:gd name="T8" fmla="*/ 359 w 648"/>
                <a:gd name="T9" fmla="*/ 162 h 639"/>
                <a:gd name="T10" fmla="*/ 388 w 648"/>
                <a:gd name="T11" fmla="*/ 153 h 639"/>
                <a:gd name="T12" fmla="*/ 408 w 648"/>
                <a:gd name="T13" fmla="*/ 154 h 639"/>
                <a:gd name="T14" fmla="*/ 402 w 648"/>
                <a:gd name="T15" fmla="*/ 183 h 639"/>
                <a:gd name="T16" fmla="*/ 391 w 648"/>
                <a:gd name="T17" fmla="*/ 199 h 639"/>
                <a:gd name="T18" fmla="*/ 319 w 648"/>
                <a:gd name="T19" fmla="*/ 265 h 639"/>
                <a:gd name="T20" fmla="*/ 318 w 648"/>
                <a:gd name="T21" fmla="*/ 266 h 639"/>
                <a:gd name="T22" fmla="*/ 616 w 648"/>
                <a:gd name="T23" fmla="*/ 615 h 639"/>
                <a:gd name="T24" fmla="*/ 497 w 648"/>
                <a:gd name="T25" fmla="*/ 615 h 639"/>
                <a:gd name="T26" fmla="*/ 272 w 648"/>
                <a:gd name="T27" fmla="*/ 546 h 639"/>
                <a:gd name="T28" fmla="*/ 272 w 648"/>
                <a:gd name="T29" fmla="*/ 0 h 639"/>
                <a:gd name="T30" fmla="*/ 515 w 648"/>
                <a:gd name="T31" fmla="*/ 397 h 639"/>
                <a:gd name="T32" fmla="*/ 616 w 648"/>
                <a:gd name="T33" fmla="*/ 615 h 639"/>
                <a:gd name="T34" fmla="*/ 272 w 648"/>
                <a:gd name="T35" fmla="*/ 511 h 639"/>
                <a:gd name="T36" fmla="*/ 272 w 648"/>
                <a:gd name="T37" fmla="*/ 35 h 639"/>
                <a:gd name="T38" fmla="*/ 272 w 648"/>
                <a:gd name="T39" fmla="*/ 511 h 639"/>
                <a:gd name="T40" fmla="*/ 445 w 648"/>
                <a:gd name="T41" fmla="*/ 391 h 639"/>
                <a:gd name="T42" fmla="*/ 409 w 648"/>
                <a:gd name="T43" fmla="*/ 401 h 639"/>
                <a:gd name="T44" fmla="*/ 338 w 648"/>
                <a:gd name="T45" fmla="*/ 401 h 639"/>
                <a:gd name="T46" fmla="*/ 266 w 648"/>
                <a:gd name="T47" fmla="*/ 401 h 639"/>
                <a:gd name="T48" fmla="*/ 194 w 648"/>
                <a:gd name="T49" fmla="*/ 401 h 639"/>
                <a:gd name="T50" fmla="*/ 111 w 648"/>
                <a:gd name="T51" fmla="*/ 401 h 639"/>
                <a:gd name="T52" fmla="*/ 100 w 648"/>
                <a:gd name="T53" fmla="*/ 391 h 639"/>
                <a:gd name="T54" fmla="*/ 111 w 648"/>
                <a:gd name="T55" fmla="*/ 145 h 639"/>
                <a:gd name="T56" fmla="*/ 122 w 648"/>
                <a:gd name="T57" fmla="*/ 380 h 639"/>
                <a:gd name="T58" fmla="*/ 152 w 648"/>
                <a:gd name="T59" fmla="*/ 331 h 639"/>
                <a:gd name="T60" fmla="*/ 183 w 648"/>
                <a:gd name="T61" fmla="*/ 320 h 639"/>
                <a:gd name="T62" fmla="*/ 194 w 648"/>
                <a:gd name="T63" fmla="*/ 380 h 639"/>
                <a:gd name="T64" fmla="*/ 224 w 648"/>
                <a:gd name="T65" fmla="*/ 256 h 639"/>
                <a:gd name="T66" fmla="*/ 255 w 648"/>
                <a:gd name="T67" fmla="*/ 245 h 639"/>
                <a:gd name="T68" fmla="*/ 266 w 648"/>
                <a:gd name="T69" fmla="*/ 380 h 639"/>
                <a:gd name="T70" fmla="*/ 296 w 648"/>
                <a:gd name="T71" fmla="*/ 292 h 639"/>
                <a:gd name="T72" fmla="*/ 327 w 648"/>
                <a:gd name="T73" fmla="*/ 282 h 639"/>
                <a:gd name="T74" fmla="*/ 338 w 648"/>
                <a:gd name="T75" fmla="*/ 380 h 639"/>
                <a:gd name="T76" fmla="*/ 368 w 648"/>
                <a:gd name="T77" fmla="*/ 231 h 639"/>
                <a:gd name="T78" fmla="*/ 399 w 648"/>
                <a:gd name="T79" fmla="*/ 220 h 639"/>
                <a:gd name="T80" fmla="*/ 409 w 648"/>
                <a:gd name="T81" fmla="*/ 380 h 6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648" h="639">
                  <a:moveTo>
                    <a:pt x="242" y="199"/>
                  </a:moveTo>
                  <a:lnTo>
                    <a:pt x="170" y="280"/>
                  </a:lnTo>
                  <a:lnTo>
                    <a:pt x="153" y="266"/>
                  </a:lnTo>
                  <a:lnTo>
                    <a:pt x="226" y="183"/>
                  </a:lnTo>
                  <a:lnTo>
                    <a:pt x="226" y="183"/>
                  </a:lnTo>
                  <a:lnTo>
                    <a:pt x="240" y="167"/>
                  </a:lnTo>
                  <a:lnTo>
                    <a:pt x="316" y="234"/>
                  </a:lnTo>
                  <a:lnTo>
                    <a:pt x="366" y="177"/>
                  </a:lnTo>
                  <a:lnTo>
                    <a:pt x="357" y="169"/>
                  </a:lnTo>
                  <a:cubicBezTo>
                    <a:pt x="354" y="167"/>
                    <a:pt x="355" y="163"/>
                    <a:pt x="359" y="162"/>
                  </a:cubicBezTo>
                  <a:lnTo>
                    <a:pt x="373" y="158"/>
                  </a:lnTo>
                  <a:cubicBezTo>
                    <a:pt x="377" y="156"/>
                    <a:pt x="384" y="154"/>
                    <a:pt x="388" y="153"/>
                  </a:cubicBezTo>
                  <a:lnTo>
                    <a:pt x="402" y="149"/>
                  </a:lnTo>
                  <a:cubicBezTo>
                    <a:pt x="406" y="147"/>
                    <a:pt x="409" y="150"/>
                    <a:pt x="408" y="154"/>
                  </a:cubicBezTo>
                  <a:lnTo>
                    <a:pt x="405" y="167"/>
                  </a:lnTo>
                  <a:cubicBezTo>
                    <a:pt x="404" y="172"/>
                    <a:pt x="402" y="179"/>
                    <a:pt x="402" y="183"/>
                  </a:cubicBezTo>
                  <a:lnTo>
                    <a:pt x="399" y="196"/>
                  </a:lnTo>
                  <a:cubicBezTo>
                    <a:pt x="398" y="200"/>
                    <a:pt x="395" y="202"/>
                    <a:pt x="391" y="199"/>
                  </a:cubicBezTo>
                  <a:lnTo>
                    <a:pt x="383" y="192"/>
                  </a:lnTo>
                  <a:lnTo>
                    <a:pt x="319" y="265"/>
                  </a:lnTo>
                  <a:lnTo>
                    <a:pt x="319" y="265"/>
                  </a:lnTo>
                  <a:lnTo>
                    <a:pt x="318" y="266"/>
                  </a:lnTo>
                  <a:lnTo>
                    <a:pt x="242" y="199"/>
                  </a:lnTo>
                  <a:close/>
                  <a:moveTo>
                    <a:pt x="616" y="615"/>
                  </a:moveTo>
                  <a:cubicBezTo>
                    <a:pt x="599" y="631"/>
                    <a:pt x="578" y="639"/>
                    <a:pt x="556" y="639"/>
                  </a:cubicBezTo>
                  <a:cubicBezTo>
                    <a:pt x="535" y="639"/>
                    <a:pt x="513" y="631"/>
                    <a:pt x="497" y="615"/>
                  </a:cubicBezTo>
                  <a:lnTo>
                    <a:pt x="396" y="516"/>
                  </a:lnTo>
                  <a:cubicBezTo>
                    <a:pt x="359" y="535"/>
                    <a:pt x="317" y="546"/>
                    <a:pt x="272" y="546"/>
                  </a:cubicBezTo>
                  <a:cubicBezTo>
                    <a:pt x="122" y="546"/>
                    <a:pt x="0" y="424"/>
                    <a:pt x="0" y="273"/>
                  </a:cubicBezTo>
                  <a:cubicBezTo>
                    <a:pt x="0" y="123"/>
                    <a:pt x="122" y="0"/>
                    <a:pt x="272" y="0"/>
                  </a:cubicBezTo>
                  <a:cubicBezTo>
                    <a:pt x="423" y="0"/>
                    <a:pt x="545" y="123"/>
                    <a:pt x="545" y="273"/>
                  </a:cubicBezTo>
                  <a:cubicBezTo>
                    <a:pt x="545" y="318"/>
                    <a:pt x="534" y="360"/>
                    <a:pt x="515" y="397"/>
                  </a:cubicBezTo>
                  <a:lnTo>
                    <a:pt x="616" y="496"/>
                  </a:lnTo>
                  <a:cubicBezTo>
                    <a:pt x="648" y="529"/>
                    <a:pt x="648" y="582"/>
                    <a:pt x="616" y="615"/>
                  </a:cubicBezTo>
                  <a:close/>
                  <a:moveTo>
                    <a:pt x="272" y="511"/>
                  </a:moveTo>
                  <a:lnTo>
                    <a:pt x="272" y="511"/>
                  </a:lnTo>
                  <a:cubicBezTo>
                    <a:pt x="404" y="511"/>
                    <a:pt x="510" y="405"/>
                    <a:pt x="510" y="273"/>
                  </a:cubicBezTo>
                  <a:cubicBezTo>
                    <a:pt x="510" y="142"/>
                    <a:pt x="404" y="35"/>
                    <a:pt x="272" y="35"/>
                  </a:cubicBezTo>
                  <a:cubicBezTo>
                    <a:pt x="141" y="35"/>
                    <a:pt x="35" y="142"/>
                    <a:pt x="35" y="273"/>
                  </a:cubicBezTo>
                  <a:cubicBezTo>
                    <a:pt x="35" y="405"/>
                    <a:pt x="141" y="511"/>
                    <a:pt x="272" y="511"/>
                  </a:cubicBezTo>
                  <a:close/>
                  <a:moveTo>
                    <a:pt x="434" y="380"/>
                  </a:moveTo>
                  <a:cubicBezTo>
                    <a:pt x="440" y="380"/>
                    <a:pt x="445" y="385"/>
                    <a:pt x="445" y="391"/>
                  </a:cubicBezTo>
                  <a:cubicBezTo>
                    <a:pt x="445" y="397"/>
                    <a:pt x="440" y="401"/>
                    <a:pt x="434" y="401"/>
                  </a:cubicBezTo>
                  <a:lnTo>
                    <a:pt x="409" y="401"/>
                  </a:lnTo>
                  <a:lnTo>
                    <a:pt x="368" y="401"/>
                  </a:lnTo>
                  <a:lnTo>
                    <a:pt x="338" y="401"/>
                  </a:lnTo>
                  <a:lnTo>
                    <a:pt x="296" y="401"/>
                  </a:lnTo>
                  <a:lnTo>
                    <a:pt x="266" y="401"/>
                  </a:lnTo>
                  <a:lnTo>
                    <a:pt x="224" y="401"/>
                  </a:lnTo>
                  <a:lnTo>
                    <a:pt x="194" y="401"/>
                  </a:lnTo>
                  <a:lnTo>
                    <a:pt x="152" y="401"/>
                  </a:lnTo>
                  <a:lnTo>
                    <a:pt x="111" y="401"/>
                  </a:lnTo>
                  <a:lnTo>
                    <a:pt x="111" y="401"/>
                  </a:lnTo>
                  <a:cubicBezTo>
                    <a:pt x="105" y="401"/>
                    <a:pt x="100" y="397"/>
                    <a:pt x="100" y="391"/>
                  </a:cubicBezTo>
                  <a:lnTo>
                    <a:pt x="100" y="155"/>
                  </a:lnTo>
                  <a:cubicBezTo>
                    <a:pt x="100" y="150"/>
                    <a:pt x="105" y="145"/>
                    <a:pt x="111" y="145"/>
                  </a:cubicBezTo>
                  <a:cubicBezTo>
                    <a:pt x="117" y="145"/>
                    <a:pt x="121" y="150"/>
                    <a:pt x="121" y="155"/>
                  </a:cubicBezTo>
                  <a:lnTo>
                    <a:pt x="122" y="380"/>
                  </a:lnTo>
                  <a:lnTo>
                    <a:pt x="152" y="380"/>
                  </a:lnTo>
                  <a:lnTo>
                    <a:pt x="152" y="331"/>
                  </a:lnTo>
                  <a:cubicBezTo>
                    <a:pt x="152" y="325"/>
                    <a:pt x="157" y="320"/>
                    <a:pt x="163" y="320"/>
                  </a:cubicBezTo>
                  <a:lnTo>
                    <a:pt x="183" y="320"/>
                  </a:lnTo>
                  <a:cubicBezTo>
                    <a:pt x="189" y="320"/>
                    <a:pt x="194" y="325"/>
                    <a:pt x="194" y="331"/>
                  </a:cubicBezTo>
                  <a:lnTo>
                    <a:pt x="194" y="380"/>
                  </a:lnTo>
                  <a:lnTo>
                    <a:pt x="224" y="380"/>
                  </a:lnTo>
                  <a:lnTo>
                    <a:pt x="224" y="256"/>
                  </a:lnTo>
                  <a:cubicBezTo>
                    <a:pt x="224" y="250"/>
                    <a:pt x="229" y="245"/>
                    <a:pt x="235" y="245"/>
                  </a:cubicBezTo>
                  <a:lnTo>
                    <a:pt x="255" y="245"/>
                  </a:lnTo>
                  <a:cubicBezTo>
                    <a:pt x="261" y="245"/>
                    <a:pt x="266" y="250"/>
                    <a:pt x="266" y="256"/>
                  </a:cubicBezTo>
                  <a:lnTo>
                    <a:pt x="266" y="380"/>
                  </a:lnTo>
                  <a:lnTo>
                    <a:pt x="296" y="380"/>
                  </a:lnTo>
                  <a:lnTo>
                    <a:pt x="296" y="292"/>
                  </a:lnTo>
                  <a:cubicBezTo>
                    <a:pt x="296" y="286"/>
                    <a:pt x="300" y="282"/>
                    <a:pt x="307" y="282"/>
                  </a:cubicBezTo>
                  <a:lnTo>
                    <a:pt x="327" y="282"/>
                  </a:lnTo>
                  <a:cubicBezTo>
                    <a:pt x="333" y="282"/>
                    <a:pt x="338" y="286"/>
                    <a:pt x="338" y="292"/>
                  </a:cubicBezTo>
                  <a:lnTo>
                    <a:pt x="338" y="380"/>
                  </a:lnTo>
                  <a:lnTo>
                    <a:pt x="368" y="380"/>
                  </a:lnTo>
                  <a:lnTo>
                    <a:pt x="368" y="231"/>
                  </a:lnTo>
                  <a:cubicBezTo>
                    <a:pt x="368" y="225"/>
                    <a:pt x="372" y="220"/>
                    <a:pt x="378" y="220"/>
                  </a:cubicBezTo>
                  <a:lnTo>
                    <a:pt x="399" y="220"/>
                  </a:lnTo>
                  <a:cubicBezTo>
                    <a:pt x="405" y="220"/>
                    <a:pt x="409" y="225"/>
                    <a:pt x="409" y="231"/>
                  </a:cubicBezTo>
                  <a:lnTo>
                    <a:pt x="409" y="380"/>
                  </a:lnTo>
                  <a:lnTo>
                    <a:pt x="434" y="38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71" tIns="34285" rIns="68571" bIns="34285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" name="Freeform 9"/>
            <p:cNvSpPr>
              <a:spLocks noEditPoints="1"/>
            </p:cNvSpPr>
            <p:nvPr/>
          </p:nvSpPr>
          <p:spPr bwMode="auto">
            <a:xfrm>
              <a:off x="7604344" y="1127468"/>
              <a:ext cx="470737" cy="498689"/>
            </a:xfrm>
            <a:custGeom>
              <a:avLst/>
              <a:gdLst>
                <a:gd name="T0" fmla="*/ 139 w 577"/>
                <a:gd name="T1" fmla="*/ 87 h 609"/>
                <a:gd name="T2" fmla="*/ 27 w 577"/>
                <a:gd name="T3" fmla="*/ 87 h 609"/>
                <a:gd name="T4" fmla="*/ 27 w 577"/>
                <a:gd name="T5" fmla="*/ 48 h 609"/>
                <a:gd name="T6" fmla="*/ 139 w 577"/>
                <a:gd name="T7" fmla="*/ 48 h 609"/>
                <a:gd name="T8" fmla="*/ 139 w 577"/>
                <a:gd name="T9" fmla="*/ 87 h 609"/>
                <a:gd name="T10" fmla="*/ 139 w 577"/>
                <a:gd name="T11" fmla="*/ 179 h 609"/>
                <a:gd name="T12" fmla="*/ 27 w 577"/>
                <a:gd name="T13" fmla="*/ 179 h 609"/>
                <a:gd name="T14" fmla="*/ 27 w 577"/>
                <a:gd name="T15" fmla="*/ 140 h 609"/>
                <a:gd name="T16" fmla="*/ 139 w 577"/>
                <a:gd name="T17" fmla="*/ 140 h 609"/>
                <a:gd name="T18" fmla="*/ 139 w 577"/>
                <a:gd name="T19" fmla="*/ 179 h 609"/>
                <a:gd name="T20" fmla="*/ 139 w 577"/>
                <a:gd name="T21" fmla="*/ 271 h 609"/>
                <a:gd name="T22" fmla="*/ 27 w 577"/>
                <a:gd name="T23" fmla="*/ 271 h 609"/>
                <a:gd name="T24" fmla="*/ 27 w 577"/>
                <a:gd name="T25" fmla="*/ 232 h 609"/>
                <a:gd name="T26" fmla="*/ 139 w 577"/>
                <a:gd name="T27" fmla="*/ 232 h 609"/>
                <a:gd name="T28" fmla="*/ 139 w 577"/>
                <a:gd name="T29" fmla="*/ 271 h 609"/>
                <a:gd name="T30" fmla="*/ 0 w 577"/>
                <a:gd name="T31" fmla="*/ 609 h 609"/>
                <a:gd name="T32" fmla="*/ 166 w 577"/>
                <a:gd name="T33" fmla="*/ 609 h 609"/>
                <a:gd name="T34" fmla="*/ 166 w 577"/>
                <a:gd name="T35" fmla="*/ 0 h 609"/>
                <a:gd name="T36" fmla="*/ 0 w 577"/>
                <a:gd name="T37" fmla="*/ 0 h 609"/>
                <a:gd name="T38" fmla="*/ 0 w 577"/>
                <a:gd name="T39" fmla="*/ 609 h 609"/>
                <a:gd name="T40" fmla="*/ 344 w 577"/>
                <a:gd name="T41" fmla="*/ 87 h 609"/>
                <a:gd name="T42" fmla="*/ 232 w 577"/>
                <a:gd name="T43" fmla="*/ 87 h 609"/>
                <a:gd name="T44" fmla="*/ 232 w 577"/>
                <a:gd name="T45" fmla="*/ 48 h 609"/>
                <a:gd name="T46" fmla="*/ 344 w 577"/>
                <a:gd name="T47" fmla="*/ 48 h 609"/>
                <a:gd name="T48" fmla="*/ 344 w 577"/>
                <a:gd name="T49" fmla="*/ 87 h 609"/>
                <a:gd name="T50" fmla="*/ 344 w 577"/>
                <a:gd name="T51" fmla="*/ 179 h 609"/>
                <a:gd name="T52" fmla="*/ 232 w 577"/>
                <a:gd name="T53" fmla="*/ 179 h 609"/>
                <a:gd name="T54" fmla="*/ 232 w 577"/>
                <a:gd name="T55" fmla="*/ 140 h 609"/>
                <a:gd name="T56" fmla="*/ 344 w 577"/>
                <a:gd name="T57" fmla="*/ 140 h 609"/>
                <a:gd name="T58" fmla="*/ 344 w 577"/>
                <a:gd name="T59" fmla="*/ 179 h 609"/>
                <a:gd name="T60" fmla="*/ 344 w 577"/>
                <a:gd name="T61" fmla="*/ 271 h 609"/>
                <a:gd name="T62" fmla="*/ 232 w 577"/>
                <a:gd name="T63" fmla="*/ 271 h 609"/>
                <a:gd name="T64" fmla="*/ 232 w 577"/>
                <a:gd name="T65" fmla="*/ 232 h 609"/>
                <a:gd name="T66" fmla="*/ 344 w 577"/>
                <a:gd name="T67" fmla="*/ 232 h 609"/>
                <a:gd name="T68" fmla="*/ 344 w 577"/>
                <a:gd name="T69" fmla="*/ 271 h 609"/>
                <a:gd name="T70" fmla="*/ 205 w 577"/>
                <a:gd name="T71" fmla="*/ 609 h 609"/>
                <a:gd name="T72" fmla="*/ 371 w 577"/>
                <a:gd name="T73" fmla="*/ 609 h 609"/>
                <a:gd name="T74" fmla="*/ 371 w 577"/>
                <a:gd name="T75" fmla="*/ 0 h 609"/>
                <a:gd name="T76" fmla="*/ 205 w 577"/>
                <a:gd name="T77" fmla="*/ 0 h 609"/>
                <a:gd name="T78" fmla="*/ 205 w 577"/>
                <a:gd name="T79" fmla="*/ 609 h 609"/>
                <a:gd name="T80" fmla="*/ 549 w 577"/>
                <a:gd name="T81" fmla="*/ 87 h 609"/>
                <a:gd name="T82" fmla="*/ 437 w 577"/>
                <a:gd name="T83" fmla="*/ 87 h 609"/>
                <a:gd name="T84" fmla="*/ 437 w 577"/>
                <a:gd name="T85" fmla="*/ 48 h 609"/>
                <a:gd name="T86" fmla="*/ 549 w 577"/>
                <a:gd name="T87" fmla="*/ 48 h 609"/>
                <a:gd name="T88" fmla="*/ 549 w 577"/>
                <a:gd name="T89" fmla="*/ 87 h 609"/>
                <a:gd name="T90" fmla="*/ 549 w 577"/>
                <a:gd name="T91" fmla="*/ 179 h 609"/>
                <a:gd name="T92" fmla="*/ 437 w 577"/>
                <a:gd name="T93" fmla="*/ 179 h 609"/>
                <a:gd name="T94" fmla="*/ 437 w 577"/>
                <a:gd name="T95" fmla="*/ 140 h 609"/>
                <a:gd name="T96" fmla="*/ 549 w 577"/>
                <a:gd name="T97" fmla="*/ 140 h 609"/>
                <a:gd name="T98" fmla="*/ 549 w 577"/>
                <a:gd name="T99" fmla="*/ 179 h 609"/>
                <a:gd name="T100" fmla="*/ 549 w 577"/>
                <a:gd name="T101" fmla="*/ 271 h 609"/>
                <a:gd name="T102" fmla="*/ 437 w 577"/>
                <a:gd name="T103" fmla="*/ 271 h 609"/>
                <a:gd name="T104" fmla="*/ 437 w 577"/>
                <a:gd name="T105" fmla="*/ 232 h 609"/>
                <a:gd name="T106" fmla="*/ 549 w 577"/>
                <a:gd name="T107" fmla="*/ 232 h 609"/>
                <a:gd name="T108" fmla="*/ 549 w 577"/>
                <a:gd name="T109" fmla="*/ 271 h 609"/>
                <a:gd name="T110" fmla="*/ 410 w 577"/>
                <a:gd name="T111" fmla="*/ 609 h 609"/>
                <a:gd name="T112" fmla="*/ 577 w 577"/>
                <a:gd name="T113" fmla="*/ 609 h 609"/>
                <a:gd name="T114" fmla="*/ 577 w 577"/>
                <a:gd name="T115" fmla="*/ 0 h 609"/>
                <a:gd name="T116" fmla="*/ 410 w 577"/>
                <a:gd name="T117" fmla="*/ 0 h 609"/>
                <a:gd name="T118" fmla="*/ 410 w 577"/>
                <a:gd name="T119" fmla="*/ 609 h 6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577" h="609">
                  <a:moveTo>
                    <a:pt x="139" y="87"/>
                  </a:moveTo>
                  <a:lnTo>
                    <a:pt x="27" y="87"/>
                  </a:lnTo>
                  <a:lnTo>
                    <a:pt x="27" y="48"/>
                  </a:lnTo>
                  <a:lnTo>
                    <a:pt x="139" y="48"/>
                  </a:lnTo>
                  <a:lnTo>
                    <a:pt x="139" y="87"/>
                  </a:lnTo>
                  <a:close/>
                  <a:moveTo>
                    <a:pt x="139" y="179"/>
                  </a:moveTo>
                  <a:lnTo>
                    <a:pt x="27" y="179"/>
                  </a:lnTo>
                  <a:lnTo>
                    <a:pt x="27" y="140"/>
                  </a:lnTo>
                  <a:lnTo>
                    <a:pt x="139" y="140"/>
                  </a:lnTo>
                  <a:lnTo>
                    <a:pt x="139" y="179"/>
                  </a:lnTo>
                  <a:close/>
                  <a:moveTo>
                    <a:pt x="139" y="271"/>
                  </a:moveTo>
                  <a:lnTo>
                    <a:pt x="27" y="271"/>
                  </a:lnTo>
                  <a:lnTo>
                    <a:pt x="27" y="232"/>
                  </a:lnTo>
                  <a:lnTo>
                    <a:pt x="139" y="232"/>
                  </a:lnTo>
                  <a:lnTo>
                    <a:pt x="139" y="271"/>
                  </a:lnTo>
                  <a:close/>
                  <a:moveTo>
                    <a:pt x="0" y="609"/>
                  </a:moveTo>
                  <a:lnTo>
                    <a:pt x="166" y="609"/>
                  </a:lnTo>
                  <a:lnTo>
                    <a:pt x="166" y="0"/>
                  </a:lnTo>
                  <a:lnTo>
                    <a:pt x="0" y="0"/>
                  </a:lnTo>
                  <a:lnTo>
                    <a:pt x="0" y="609"/>
                  </a:lnTo>
                  <a:close/>
                  <a:moveTo>
                    <a:pt x="344" y="87"/>
                  </a:moveTo>
                  <a:lnTo>
                    <a:pt x="232" y="87"/>
                  </a:lnTo>
                  <a:lnTo>
                    <a:pt x="232" y="48"/>
                  </a:lnTo>
                  <a:lnTo>
                    <a:pt x="344" y="48"/>
                  </a:lnTo>
                  <a:lnTo>
                    <a:pt x="344" y="87"/>
                  </a:lnTo>
                  <a:close/>
                  <a:moveTo>
                    <a:pt x="344" y="179"/>
                  </a:moveTo>
                  <a:lnTo>
                    <a:pt x="232" y="179"/>
                  </a:lnTo>
                  <a:lnTo>
                    <a:pt x="232" y="140"/>
                  </a:lnTo>
                  <a:lnTo>
                    <a:pt x="344" y="140"/>
                  </a:lnTo>
                  <a:lnTo>
                    <a:pt x="344" y="179"/>
                  </a:lnTo>
                  <a:close/>
                  <a:moveTo>
                    <a:pt x="344" y="271"/>
                  </a:moveTo>
                  <a:lnTo>
                    <a:pt x="232" y="271"/>
                  </a:lnTo>
                  <a:lnTo>
                    <a:pt x="232" y="232"/>
                  </a:lnTo>
                  <a:lnTo>
                    <a:pt x="344" y="232"/>
                  </a:lnTo>
                  <a:lnTo>
                    <a:pt x="344" y="271"/>
                  </a:lnTo>
                  <a:close/>
                  <a:moveTo>
                    <a:pt x="205" y="609"/>
                  </a:moveTo>
                  <a:lnTo>
                    <a:pt x="371" y="609"/>
                  </a:lnTo>
                  <a:lnTo>
                    <a:pt x="371" y="0"/>
                  </a:lnTo>
                  <a:lnTo>
                    <a:pt x="205" y="0"/>
                  </a:lnTo>
                  <a:lnTo>
                    <a:pt x="205" y="609"/>
                  </a:lnTo>
                  <a:close/>
                  <a:moveTo>
                    <a:pt x="549" y="87"/>
                  </a:moveTo>
                  <a:lnTo>
                    <a:pt x="437" y="87"/>
                  </a:lnTo>
                  <a:lnTo>
                    <a:pt x="437" y="48"/>
                  </a:lnTo>
                  <a:lnTo>
                    <a:pt x="549" y="48"/>
                  </a:lnTo>
                  <a:lnTo>
                    <a:pt x="549" y="87"/>
                  </a:lnTo>
                  <a:close/>
                  <a:moveTo>
                    <a:pt x="549" y="179"/>
                  </a:moveTo>
                  <a:lnTo>
                    <a:pt x="437" y="179"/>
                  </a:lnTo>
                  <a:lnTo>
                    <a:pt x="437" y="140"/>
                  </a:lnTo>
                  <a:lnTo>
                    <a:pt x="549" y="140"/>
                  </a:lnTo>
                  <a:lnTo>
                    <a:pt x="549" y="179"/>
                  </a:lnTo>
                  <a:close/>
                  <a:moveTo>
                    <a:pt x="549" y="271"/>
                  </a:moveTo>
                  <a:lnTo>
                    <a:pt x="437" y="271"/>
                  </a:lnTo>
                  <a:lnTo>
                    <a:pt x="437" y="232"/>
                  </a:lnTo>
                  <a:lnTo>
                    <a:pt x="549" y="232"/>
                  </a:lnTo>
                  <a:lnTo>
                    <a:pt x="549" y="271"/>
                  </a:lnTo>
                  <a:close/>
                  <a:moveTo>
                    <a:pt x="410" y="609"/>
                  </a:moveTo>
                  <a:lnTo>
                    <a:pt x="577" y="609"/>
                  </a:lnTo>
                  <a:lnTo>
                    <a:pt x="577" y="0"/>
                  </a:lnTo>
                  <a:lnTo>
                    <a:pt x="410" y="0"/>
                  </a:lnTo>
                  <a:lnTo>
                    <a:pt x="410" y="60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71" tIns="34285" rIns="68571" bIns="34285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" name="Freeform 10"/>
            <p:cNvSpPr>
              <a:spLocks noEditPoints="1"/>
            </p:cNvSpPr>
            <p:nvPr/>
          </p:nvSpPr>
          <p:spPr bwMode="auto">
            <a:xfrm>
              <a:off x="6509153" y="1095805"/>
              <a:ext cx="563696" cy="562014"/>
            </a:xfrm>
            <a:custGeom>
              <a:avLst/>
              <a:gdLst>
                <a:gd name="T0" fmla="*/ 122 w 689"/>
                <a:gd name="T1" fmla="*/ 472 h 688"/>
                <a:gd name="T2" fmla="*/ 567 w 689"/>
                <a:gd name="T3" fmla="*/ 215 h 688"/>
                <a:gd name="T4" fmla="*/ 495 w 689"/>
                <a:gd name="T5" fmla="*/ 605 h 688"/>
                <a:gd name="T6" fmla="*/ 194 w 689"/>
                <a:gd name="T7" fmla="*/ 83 h 688"/>
                <a:gd name="T8" fmla="*/ 495 w 689"/>
                <a:gd name="T9" fmla="*/ 605 h 688"/>
                <a:gd name="T10" fmla="*/ 161 w 689"/>
                <a:gd name="T11" fmla="*/ 450 h 688"/>
                <a:gd name="T12" fmla="*/ 528 w 689"/>
                <a:gd name="T13" fmla="*/ 238 h 688"/>
                <a:gd name="T14" fmla="*/ 460 w 689"/>
                <a:gd name="T15" fmla="*/ 543 h 688"/>
                <a:gd name="T16" fmla="*/ 230 w 689"/>
                <a:gd name="T17" fmla="*/ 145 h 688"/>
                <a:gd name="T18" fmla="*/ 460 w 689"/>
                <a:gd name="T19" fmla="*/ 543 h 688"/>
                <a:gd name="T20" fmla="*/ 345 w 689"/>
                <a:gd name="T21" fmla="*/ 376 h 688"/>
                <a:gd name="T22" fmla="*/ 345 w 689"/>
                <a:gd name="T23" fmla="*/ 311 h 688"/>
                <a:gd name="T24" fmla="*/ 359 w 689"/>
                <a:gd name="T25" fmla="*/ 158 h 688"/>
                <a:gd name="T26" fmla="*/ 344 w 689"/>
                <a:gd name="T27" fmla="*/ 172 h 688"/>
                <a:gd name="T28" fmla="*/ 330 w 689"/>
                <a:gd name="T29" fmla="*/ 135 h 688"/>
                <a:gd name="T30" fmla="*/ 345 w 689"/>
                <a:gd name="T31" fmla="*/ 121 h 688"/>
                <a:gd name="T32" fmla="*/ 359 w 689"/>
                <a:gd name="T33" fmla="*/ 158 h 688"/>
                <a:gd name="T34" fmla="*/ 345 w 689"/>
                <a:gd name="T35" fmla="*/ 567 h 688"/>
                <a:gd name="T36" fmla="*/ 330 w 689"/>
                <a:gd name="T37" fmla="*/ 553 h 688"/>
                <a:gd name="T38" fmla="*/ 344 w 689"/>
                <a:gd name="T39" fmla="*/ 516 h 688"/>
                <a:gd name="T40" fmla="*/ 359 w 689"/>
                <a:gd name="T41" fmla="*/ 530 h 688"/>
                <a:gd name="T42" fmla="*/ 159 w 689"/>
                <a:gd name="T43" fmla="*/ 326 h 688"/>
                <a:gd name="T44" fmla="*/ 173 w 689"/>
                <a:gd name="T45" fmla="*/ 342 h 688"/>
                <a:gd name="T46" fmla="*/ 136 w 689"/>
                <a:gd name="T47" fmla="*/ 356 h 688"/>
                <a:gd name="T48" fmla="*/ 122 w 689"/>
                <a:gd name="T49" fmla="*/ 340 h 688"/>
                <a:gd name="T50" fmla="*/ 159 w 689"/>
                <a:gd name="T51" fmla="*/ 326 h 688"/>
                <a:gd name="T52" fmla="*/ 567 w 689"/>
                <a:gd name="T53" fmla="*/ 340 h 688"/>
                <a:gd name="T54" fmla="*/ 553 w 689"/>
                <a:gd name="T55" fmla="*/ 356 h 688"/>
                <a:gd name="T56" fmla="*/ 516 w 689"/>
                <a:gd name="T57" fmla="*/ 342 h 688"/>
                <a:gd name="T58" fmla="*/ 530 w 689"/>
                <a:gd name="T59" fmla="*/ 326 h 688"/>
                <a:gd name="T60" fmla="*/ 363 w 689"/>
                <a:gd name="T61" fmla="*/ 344 h 688"/>
                <a:gd name="T62" fmla="*/ 327 w 689"/>
                <a:gd name="T63" fmla="*/ 344 h 688"/>
                <a:gd name="T64" fmla="*/ 345 w 689"/>
                <a:gd name="T65" fmla="*/ 201 h 688"/>
                <a:gd name="T66" fmla="*/ 363 w 689"/>
                <a:gd name="T67" fmla="*/ 344 h 688"/>
                <a:gd name="T68" fmla="*/ 262 w 689"/>
                <a:gd name="T69" fmla="*/ 429 h 688"/>
                <a:gd name="T70" fmla="*/ 329 w 689"/>
                <a:gd name="T71" fmla="*/ 336 h 688"/>
                <a:gd name="T72" fmla="*/ 355 w 689"/>
                <a:gd name="T73" fmla="*/ 361 h 6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89" h="688">
                  <a:moveTo>
                    <a:pt x="216" y="121"/>
                  </a:moveTo>
                  <a:cubicBezTo>
                    <a:pt x="94" y="192"/>
                    <a:pt x="51" y="350"/>
                    <a:pt x="122" y="472"/>
                  </a:cubicBezTo>
                  <a:cubicBezTo>
                    <a:pt x="193" y="595"/>
                    <a:pt x="350" y="637"/>
                    <a:pt x="473" y="566"/>
                  </a:cubicBezTo>
                  <a:cubicBezTo>
                    <a:pt x="596" y="495"/>
                    <a:pt x="638" y="338"/>
                    <a:pt x="567" y="215"/>
                  </a:cubicBezTo>
                  <a:cubicBezTo>
                    <a:pt x="496" y="93"/>
                    <a:pt x="339" y="51"/>
                    <a:pt x="216" y="121"/>
                  </a:cubicBezTo>
                  <a:close/>
                  <a:moveTo>
                    <a:pt x="495" y="605"/>
                  </a:moveTo>
                  <a:cubicBezTo>
                    <a:pt x="351" y="688"/>
                    <a:pt x="167" y="638"/>
                    <a:pt x="83" y="495"/>
                  </a:cubicBezTo>
                  <a:cubicBezTo>
                    <a:pt x="0" y="351"/>
                    <a:pt x="50" y="166"/>
                    <a:pt x="194" y="83"/>
                  </a:cubicBezTo>
                  <a:cubicBezTo>
                    <a:pt x="338" y="0"/>
                    <a:pt x="523" y="49"/>
                    <a:pt x="606" y="193"/>
                  </a:cubicBezTo>
                  <a:cubicBezTo>
                    <a:pt x="689" y="337"/>
                    <a:pt x="639" y="522"/>
                    <a:pt x="495" y="605"/>
                  </a:cubicBezTo>
                  <a:close/>
                  <a:moveTo>
                    <a:pt x="238" y="160"/>
                  </a:moveTo>
                  <a:cubicBezTo>
                    <a:pt x="137" y="219"/>
                    <a:pt x="102" y="349"/>
                    <a:pt x="161" y="450"/>
                  </a:cubicBezTo>
                  <a:cubicBezTo>
                    <a:pt x="219" y="551"/>
                    <a:pt x="349" y="586"/>
                    <a:pt x="451" y="528"/>
                  </a:cubicBezTo>
                  <a:cubicBezTo>
                    <a:pt x="552" y="469"/>
                    <a:pt x="587" y="339"/>
                    <a:pt x="528" y="238"/>
                  </a:cubicBezTo>
                  <a:cubicBezTo>
                    <a:pt x="470" y="136"/>
                    <a:pt x="340" y="102"/>
                    <a:pt x="238" y="160"/>
                  </a:cubicBezTo>
                  <a:close/>
                  <a:moveTo>
                    <a:pt x="460" y="543"/>
                  </a:moveTo>
                  <a:cubicBezTo>
                    <a:pt x="350" y="607"/>
                    <a:pt x="209" y="569"/>
                    <a:pt x="145" y="459"/>
                  </a:cubicBezTo>
                  <a:cubicBezTo>
                    <a:pt x="82" y="349"/>
                    <a:pt x="120" y="208"/>
                    <a:pt x="230" y="145"/>
                  </a:cubicBezTo>
                  <a:cubicBezTo>
                    <a:pt x="339" y="81"/>
                    <a:pt x="480" y="119"/>
                    <a:pt x="544" y="229"/>
                  </a:cubicBezTo>
                  <a:cubicBezTo>
                    <a:pt x="607" y="339"/>
                    <a:pt x="570" y="480"/>
                    <a:pt x="460" y="543"/>
                  </a:cubicBezTo>
                  <a:close/>
                  <a:moveTo>
                    <a:pt x="377" y="344"/>
                  </a:moveTo>
                  <a:cubicBezTo>
                    <a:pt x="377" y="362"/>
                    <a:pt x="362" y="376"/>
                    <a:pt x="345" y="376"/>
                  </a:cubicBezTo>
                  <a:cubicBezTo>
                    <a:pt x="327" y="376"/>
                    <a:pt x="312" y="362"/>
                    <a:pt x="312" y="344"/>
                  </a:cubicBezTo>
                  <a:cubicBezTo>
                    <a:pt x="312" y="326"/>
                    <a:pt x="327" y="311"/>
                    <a:pt x="345" y="311"/>
                  </a:cubicBezTo>
                  <a:cubicBezTo>
                    <a:pt x="362" y="311"/>
                    <a:pt x="377" y="326"/>
                    <a:pt x="377" y="344"/>
                  </a:cubicBezTo>
                  <a:close/>
                  <a:moveTo>
                    <a:pt x="359" y="158"/>
                  </a:moveTo>
                  <a:cubicBezTo>
                    <a:pt x="359" y="166"/>
                    <a:pt x="353" y="172"/>
                    <a:pt x="345" y="172"/>
                  </a:cubicBezTo>
                  <a:lnTo>
                    <a:pt x="344" y="172"/>
                  </a:lnTo>
                  <a:cubicBezTo>
                    <a:pt x="336" y="172"/>
                    <a:pt x="330" y="166"/>
                    <a:pt x="330" y="158"/>
                  </a:cubicBezTo>
                  <a:lnTo>
                    <a:pt x="330" y="135"/>
                  </a:lnTo>
                  <a:cubicBezTo>
                    <a:pt x="330" y="127"/>
                    <a:pt x="336" y="121"/>
                    <a:pt x="344" y="121"/>
                  </a:cubicBezTo>
                  <a:lnTo>
                    <a:pt x="345" y="121"/>
                  </a:lnTo>
                  <a:cubicBezTo>
                    <a:pt x="353" y="121"/>
                    <a:pt x="359" y="127"/>
                    <a:pt x="359" y="135"/>
                  </a:cubicBezTo>
                  <a:lnTo>
                    <a:pt x="359" y="158"/>
                  </a:lnTo>
                  <a:close/>
                  <a:moveTo>
                    <a:pt x="359" y="553"/>
                  </a:moveTo>
                  <a:cubicBezTo>
                    <a:pt x="359" y="560"/>
                    <a:pt x="353" y="567"/>
                    <a:pt x="345" y="567"/>
                  </a:cubicBezTo>
                  <a:lnTo>
                    <a:pt x="344" y="567"/>
                  </a:lnTo>
                  <a:cubicBezTo>
                    <a:pt x="336" y="567"/>
                    <a:pt x="330" y="560"/>
                    <a:pt x="330" y="553"/>
                  </a:cubicBezTo>
                  <a:lnTo>
                    <a:pt x="330" y="530"/>
                  </a:lnTo>
                  <a:cubicBezTo>
                    <a:pt x="330" y="522"/>
                    <a:pt x="336" y="516"/>
                    <a:pt x="344" y="516"/>
                  </a:cubicBezTo>
                  <a:lnTo>
                    <a:pt x="345" y="516"/>
                  </a:lnTo>
                  <a:cubicBezTo>
                    <a:pt x="353" y="516"/>
                    <a:pt x="359" y="522"/>
                    <a:pt x="359" y="530"/>
                  </a:cubicBezTo>
                  <a:lnTo>
                    <a:pt x="359" y="553"/>
                  </a:lnTo>
                  <a:close/>
                  <a:moveTo>
                    <a:pt x="159" y="326"/>
                  </a:moveTo>
                  <a:cubicBezTo>
                    <a:pt x="166" y="326"/>
                    <a:pt x="173" y="333"/>
                    <a:pt x="173" y="340"/>
                  </a:cubicBezTo>
                  <a:lnTo>
                    <a:pt x="173" y="342"/>
                  </a:lnTo>
                  <a:cubicBezTo>
                    <a:pt x="173" y="350"/>
                    <a:pt x="166" y="356"/>
                    <a:pt x="159" y="356"/>
                  </a:cubicBezTo>
                  <a:lnTo>
                    <a:pt x="136" y="356"/>
                  </a:lnTo>
                  <a:cubicBezTo>
                    <a:pt x="128" y="356"/>
                    <a:pt x="122" y="350"/>
                    <a:pt x="122" y="342"/>
                  </a:cubicBezTo>
                  <a:lnTo>
                    <a:pt x="122" y="340"/>
                  </a:lnTo>
                  <a:cubicBezTo>
                    <a:pt x="122" y="333"/>
                    <a:pt x="128" y="326"/>
                    <a:pt x="136" y="326"/>
                  </a:cubicBezTo>
                  <a:lnTo>
                    <a:pt x="159" y="326"/>
                  </a:lnTo>
                  <a:close/>
                  <a:moveTo>
                    <a:pt x="553" y="326"/>
                  </a:moveTo>
                  <a:cubicBezTo>
                    <a:pt x="561" y="326"/>
                    <a:pt x="567" y="333"/>
                    <a:pt x="567" y="340"/>
                  </a:cubicBezTo>
                  <a:lnTo>
                    <a:pt x="567" y="342"/>
                  </a:lnTo>
                  <a:cubicBezTo>
                    <a:pt x="567" y="350"/>
                    <a:pt x="561" y="356"/>
                    <a:pt x="553" y="356"/>
                  </a:cubicBezTo>
                  <a:lnTo>
                    <a:pt x="530" y="356"/>
                  </a:lnTo>
                  <a:cubicBezTo>
                    <a:pt x="523" y="356"/>
                    <a:pt x="516" y="350"/>
                    <a:pt x="516" y="342"/>
                  </a:cubicBezTo>
                  <a:lnTo>
                    <a:pt x="516" y="340"/>
                  </a:lnTo>
                  <a:cubicBezTo>
                    <a:pt x="516" y="333"/>
                    <a:pt x="523" y="326"/>
                    <a:pt x="530" y="326"/>
                  </a:cubicBezTo>
                  <a:lnTo>
                    <a:pt x="553" y="326"/>
                  </a:lnTo>
                  <a:close/>
                  <a:moveTo>
                    <a:pt x="363" y="344"/>
                  </a:moveTo>
                  <a:cubicBezTo>
                    <a:pt x="363" y="354"/>
                    <a:pt x="355" y="362"/>
                    <a:pt x="345" y="362"/>
                  </a:cubicBezTo>
                  <a:cubicBezTo>
                    <a:pt x="335" y="362"/>
                    <a:pt x="327" y="354"/>
                    <a:pt x="327" y="344"/>
                  </a:cubicBezTo>
                  <a:lnTo>
                    <a:pt x="327" y="219"/>
                  </a:lnTo>
                  <a:cubicBezTo>
                    <a:pt x="327" y="209"/>
                    <a:pt x="335" y="201"/>
                    <a:pt x="345" y="201"/>
                  </a:cubicBezTo>
                  <a:cubicBezTo>
                    <a:pt x="355" y="201"/>
                    <a:pt x="363" y="209"/>
                    <a:pt x="363" y="219"/>
                  </a:cubicBezTo>
                  <a:lnTo>
                    <a:pt x="363" y="344"/>
                  </a:lnTo>
                  <a:close/>
                  <a:moveTo>
                    <a:pt x="289" y="427"/>
                  </a:moveTo>
                  <a:cubicBezTo>
                    <a:pt x="281" y="435"/>
                    <a:pt x="269" y="436"/>
                    <a:pt x="262" y="429"/>
                  </a:cubicBezTo>
                  <a:cubicBezTo>
                    <a:pt x="255" y="422"/>
                    <a:pt x="255" y="409"/>
                    <a:pt x="263" y="402"/>
                  </a:cubicBezTo>
                  <a:lnTo>
                    <a:pt x="329" y="336"/>
                  </a:lnTo>
                  <a:cubicBezTo>
                    <a:pt x="337" y="328"/>
                    <a:pt x="349" y="327"/>
                    <a:pt x="356" y="334"/>
                  </a:cubicBezTo>
                  <a:cubicBezTo>
                    <a:pt x="363" y="341"/>
                    <a:pt x="362" y="354"/>
                    <a:pt x="355" y="361"/>
                  </a:cubicBezTo>
                  <a:lnTo>
                    <a:pt x="289" y="42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71" tIns="34285" rIns="68571" bIns="34285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" name="Freeform 11"/>
            <p:cNvSpPr>
              <a:spLocks noEditPoints="1"/>
            </p:cNvSpPr>
            <p:nvPr/>
          </p:nvSpPr>
          <p:spPr bwMode="auto">
            <a:xfrm>
              <a:off x="3382887" y="4146108"/>
              <a:ext cx="363931" cy="496711"/>
            </a:xfrm>
            <a:custGeom>
              <a:avLst/>
              <a:gdLst>
                <a:gd name="T0" fmla="*/ 90 w 446"/>
                <a:gd name="T1" fmla="*/ 226 h 608"/>
                <a:gd name="T2" fmla="*/ 137 w 446"/>
                <a:gd name="T3" fmla="*/ 337 h 608"/>
                <a:gd name="T4" fmla="*/ 175 w 446"/>
                <a:gd name="T5" fmla="*/ 425 h 608"/>
                <a:gd name="T6" fmla="*/ 261 w 446"/>
                <a:gd name="T7" fmla="*/ 428 h 608"/>
                <a:gd name="T8" fmla="*/ 280 w 446"/>
                <a:gd name="T9" fmla="*/ 393 h 608"/>
                <a:gd name="T10" fmla="*/ 328 w 446"/>
                <a:gd name="T11" fmla="*/ 304 h 608"/>
                <a:gd name="T12" fmla="*/ 223 w 446"/>
                <a:gd name="T13" fmla="*/ 93 h 608"/>
                <a:gd name="T14" fmla="*/ 184 w 446"/>
                <a:gd name="T15" fmla="*/ 456 h 608"/>
                <a:gd name="T16" fmla="*/ 141 w 446"/>
                <a:gd name="T17" fmla="*/ 405 h 608"/>
                <a:gd name="T18" fmla="*/ 94 w 446"/>
                <a:gd name="T19" fmla="*/ 319 h 608"/>
                <a:gd name="T20" fmla="*/ 223 w 446"/>
                <a:gd name="T21" fmla="*/ 65 h 608"/>
                <a:gd name="T22" fmla="*/ 351 w 446"/>
                <a:gd name="T23" fmla="*/ 319 h 608"/>
                <a:gd name="T24" fmla="*/ 305 w 446"/>
                <a:gd name="T25" fmla="*/ 405 h 608"/>
                <a:gd name="T26" fmla="*/ 261 w 446"/>
                <a:gd name="T27" fmla="*/ 456 h 608"/>
                <a:gd name="T28" fmla="*/ 159 w 446"/>
                <a:gd name="T29" fmla="*/ 545 h 608"/>
                <a:gd name="T30" fmla="*/ 267 w 446"/>
                <a:gd name="T31" fmla="*/ 566 h 608"/>
                <a:gd name="T32" fmla="*/ 267 w 446"/>
                <a:gd name="T33" fmla="*/ 524 h 608"/>
                <a:gd name="T34" fmla="*/ 172 w 446"/>
                <a:gd name="T35" fmla="*/ 558 h 608"/>
                <a:gd name="T36" fmla="*/ 276 w 446"/>
                <a:gd name="T37" fmla="*/ 558 h 608"/>
                <a:gd name="T38" fmla="*/ 289 w 446"/>
                <a:gd name="T39" fmla="*/ 545 h 608"/>
                <a:gd name="T40" fmla="*/ 159 w 446"/>
                <a:gd name="T41" fmla="*/ 480 h 608"/>
                <a:gd name="T42" fmla="*/ 289 w 446"/>
                <a:gd name="T43" fmla="*/ 545 h 608"/>
                <a:gd name="T44" fmla="*/ 287 w 446"/>
                <a:gd name="T45" fmla="*/ 254 h 608"/>
                <a:gd name="T46" fmla="*/ 244 w 446"/>
                <a:gd name="T47" fmla="*/ 298 h 608"/>
                <a:gd name="T48" fmla="*/ 202 w 446"/>
                <a:gd name="T49" fmla="*/ 298 h 608"/>
                <a:gd name="T50" fmla="*/ 158 w 446"/>
                <a:gd name="T51" fmla="*/ 254 h 608"/>
                <a:gd name="T52" fmla="*/ 158 w 446"/>
                <a:gd name="T53" fmla="*/ 212 h 608"/>
                <a:gd name="T54" fmla="*/ 202 w 446"/>
                <a:gd name="T55" fmla="*/ 168 h 608"/>
                <a:gd name="T56" fmla="*/ 244 w 446"/>
                <a:gd name="T57" fmla="*/ 168 h 608"/>
                <a:gd name="T58" fmla="*/ 287 w 446"/>
                <a:gd name="T59" fmla="*/ 212 h 608"/>
                <a:gd name="T60" fmla="*/ 428 w 446"/>
                <a:gd name="T61" fmla="*/ 206 h 608"/>
                <a:gd name="T62" fmla="*/ 405 w 446"/>
                <a:gd name="T63" fmla="*/ 226 h 608"/>
                <a:gd name="T64" fmla="*/ 428 w 446"/>
                <a:gd name="T65" fmla="*/ 239 h 608"/>
                <a:gd name="T66" fmla="*/ 428 w 446"/>
                <a:gd name="T67" fmla="*/ 206 h 608"/>
                <a:gd name="T68" fmla="*/ 379 w 446"/>
                <a:gd name="T69" fmla="*/ 90 h 608"/>
                <a:gd name="T70" fmla="*/ 356 w 446"/>
                <a:gd name="T71" fmla="*/ 67 h 608"/>
                <a:gd name="T72" fmla="*/ 362 w 446"/>
                <a:gd name="T73" fmla="*/ 107 h 608"/>
                <a:gd name="T74" fmla="*/ 239 w 446"/>
                <a:gd name="T75" fmla="*/ 44 h 608"/>
                <a:gd name="T76" fmla="*/ 222 w 446"/>
                <a:gd name="T77" fmla="*/ 0 h 608"/>
                <a:gd name="T78" fmla="*/ 206 w 446"/>
                <a:gd name="T79" fmla="*/ 44 h 608"/>
                <a:gd name="T80" fmla="*/ 81 w 446"/>
                <a:gd name="T81" fmla="*/ 109 h 608"/>
                <a:gd name="T82" fmla="*/ 89 w 446"/>
                <a:gd name="T83" fmla="*/ 69 h 608"/>
                <a:gd name="T84" fmla="*/ 65 w 446"/>
                <a:gd name="T85" fmla="*/ 93 h 608"/>
                <a:gd name="T86" fmla="*/ 39 w 446"/>
                <a:gd name="T87" fmla="*/ 226 h 608"/>
                <a:gd name="T88" fmla="*/ 17 w 446"/>
                <a:gd name="T89" fmla="*/ 206 h 608"/>
                <a:gd name="T90" fmla="*/ 17 w 446"/>
                <a:gd name="T91" fmla="*/ 239 h 608"/>
                <a:gd name="T92" fmla="*/ 39 w 446"/>
                <a:gd name="T93" fmla="*/ 226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446" h="608">
                  <a:moveTo>
                    <a:pt x="223" y="93"/>
                  </a:moveTo>
                  <a:cubicBezTo>
                    <a:pt x="149" y="93"/>
                    <a:pt x="90" y="153"/>
                    <a:pt x="90" y="226"/>
                  </a:cubicBezTo>
                  <a:cubicBezTo>
                    <a:pt x="90" y="261"/>
                    <a:pt x="117" y="303"/>
                    <a:pt x="117" y="304"/>
                  </a:cubicBezTo>
                  <a:cubicBezTo>
                    <a:pt x="123" y="313"/>
                    <a:pt x="132" y="327"/>
                    <a:pt x="137" y="337"/>
                  </a:cubicBezTo>
                  <a:lnTo>
                    <a:pt x="165" y="393"/>
                  </a:lnTo>
                  <a:cubicBezTo>
                    <a:pt x="171" y="403"/>
                    <a:pt x="175" y="417"/>
                    <a:pt x="175" y="425"/>
                  </a:cubicBezTo>
                  <a:cubicBezTo>
                    <a:pt x="175" y="426"/>
                    <a:pt x="178" y="428"/>
                    <a:pt x="184" y="428"/>
                  </a:cubicBezTo>
                  <a:lnTo>
                    <a:pt x="261" y="428"/>
                  </a:lnTo>
                  <a:cubicBezTo>
                    <a:pt x="267" y="428"/>
                    <a:pt x="270" y="426"/>
                    <a:pt x="271" y="425"/>
                  </a:cubicBezTo>
                  <a:cubicBezTo>
                    <a:pt x="270" y="417"/>
                    <a:pt x="275" y="403"/>
                    <a:pt x="280" y="393"/>
                  </a:cubicBezTo>
                  <a:lnTo>
                    <a:pt x="309" y="337"/>
                  </a:lnTo>
                  <a:cubicBezTo>
                    <a:pt x="313" y="327"/>
                    <a:pt x="322" y="313"/>
                    <a:pt x="328" y="304"/>
                  </a:cubicBezTo>
                  <a:cubicBezTo>
                    <a:pt x="337" y="289"/>
                    <a:pt x="356" y="254"/>
                    <a:pt x="356" y="226"/>
                  </a:cubicBezTo>
                  <a:cubicBezTo>
                    <a:pt x="356" y="153"/>
                    <a:pt x="296" y="93"/>
                    <a:pt x="223" y="93"/>
                  </a:cubicBezTo>
                  <a:close/>
                  <a:moveTo>
                    <a:pt x="261" y="456"/>
                  </a:moveTo>
                  <a:lnTo>
                    <a:pt x="184" y="456"/>
                  </a:lnTo>
                  <a:cubicBezTo>
                    <a:pt x="163" y="456"/>
                    <a:pt x="147" y="442"/>
                    <a:pt x="147" y="425"/>
                  </a:cubicBezTo>
                  <a:cubicBezTo>
                    <a:pt x="147" y="423"/>
                    <a:pt x="145" y="414"/>
                    <a:pt x="141" y="405"/>
                  </a:cubicBezTo>
                  <a:lnTo>
                    <a:pt x="112" y="349"/>
                  </a:lnTo>
                  <a:cubicBezTo>
                    <a:pt x="107" y="341"/>
                    <a:pt x="99" y="327"/>
                    <a:pt x="94" y="319"/>
                  </a:cubicBezTo>
                  <a:cubicBezTo>
                    <a:pt x="91" y="314"/>
                    <a:pt x="62" y="268"/>
                    <a:pt x="62" y="226"/>
                  </a:cubicBezTo>
                  <a:cubicBezTo>
                    <a:pt x="62" y="137"/>
                    <a:pt x="134" y="65"/>
                    <a:pt x="223" y="65"/>
                  </a:cubicBezTo>
                  <a:cubicBezTo>
                    <a:pt x="311" y="65"/>
                    <a:pt x="383" y="137"/>
                    <a:pt x="383" y="226"/>
                  </a:cubicBezTo>
                  <a:cubicBezTo>
                    <a:pt x="383" y="268"/>
                    <a:pt x="354" y="314"/>
                    <a:pt x="351" y="319"/>
                  </a:cubicBezTo>
                  <a:cubicBezTo>
                    <a:pt x="346" y="327"/>
                    <a:pt x="338" y="341"/>
                    <a:pt x="333" y="349"/>
                  </a:cubicBezTo>
                  <a:lnTo>
                    <a:pt x="305" y="405"/>
                  </a:lnTo>
                  <a:cubicBezTo>
                    <a:pt x="301" y="414"/>
                    <a:pt x="298" y="423"/>
                    <a:pt x="298" y="425"/>
                  </a:cubicBezTo>
                  <a:cubicBezTo>
                    <a:pt x="298" y="442"/>
                    <a:pt x="282" y="456"/>
                    <a:pt x="261" y="456"/>
                  </a:cubicBezTo>
                  <a:close/>
                  <a:moveTo>
                    <a:pt x="180" y="524"/>
                  </a:moveTo>
                  <a:cubicBezTo>
                    <a:pt x="169" y="524"/>
                    <a:pt x="159" y="534"/>
                    <a:pt x="159" y="545"/>
                  </a:cubicBezTo>
                  <a:cubicBezTo>
                    <a:pt x="159" y="556"/>
                    <a:pt x="169" y="566"/>
                    <a:pt x="180" y="566"/>
                  </a:cubicBezTo>
                  <a:lnTo>
                    <a:pt x="267" y="566"/>
                  </a:lnTo>
                  <a:cubicBezTo>
                    <a:pt x="279" y="566"/>
                    <a:pt x="289" y="556"/>
                    <a:pt x="289" y="545"/>
                  </a:cubicBezTo>
                  <a:cubicBezTo>
                    <a:pt x="289" y="534"/>
                    <a:pt x="279" y="524"/>
                    <a:pt x="267" y="524"/>
                  </a:cubicBezTo>
                  <a:lnTo>
                    <a:pt x="180" y="524"/>
                  </a:lnTo>
                  <a:close/>
                  <a:moveTo>
                    <a:pt x="172" y="558"/>
                  </a:moveTo>
                  <a:cubicBezTo>
                    <a:pt x="173" y="586"/>
                    <a:pt x="196" y="608"/>
                    <a:pt x="224" y="608"/>
                  </a:cubicBezTo>
                  <a:cubicBezTo>
                    <a:pt x="252" y="608"/>
                    <a:pt x="275" y="586"/>
                    <a:pt x="276" y="558"/>
                  </a:cubicBezTo>
                  <a:lnTo>
                    <a:pt x="172" y="558"/>
                  </a:lnTo>
                  <a:close/>
                  <a:moveTo>
                    <a:pt x="289" y="545"/>
                  </a:moveTo>
                  <a:lnTo>
                    <a:pt x="159" y="545"/>
                  </a:lnTo>
                  <a:lnTo>
                    <a:pt x="159" y="480"/>
                  </a:lnTo>
                  <a:lnTo>
                    <a:pt x="289" y="480"/>
                  </a:lnTo>
                  <a:lnTo>
                    <a:pt x="289" y="545"/>
                  </a:lnTo>
                  <a:close/>
                  <a:moveTo>
                    <a:pt x="309" y="233"/>
                  </a:moveTo>
                  <a:cubicBezTo>
                    <a:pt x="309" y="245"/>
                    <a:pt x="299" y="254"/>
                    <a:pt x="287" y="254"/>
                  </a:cubicBezTo>
                  <a:lnTo>
                    <a:pt x="244" y="254"/>
                  </a:lnTo>
                  <a:lnTo>
                    <a:pt x="244" y="298"/>
                  </a:lnTo>
                  <a:cubicBezTo>
                    <a:pt x="244" y="309"/>
                    <a:pt x="234" y="319"/>
                    <a:pt x="223" y="319"/>
                  </a:cubicBezTo>
                  <a:cubicBezTo>
                    <a:pt x="211" y="319"/>
                    <a:pt x="202" y="309"/>
                    <a:pt x="202" y="298"/>
                  </a:cubicBezTo>
                  <a:lnTo>
                    <a:pt x="202" y="254"/>
                  </a:lnTo>
                  <a:lnTo>
                    <a:pt x="158" y="254"/>
                  </a:lnTo>
                  <a:cubicBezTo>
                    <a:pt x="146" y="254"/>
                    <a:pt x="137" y="245"/>
                    <a:pt x="137" y="233"/>
                  </a:cubicBezTo>
                  <a:cubicBezTo>
                    <a:pt x="137" y="221"/>
                    <a:pt x="146" y="212"/>
                    <a:pt x="158" y="212"/>
                  </a:cubicBezTo>
                  <a:lnTo>
                    <a:pt x="202" y="212"/>
                  </a:lnTo>
                  <a:lnTo>
                    <a:pt x="202" y="168"/>
                  </a:lnTo>
                  <a:cubicBezTo>
                    <a:pt x="202" y="157"/>
                    <a:pt x="211" y="147"/>
                    <a:pt x="223" y="147"/>
                  </a:cubicBezTo>
                  <a:cubicBezTo>
                    <a:pt x="234" y="147"/>
                    <a:pt x="244" y="157"/>
                    <a:pt x="244" y="168"/>
                  </a:cubicBezTo>
                  <a:lnTo>
                    <a:pt x="244" y="212"/>
                  </a:lnTo>
                  <a:lnTo>
                    <a:pt x="287" y="212"/>
                  </a:lnTo>
                  <a:cubicBezTo>
                    <a:pt x="299" y="212"/>
                    <a:pt x="309" y="221"/>
                    <a:pt x="309" y="233"/>
                  </a:cubicBezTo>
                  <a:close/>
                  <a:moveTo>
                    <a:pt x="428" y="206"/>
                  </a:moveTo>
                  <a:lnTo>
                    <a:pt x="404" y="206"/>
                  </a:lnTo>
                  <a:cubicBezTo>
                    <a:pt x="405" y="212"/>
                    <a:pt x="405" y="219"/>
                    <a:pt x="405" y="226"/>
                  </a:cubicBezTo>
                  <a:cubicBezTo>
                    <a:pt x="405" y="230"/>
                    <a:pt x="405" y="235"/>
                    <a:pt x="405" y="239"/>
                  </a:cubicBezTo>
                  <a:lnTo>
                    <a:pt x="428" y="239"/>
                  </a:lnTo>
                  <a:cubicBezTo>
                    <a:pt x="438" y="239"/>
                    <a:pt x="446" y="232"/>
                    <a:pt x="446" y="222"/>
                  </a:cubicBezTo>
                  <a:cubicBezTo>
                    <a:pt x="446" y="213"/>
                    <a:pt x="438" y="206"/>
                    <a:pt x="428" y="206"/>
                  </a:cubicBezTo>
                  <a:close/>
                  <a:moveTo>
                    <a:pt x="362" y="107"/>
                  </a:moveTo>
                  <a:lnTo>
                    <a:pt x="379" y="90"/>
                  </a:lnTo>
                  <a:cubicBezTo>
                    <a:pt x="386" y="83"/>
                    <a:pt x="386" y="72"/>
                    <a:pt x="380" y="66"/>
                  </a:cubicBezTo>
                  <a:cubicBezTo>
                    <a:pt x="373" y="60"/>
                    <a:pt x="362" y="60"/>
                    <a:pt x="356" y="67"/>
                  </a:cubicBezTo>
                  <a:lnTo>
                    <a:pt x="338" y="84"/>
                  </a:lnTo>
                  <a:cubicBezTo>
                    <a:pt x="347" y="91"/>
                    <a:pt x="355" y="99"/>
                    <a:pt x="362" y="107"/>
                  </a:cubicBezTo>
                  <a:close/>
                  <a:moveTo>
                    <a:pt x="222" y="43"/>
                  </a:moveTo>
                  <a:cubicBezTo>
                    <a:pt x="228" y="43"/>
                    <a:pt x="233" y="43"/>
                    <a:pt x="239" y="44"/>
                  </a:cubicBezTo>
                  <a:lnTo>
                    <a:pt x="239" y="18"/>
                  </a:lnTo>
                  <a:cubicBezTo>
                    <a:pt x="239" y="8"/>
                    <a:pt x="231" y="0"/>
                    <a:pt x="222" y="0"/>
                  </a:cubicBezTo>
                  <a:cubicBezTo>
                    <a:pt x="213" y="0"/>
                    <a:pt x="206" y="8"/>
                    <a:pt x="206" y="18"/>
                  </a:cubicBezTo>
                  <a:lnTo>
                    <a:pt x="206" y="44"/>
                  </a:lnTo>
                  <a:cubicBezTo>
                    <a:pt x="211" y="43"/>
                    <a:pt x="217" y="43"/>
                    <a:pt x="222" y="43"/>
                  </a:cubicBezTo>
                  <a:close/>
                  <a:moveTo>
                    <a:pt x="81" y="109"/>
                  </a:moveTo>
                  <a:cubicBezTo>
                    <a:pt x="89" y="101"/>
                    <a:pt x="96" y="93"/>
                    <a:pt x="105" y="86"/>
                  </a:cubicBezTo>
                  <a:lnTo>
                    <a:pt x="89" y="69"/>
                  </a:lnTo>
                  <a:cubicBezTo>
                    <a:pt x="82" y="63"/>
                    <a:pt x="71" y="62"/>
                    <a:pt x="65" y="69"/>
                  </a:cubicBezTo>
                  <a:cubicBezTo>
                    <a:pt x="58" y="75"/>
                    <a:pt x="58" y="86"/>
                    <a:pt x="65" y="93"/>
                  </a:cubicBezTo>
                  <a:lnTo>
                    <a:pt x="81" y="109"/>
                  </a:lnTo>
                  <a:close/>
                  <a:moveTo>
                    <a:pt x="39" y="226"/>
                  </a:moveTo>
                  <a:cubicBezTo>
                    <a:pt x="39" y="219"/>
                    <a:pt x="40" y="212"/>
                    <a:pt x="41" y="206"/>
                  </a:cubicBezTo>
                  <a:lnTo>
                    <a:pt x="17" y="206"/>
                  </a:lnTo>
                  <a:cubicBezTo>
                    <a:pt x="7" y="206"/>
                    <a:pt x="0" y="213"/>
                    <a:pt x="0" y="222"/>
                  </a:cubicBezTo>
                  <a:cubicBezTo>
                    <a:pt x="0" y="232"/>
                    <a:pt x="7" y="239"/>
                    <a:pt x="17" y="239"/>
                  </a:cubicBezTo>
                  <a:lnTo>
                    <a:pt x="40" y="239"/>
                  </a:lnTo>
                  <a:cubicBezTo>
                    <a:pt x="40" y="235"/>
                    <a:pt x="39" y="230"/>
                    <a:pt x="39" y="22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71" tIns="34285" rIns="68571" bIns="34285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" name="Freeform 12"/>
            <p:cNvSpPr>
              <a:spLocks noEditPoints="1"/>
            </p:cNvSpPr>
            <p:nvPr/>
          </p:nvSpPr>
          <p:spPr bwMode="auto">
            <a:xfrm>
              <a:off x="1216856" y="4148088"/>
              <a:ext cx="630945" cy="492752"/>
            </a:xfrm>
            <a:custGeom>
              <a:avLst/>
              <a:gdLst>
                <a:gd name="T0" fmla="*/ 451 w 771"/>
                <a:gd name="T1" fmla="*/ 411 h 602"/>
                <a:gd name="T2" fmla="*/ 457 w 771"/>
                <a:gd name="T3" fmla="*/ 396 h 602"/>
                <a:gd name="T4" fmla="*/ 459 w 771"/>
                <a:gd name="T5" fmla="*/ 388 h 602"/>
                <a:gd name="T6" fmla="*/ 463 w 771"/>
                <a:gd name="T7" fmla="*/ 372 h 602"/>
                <a:gd name="T8" fmla="*/ 464 w 771"/>
                <a:gd name="T9" fmla="*/ 365 h 602"/>
                <a:gd name="T10" fmla="*/ 466 w 771"/>
                <a:gd name="T11" fmla="*/ 341 h 602"/>
                <a:gd name="T12" fmla="*/ 233 w 771"/>
                <a:gd name="T13" fmla="*/ 139 h 602"/>
                <a:gd name="T14" fmla="*/ 201 w 771"/>
                <a:gd name="T15" fmla="*/ 141 h 602"/>
                <a:gd name="T16" fmla="*/ 201 w 771"/>
                <a:gd name="T17" fmla="*/ 141 h 602"/>
                <a:gd name="T18" fmla="*/ 0 w 771"/>
                <a:gd name="T19" fmla="*/ 341 h 602"/>
                <a:gd name="T20" fmla="*/ 61 w 771"/>
                <a:gd name="T21" fmla="*/ 477 h 602"/>
                <a:gd name="T22" fmla="*/ 37 w 771"/>
                <a:gd name="T23" fmla="*/ 602 h 602"/>
                <a:gd name="T24" fmla="*/ 129 w 771"/>
                <a:gd name="T25" fmla="*/ 522 h 602"/>
                <a:gd name="T26" fmla="*/ 233 w 771"/>
                <a:gd name="T27" fmla="*/ 544 h 602"/>
                <a:gd name="T28" fmla="*/ 363 w 771"/>
                <a:gd name="T29" fmla="*/ 509 h 602"/>
                <a:gd name="T30" fmla="*/ 363 w 771"/>
                <a:gd name="T31" fmla="*/ 509 h 602"/>
                <a:gd name="T32" fmla="*/ 383 w 771"/>
                <a:gd name="T33" fmla="*/ 496 h 602"/>
                <a:gd name="T34" fmla="*/ 389 w 771"/>
                <a:gd name="T35" fmla="*/ 491 h 602"/>
                <a:gd name="T36" fmla="*/ 402 w 771"/>
                <a:gd name="T37" fmla="*/ 480 h 602"/>
                <a:gd name="T38" fmla="*/ 408 w 771"/>
                <a:gd name="T39" fmla="*/ 474 h 602"/>
                <a:gd name="T40" fmla="*/ 419 w 771"/>
                <a:gd name="T41" fmla="*/ 462 h 602"/>
                <a:gd name="T42" fmla="*/ 424 w 771"/>
                <a:gd name="T43" fmla="*/ 457 h 602"/>
                <a:gd name="T44" fmla="*/ 448 w 771"/>
                <a:gd name="T45" fmla="*/ 417 h 602"/>
                <a:gd name="T46" fmla="*/ 451 w 771"/>
                <a:gd name="T47" fmla="*/ 411 h 602"/>
                <a:gd name="T48" fmla="*/ 771 w 771"/>
                <a:gd name="T49" fmla="*/ 263 h 602"/>
                <a:gd name="T50" fmla="*/ 771 w 771"/>
                <a:gd name="T51" fmla="*/ 263 h 602"/>
                <a:gd name="T52" fmla="*/ 469 w 771"/>
                <a:gd name="T53" fmla="*/ 0 h 602"/>
                <a:gd name="T54" fmla="*/ 243 w 771"/>
                <a:gd name="T55" fmla="*/ 89 h 602"/>
                <a:gd name="T56" fmla="*/ 508 w 771"/>
                <a:gd name="T57" fmla="*/ 341 h 602"/>
                <a:gd name="T58" fmla="*/ 424 w 771"/>
                <a:gd name="T59" fmla="*/ 523 h 602"/>
                <a:gd name="T60" fmla="*/ 469 w 771"/>
                <a:gd name="T61" fmla="*/ 526 h 602"/>
                <a:gd name="T62" fmla="*/ 603 w 771"/>
                <a:gd name="T63" fmla="*/ 498 h 602"/>
                <a:gd name="T64" fmla="*/ 722 w 771"/>
                <a:gd name="T65" fmla="*/ 602 h 602"/>
                <a:gd name="T66" fmla="*/ 692 w 771"/>
                <a:gd name="T67" fmla="*/ 440 h 602"/>
                <a:gd name="T68" fmla="*/ 771 w 771"/>
                <a:gd name="T69" fmla="*/ 263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71" h="602">
                  <a:moveTo>
                    <a:pt x="451" y="411"/>
                  </a:moveTo>
                  <a:cubicBezTo>
                    <a:pt x="453" y="406"/>
                    <a:pt x="455" y="401"/>
                    <a:pt x="457" y="396"/>
                  </a:cubicBezTo>
                  <a:cubicBezTo>
                    <a:pt x="458" y="393"/>
                    <a:pt x="458" y="391"/>
                    <a:pt x="459" y="388"/>
                  </a:cubicBezTo>
                  <a:cubicBezTo>
                    <a:pt x="460" y="383"/>
                    <a:pt x="462" y="377"/>
                    <a:pt x="463" y="372"/>
                  </a:cubicBezTo>
                  <a:cubicBezTo>
                    <a:pt x="463" y="370"/>
                    <a:pt x="464" y="367"/>
                    <a:pt x="464" y="365"/>
                  </a:cubicBezTo>
                  <a:cubicBezTo>
                    <a:pt x="465" y="357"/>
                    <a:pt x="466" y="349"/>
                    <a:pt x="466" y="341"/>
                  </a:cubicBezTo>
                  <a:cubicBezTo>
                    <a:pt x="466" y="230"/>
                    <a:pt x="361" y="139"/>
                    <a:pt x="233" y="139"/>
                  </a:cubicBezTo>
                  <a:cubicBezTo>
                    <a:pt x="222" y="139"/>
                    <a:pt x="212" y="140"/>
                    <a:pt x="201" y="141"/>
                  </a:cubicBezTo>
                  <a:lnTo>
                    <a:pt x="201" y="141"/>
                  </a:lnTo>
                  <a:cubicBezTo>
                    <a:pt x="88" y="154"/>
                    <a:pt x="0" y="239"/>
                    <a:pt x="0" y="341"/>
                  </a:cubicBezTo>
                  <a:cubicBezTo>
                    <a:pt x="0" y="394"/>
                    <a:pt x="23" y="441"/>
                    <a:pt x="61" y="477"/>
                  </a:cubicBezTo>
                  <a:lnTo>
                    <a:pt x="37" y="602"/>
                  </a:lnTo>
                  <a:lnTo>
                    <a:pt x="129" y="522"/>
                  </a:lnTo>
                  <a:cubicBezTo>
                    <a:pt x="161" y="536"/>
                    <a:pt x="196" y="544"/>
                    <a:pt x="233" y="544"/>
                  </a:cubicBezTo>
                  <a:cubicBezTo>
                    <a:pt x="281" y="544"/>
                    <a:pt x="325" y="531"/>
                    <a:pt x="363" y="509"/>
                  </a:cubicBezTo>
                  <a:cubicBezTo>
                    <a:pt x="363" y="509"/>
                    <a:pt x="363" y="509"/>
                    <a:pt x="363" y="509"/>
                  </a:cubicBezTo>
                  <a:cubicBezTo>
                    <a:pt x="370" y="505"/>
                    <a:pt x="376" y="500"/>
                    <a:pt x="383" y="496"/>
                  </a:cubicBezTo>
                  <a:cubicBezTo>
                    <a:pt x="385" y="494"/>
                    <a:pt x="387" y="493"/>
                    <a:pt x="389" y="491"/>
                  </a:cubicBezTo>
                  <a:cubicBezTo>
                    <a:pt x="393" y="487"/>
                    <a:pt x="398" y="484"/>
                    <a:pt x="402" y="480"/>
                  </a:cubicBezTo>
                  <a:cubicBezTo>
                    <a:pt x="404" y="478"/>
                    <a:pt x="406" y="476"/>
                    <a:pt x="408" y="474"/>
                  </a:cubicBezTo>
                  <a:cubicBezTo>
                    <a:pt x="412" y="470"/>
                    <a:pt x="415" y="466"/>
                    <a:pt x="419" y="462"/>
                  </a:cubicBezTo>
                  <a:cubicBezTo>
                    <a:pt x="421" y="460"/>
                    <a:pt x="422" y="458"/>
                    <a:pt x="424" y="457"/>
                  </a:cubicBezTo>
                  <a:cubicBezTo>
                    <a:pt x="433" y="445"/>
                    <a:pt x="442" y="431"/>
                    <a:pt x="448" y="417"/>
                  </a:cubicBezTo>
                  <a:cubicBezTo>
                    <a:pt x="449" y="415"/>
                    <a:pt x="450" y="413"/>
                    <a:pt x="451" y="411"/>
                  </a:cubicBezTo>
                  <a:close/>
                  <a:moveTo>
                    <a:pt x="771" y="263"/>
                  </a:moveTo>
                  <a:lnTo>
                    <a:pt x="771" y="263"/>
                  </a:lnTo>
                  <a:cubicBezTo>
                    <a:pt x="771" y="118"/>
                    <a:pt x="635" y="0"/>
                    <a:pt x="469" y="0"/>
                  </a:cubicBezTo>
                  <a:cubicBezTo>
                    <a:pt x="379" y="0"/>
                    <a:pt x="299" y="35"/>
                    <a:pt x="243" y="89"/>
                  </a:cubicBezTo>
                  <a:cubicBezTo>
                    <a:pt x="390" y="94"/>
                    <a:pt x="508" y="205"/>
                    <a:pt x="508" y="341"/>
                  </a:cubicBezTo>
                  <a:cubicBezTo>
                    <a:pt x="508" y="413"/>
                    <a:pt x="476" y="477"/>
                    <a:pt x="424" y="523"/>
                  </a:cubicBezTo>
                  <a:cubicBezTo>
                    <a:pt x="439" y="525"/>
                    <a:pt x="453" y="526"/>
                    <a:pt x="469" y="526"/>
                  </a:cubicBezTo>
                  <a:cubicBezTo>
                    <a:pt x="517" y="526"/>
                    <a:pt x="563" y="516"/>
                    <a:pt x="603" y="498"/>
                  </a:cubicBezTo>
                  <a:lnTo>
                    <a:pt x="722" y="602"/>
                  </a:lnTo>
                  <a:lnTo>
                    <a:pt x="692" y="440"/>
                  </a:lnTo>
                  <a:cubicBezTo>
                    <a:pt x="741" y="393"/>
                    <a:pt x="771" y="331"/>
                    <a:pt x="771" y="26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71" tIns="34285" rIns="68571" bIns="34285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" name="Freeform 13"/>
            <p:cNvSpPr>
              <a:spLocks noEditPoints="1"/>
            </p:cNvSpPr>
            <p:nvPr/>
          </p:nvSpPr>
          <p:spPr bwMode="auto">
            <a:xfrm>
              <a:off x="5339881" y="2568945"/>
              <a:ext cx="626988" cy="492752"/>
            </a:xfrm>
            <a:custGeom>
              <a:avLst/>
              <a:gdLst>
                <a:gd name="T0" fmla="*/ 282 w 766"/>
                <a:gd name="T1" fmla="*/ 304 h 600"/>
                <a:gd name="T2" fmla="*/ 391 w 766"/>
                <a:gd name="T3" fmla="*/ 248 h 600"/>
                <a:gd name="T4" fmla="*/ 596 w 766"/>
                <a:gd name="T5" fmla="*/ 213 h 600"/>
                <a:gd name="T6" fmla="*/ 652 w 766"/>
                <a:gd name="T7" fmla="*/ 129 h 600"/>
                <a:gd name="T8" fmla="*/ 570 w 766"/>
                <a:gd name="T9" fmla="*/ 186 h 600"/>
                <a:gd name="T10" fmla="*/ 391 w 766"/>
                <a:gd name="T11" fmla="*/ 195 h 600"/>
                <a:gd name="T12" fmla="*/ 766 w 766"/>
                <a:gd name="T13" fmla="*/ 80 h 600"/>
                <a:gd name="T14" fmla="*/ 465 w 766"/>
                <a:gd name="T15" fmla="*/ 32 h 600"/>
                <a:gd name="T16" fmla="*/ 437 w 766"/>
                <a:gd name="T17" fmla="*/ 0 h 600"/>
                <a:gd name="T18" fmla="*/ 154 w 766"/>
                <a:gd name="T19" fmla="*/ 32 h 600"/>
                <a:gd name="T20" fmla="*/ 175 w 766"/>
                <a:gd name="T21" fmla="*/ 80 h 600"/>
                <a:gd name="T22" fmla="*/ 216 w 766"/>
                <a:gd name="T23" fmla="*/ 135 h 600"/>
                <a:gd name="T24" fmla="*/ 706 w 766"/>
                <a:gd name="T25" fmla="*/ 80 h 600"/>
                <a:gd name="T26" fmla="*/ 355 w 766"/>
                <a:gd name="T27" fmla="*/ 394 h 600"/>
                <a:gd name="T28" fmla="*/ 706 w 766"/>
                <a:gd name="T29" fmla="*/ 410 h 600"/>
                <a:gd name="T30" fmla="*/ 361 w 766"/>
                <a:gd name="T31" fmla="*/ 427 h 600"/>
                <a:gd name="T32" fmla="*/ 362 w 766"/>
                <a:gd name="T33" fmla="*/ 478 h 600"/>
                <a:gd name="T34" fmla="*/ 437 w 766"/>
                <a:gd name="T35" fmla="*/ 595 h 600"/>
                <a:gd name="T36" fmla="*/ 465 w 766"/>
                <a:gd name="T37" fmla="*/ 478 h 600"/>
                <a:gd name="T38" fmla="*/ 603 w 766"/>
                <a:gd name="T39" fmla="*/ 592 h 600"/>
                <a:gd name="T40" fmla="*/ 591 w 766"/>
                <a:gd name="T41" fmla="*/ 478 h 600"/>
                <a:gd name="T42" fmla="*/ 766 w 766"/>
                <a:gd name="T43" fmla="*/ 427 h 600"/>
                <a:gd name="T44" fmla="*/ 747 w 766"/>
                <a:gd name="T45" fmla="*/ 80 h 600"/>
                <a:gd name="T46" fmla="*/ 161 w 766"/>
                <a:gd name="T47" fmla="*/ 310 h 600"/>
                <a:gd name="T48" fmla="*/ 235 w 766"/>
                <a:gd name="T49" fmla="*/ 236 h 600"/>
                <a:gd name="T50" fmla="*/ 86 w 766"/>
                <a:gd name="T51" fmla="*/ 236 h 600"/>
                <a:gd name="T52" fmla="*/ 208 w 766"/>
                <a:gd name="T53" fmla="*/ 325 h 600"/>
                <a:gd name="T54" fmla="*/ 181 w 766"/>
                <a:gd name="T55" fmla="*/ 325 h 600"/>
                <a:gd name="T56" fmla="*/ 188 w 766"/>
                <a:gd name="T57" fmla="*/ 339 h 600"/>
                <a:gd name="T58" fmla="*/ 196 w 766"/>
                <a:gd name="T59" fmla="*/ 510 h 600"/>
                <a:gd name="T60" fmla="*/ 129 w 766"/>
                <a:gd name="T61" fmla="*/ 510 h 600"/>
                <a:gd name="T62" fmla="*/ 137 w 766"/>
                <a:gd name="T63" fmla="*/ 339 h 600"/>
                <a:gd name="T64" fmla="*/ 145 w 766"/>
                <a:gd name="T65" fmla="*/ 325 h 600"/>
                <a:gd name="T66" fmla="*/ 0 w 766"/>
                <a:gd name="T67" fmla="*/ 438 h 600"/>
                <a:gd name="T68" fmla="*/ 66 w 766"/>
                <a:gd name="T69" fmla="*/ 600 h 600"/>
                <a:gd name="T70" fmla="*/ 89 w 766"/>
                <a:gd name="T71" fmla="*/ 432 h 600"/>
                <a:gd name="T72" fmla="*/ 230 w 766"/>
                <a:gd name="T73" fmla="*/ 600 h 600"/>
                <a:gd name="T74" fmla="*/ 253 w 766"/>
                <a:gd name="T75" fmla="*/ 432 h 600"/>
                <a:gd name="T76" fmla="*/ 321 w 766"/>
                <a:gd name="T77" fmla="*/ 600 h 600"/>
                <a:gd name="T78" fmla="*/ 208 w 766"/>
                <a:gd name="T79" fmla="*/ 325 h 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766" h="600">
                  <a:moveTo>
                    <a:pt x="391" y="195"/>
                  </a:moveTo>
                  <a:lnTo>
                    <a:pt x="282" y="304"/>
                  </a:lnTo>
                  <a:cubicBezTo>
                    <a:pt x="293" y="310"/>
                    <a:pt x="303" y="317"/>
                    <a:pt x="312" y="326"/>
                  </a:cubicBezTo>
                  <a:lnTo>
                    <a:pt x="391" y="248"/>
                  </a:lnTo>
                  <a:lnTo>
                    <a:pt x="476" y="333"/>
                  </a:lnTo>
                  <a:lnTo>
                    <a:pt x="596" y="213"/>
                  </a:lnTo>
                  <a:lnTo>
                    <a:pt x="614" y="259"/>
                  </a:lnTo>
                  <a:lnTo>
                    <a:pt x="652" y="129"/>
                  </a:lnTo>
                  <a:lnTo>
                    <a:pt x="522" y="167"/>
                  </a:lnTo>
                  <a:lnTo>
                    <a:pt x="570" y="186"/>
                  </a:lnTo>
                  <a:lnTo>
                    <a:pt x="476" y="280"/>
                  </a:lnTo>
                  <a:lnTo>
                    <a:pt x="391" y="195"/>
                  </a:lnTo>
                  <a:close/>
                  <a:moveTo>
                    <a:pt x="766" y="80"/>
                  </a:moveTo>
                  <a:lnTo>
                    <a:pt x="766" y="80"/>
                  </a:lnTo>
                  <a:lnTo>
                    <a:pt x="766" y="32"/>
                  </a:lnTo>
                  <a:lnTo>
                    <a:pt x="465" y="32"/>
                  </a:lnTo>
                  <a:lnTo>
                    <a:pt x="465" y="0"/>
                  </a:lnTo>
                  <a:lnTo>
                    <a:pt x="437" y="0"/>
                  </a:lnTo>
                  <a:lnTo>
                    <a:pt x="437" y="32"/>
                  </a:lnTo>
                  <a:lnTo>
                    <a:pt x="154" y="32"/>
                  </a:lnTo>
                  <a:lnTo>
                    <a:pt x="154" y="80"/>
                  </a:lnTo>
                  <a:lnTo>
                    <a:pt x="175" y="80"/>
                  </a:lnTo>
                  <a:lnTo>
                    <a:pt x="175" y="122"/>
                  </a:lnTo>
                  <a:cubicBezTo>
                    <a:pt x="190" y="124"/>
                    <a:pt x="203" y="128"/>
                    <a:pt x="216" y="135"/>
                  </a:cubicBezTo>
                  <a:lnTo>
                    <a:pt x="216" y="80"/>
                  </a:lnTo>
                  <a:lnTo>
                    <a:pt x="706" y="80"/>
                  </a:lnTo>
                  <a:lnTo>
                    <a:pt x="706" y="394"/>
                  </a:lnTo>
                  <a:lnTo>
                    <a:pt x="355" y="394"/>
                  </a:lnTo>
                  <a:cubicBezTo>
                    <a:pt x="356" y="399"/>
                    <a:pt x="358" y="404"/>
                    <a:pt x="359" y="410"/>
                  </a:cubicBezTo>
                  <a:lnTo>
                    <a:pt x="706" y="410"/>
                  </a:lnTo>
                  <a:lnTo>
                    <a:pt x="706" y="427"/>
                  </a:lnTo>
                  <a:lnTo>
                    <a:pt x="361" y="427"/>
                  </a:lnTo>
                  <a:cubicBezTo>
                    <a:pt x="361" y="430"/>
                    <a:pt x="362" y="434"/>
                    <a:pt x="362" y="438"/>
                  </a:cubicBezTo>
                  <a:lnTo>
                    <a:pt x="362" y="478"/>
                  </a:lnTo>
                  <a:lnTo>
                    <a:pt x="437" y="478"/>
                  </a:lnTo>
                  <a:lnTo>
                    <a:pt x="437" y="595"/>
                  </a:lnTo>
                  <a:lnTo>
                    <a:pt x="465" y="595"/>
                  </a:lnTo>
                  <a:lnTo>
                    <a:pt x="465" y="478"/>
                  </a:lnTo>
                  <a:lnTo>
                    <a:pt x="560" y="478"/>
                  </a:lnTo>
                  <a:lnTo>
                    <a:pt x="603" y="592"/>
                  </a:lnTo>
                  <a:lnTo>
                    <a:pt x="631" y="585"/>
                  </a:lnTo>
                  <a:lnTo>
                    <a:pt x="591" y="478"/>
                  </a:lnTo>
                  <a:lnTo>
                    <a:pt x="766" y="478"/>
                  </a:lnTo>
                  <a:lnTo>
                    <a:pt x="766" y="427"/>
                  </a:lnTo>
                  <a:lnTo>
                    <a:pt x="747" y="427"/>
                  </a:lnTo>
                  <a:lnTo>
                    <a:pt x="747" y="80"/>
                  </a:lnTo>
                  <a:lnTo>
                    <a:pt x="766" y="80"/>
                  </a:lnTo>
                  <a:close/>
                  <a:moveTo>
                    <a:pt x="161" y="310"/>
                  </a:moveTo>
                  <a:lnTo>
                    <a:pt x="161" y="310"/>
                  </a:lnTo>
                  <a:cubicBezTo>
                    <a:pt x="202" y="310"/>
                    <a:pt x="235" y="277"/>
                    <a:pt x="235" y="236"/>
                  </a:cubicBezTo>
                  <a:cubicBezTo>
                    <a:pt x="235" y="194"/>
                    <a:pt x="202" y="161"/>
                    <a:pt x="161" y="161"/>
                  </a:cubicBezTo>
                  <a:cubicBezTo>
                    <a:pt x="119" y="161"/>
                    <a:pt x="86" y="194"/>
                    <a:pt x="86" y="236"/>
                  </a:cubicBezTo>
                  <a:cubicBezTo>
                    <a:pt x="86" y="277"/>
                    <a:pt x="119" y="310"/>
                    <a:pt x="161" y="310"/>
                  </a:cubicBezTo>
                  <a:close/>
                  <a:moveTo>
                    <a:pt x="208" y="325"/>
                  </a:moveTo>
                  <a:lnTo>
                    <a:pt x="208" y="325"/>
                  </a:lnTo>
                  <a:lnTo>
                    <a:pt x="181" y="325"/>
                  </a:lnTo>
                  <a:lnTo>
                    <a:pt x="185" y="328"/>
                  </a:lnTo>
                  <a:cubicBezTo>
                    <a:pt x="188" y="331"/>
                    <a:pt x="190" y="336"/>
                    <a:pt x="188" y="339"/>
                  </a:cubicBezTo>
                  <a:lnTo>
                    <a:pt x="178" y="365"/>
                  </a:lnTo>
                  <a:lnTo>
                    <a:pt x="196" y="510"/>
                  </a:lnTo>
                  <a:lnTo>
                    <a:pt x="163" y="540"/>
                  </a:lnTo>
                  <a:lnTo>
                    <a:pt x="129" y="510"/>
                  </a:lnTo>
                  <a:lnTo>
                    <a:pt x="147" y="365"/>
                  </a:lnTo>
                  <a:lnTo>
                    <a:pt x="137" y="339"/>
                  </a:lnTo>
                  <a:cubicBezTo>
                    <a:pt x="135" y="336"/>
                    <a:pt x="137" y="331"/>
                    <a:pt x="140" y="328"/>
                  </a:cubicBezTo>
                  <a:lnTo>
                    <a:pt x="145" y="325"/>
                  </a:lnTo>
                  <a:lnTo>
                    <a:pt x="112" y="325"/>
                  </a:lnTo>
                  <a:cubicBezTo>
                    <a:pt x="50" y="325"/>
                    <a:pt x="0" y="376"/>
                    <a:pt x="0" y="438"/>
                  </a:cubicBezTo>
                  <a:lnTo>
                    <a:pt x="0" y="600"/>
                  </a:lnTo>
                  <a:lnTo>
                    <a:pt x="66" y="600"/>
                  </a:lnTo>
                  <a:lnTo>
                    <a:pt x="66" y="432"/>
                  </a:lnTo>
                  <a:lnTo>
                    <a:pt x="89" y="432"/>
                  </a:lnTo>
                  <a:lnTo>
                    <a:pt x="89" y="600"/>
                  </a:lnTo>
                  <a:lnTo>
                    <a:pt x="230" y="600"/>
                  </a:lnTo>
                  <a:lnTo>
                    <a:pt x="230" y="432"/>
                  </a:lnTo>
                  <a:lnTo>
                    <a:pt x="253" y="432"/>
                  </a:lnTo>
                  <a:lnTo>
                    <a:pt x="253" y="600"/>
                  </a:lnTo>
                  <a:lnTo>
                    <a:pt x="321" y="600"/>
                  </a:lnTo>
                  <a:lnTo>
                    <a:pt x="321" y="438"/>
                  </a:lnTo>
                  <a:cubicBezTo>
                    <a:pt x="321" y="376"/>
                    <a:pt x="271" y="325"/>
                    <a:pt x="208" y="32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71" tIns="34285" rIns="68571" bIns="34285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" name="Freeform 14"/>
            <p:cNvSpPr>
              <a:spLocks noEditPoints="1"/>
            </p:cNvSpPr>
            <p:nvPr/>
          </p:nvSpPr>
          <p:spPr bwMode="auto">
            <a:xfrm>
              <a:off x="3367064" y="2568945"/>
              <a:ext cx="395577" cy="494730"/>
            </a:xfrm>
            <a:custGeom>
              <a:avLst/>
              <a:gdLst>
                <a:gd name="T0" fmla="*/ 82 w 484"/>
                <a:gd name="T1" fmla="*/ 166 h 606"/>
                <a:gd name="T2" fmla="*/ 82 w 484"/>
                <a:gd name="T3" fmla="*/ 186 h 606"/>
                <a:gd name="T4" fmla="*/ 331 w 484"/>
                <a:gd name="T5" fmla="*/ 193 h 606"/>
                <a:gd name="T6" fmla="*/ 331 w 484"/>
                <a:gd name="T7" fmla="*/ 173 h 606"/>
                <a:gd name="T8" fmla="*/ 387 w 484"/>
                <a:gd name="T9" fmla="*/ 556 h 606"/>
                <a:gd name="T10" fmla="*/ 388 w 484"/>
                <a:gd name="T11" fmla="*/ 564 h 606"/>
                <a:gd name="T12" fmla="*/ 418 w 484"/>
                <a:gd name="T13" fmla="*/ 594 h 606"/>
                <a:gd name="T14" fmla="*/ 474 w 484"/>
                <a:gd name="T15" fmla="*/ 581 h 606"/>
                <a:gd name="T16" fmla="*/ 474 w 484"/>
                <a:gd name="T17" fmla="*/ 531 h 606"/>
                <a:gd name="T18" fmla="*/ 444 w 484"/>
                <a:gd name="T19" fmla="*/ 501 h 606"/>
                <a:gd name="T20" fmla="*/ 418 w 484"/>
                <a:gd name="T21" fmla="*/ 519 h 606"/>
                <a:gd name="T22" fmla="*/ 384 w 484"/>
                <a:gd name="T23" fmla="*/ 553 h 606"/>
                <a:gd name="T24" fmla="*/ 218 w 484"/>
                <a:gd name="T25" fmla="*/ 354 h 606"/>
                <a:gd name="T26" fmla="*/ 229 w 484"/>
                <a:gd name="T27" fmla="*/ 336 h 606"/>
                <a:gd name="T28" fmla="*/ 207 w 484"/>
                <a:gd name="T29" fmla="*/ 320 h 606"/>
                <a:gd name="T30" fmla="*/ 207 w 484"/>
                <a:gd name="T31" fmla="*/ 327 h 606"/>
                <a:gd name="T32" fmla="*/ 246 w 484"/>
                <a:gd name="T33" fmla="*/ 422 h 606"/>
                <a:gd name="T34" fmla="*/ 297 w 484"/>
                <a:gd name="T35" fmla="*/ 364 h 606"/>
                <a:gd name="T36" fmla="*/ 296 w 484"/>
                <a:gd name="T37" fmla="*/ 357 h 606"/>
                <a:gd name="T38" fmla="*/ 224 w 484"/>
                <a:gd name="T39" fmla="*/ 362 h 606"/>
                <a:gd name="T40" fmla="*/ 224 w 484"/>
                <a:gd name="T41" fmla="*/ 368 h 606"/>
                <a:gd name="T42" fmla="*/ 246 w 484"/>
                <a:gd name="T43" fmla="*/ 422 h 606"/>
                <a:gd name="T44" fmla="*/ 429 w 484"/>
                <a:gd name="T45" fmla="*/ 493 h 606"/>
                <a:gd name="T46" fmla="*/ 429 w 484"/>
                <a:gd name="T47" fmla="*/ 487 h 606"/>
                <a:gd name="T48" fmla="*/ 394 w 484"/>
                <a:gd name="T49" fmla="*/ 451 h 606"/>
                <a:gd name="T50" fmla="*/ 256 w 484"/>
                <a:gd name="T51" fmla="*/ 425 h 606"/>
                <a:gd name="T52" fmla="*/ 256 w 484"/>
                <a:gd name="T53" fmla="*/ 432 h 606"/>
                <a:gd name="T54" fmla="*/ 354 w 484"/>
                <a:gd name="T55" fmla="*/ 530 h 606"/>
                <a:gd name="T56" fmla="*/ 395 w 484"/>
                <a:gd name="T57" fmla="*/ 528 h 606"/>
                <a:gd name="T58" fmla="*/ 20 w 484"/>
                <a:gd name="T59" fmla="*/ 150 h 606"/>
                <a:gd name="T60" fmla="*/ 89 w 484"/>
                <a:gd name="T61" fmla="*/ 152 h 606"/>
                <a:gd name="T62" fmla="*/ 141 w 484"/>
                <a:gd name="T63" fmla="*/ 100 h 606"/>
                <a:gd name="T64" fmla="*/ 141 w 484"/>
                <a:gd name="T65" fmla="*/ 93 h 606"/>
                <a:gd name="T66" fmla="*/ 383 w 484"/>
                <a:gd name="T67" fmla="*/ 28 h 606"/>
                <a:gd name="T68" fmla="*/ 394 w 484"/>
                <a:gd name="T69" fmla="*/ 422 h 606"/>
                <a:gd name="T70" fmla="*/ 414 w 484"/>
                <a:gd name="T71" fmla="*/ 449 h 606"/>
                <a:gd name="T72" fmla="*/ 414 w 484"/>
                <a:gd name="T73" fmla="*/ 39 h 606"/>
                <a:gd name="T74" fmla="*/ 383 w 484"/>
                <a:gd name="T75" fmla="*/ 0 h 606"/>
                <a:gd name="T76" fmla="*/ 121 w 484"/>
                <a:gd name="T77" fmla="*/ 2 h 606"/>
                <a:gd name="T78" fmla="*/ 0 w 484"/>
                <a:gd name="T79" fmla="*/ 123 h 606"/>
                <a:gd name="T80" fmla="*/ 0 w 484"/>
                <a:gd name="T81" fmla="*/ 492 h 606"/>
                <a:gd name="T82" fmla="*/ 31 w 484"/>
                <a:gd name="T83" fmla="*/ 530 h 606"/>
                <a:gd name="T84" fmla="*/ 319 w 484"/>
                <a:gd name="T85" fmla="*/ 524 h 606"/>
                <a:gd name="T86" fmla="*/ 305 w 484"/>
                <a:gd name="T87" fmla="*/ 503 h 606"/>
                <a:gd name="T88" fmla="*/ 20 w 484"/>
                <a:gd name="T89" fmla="*/ 492 h 606"/>
                <a:gd name="T90" fmla="*/ 20 w 484"/>
                <a:gd name="T91" fmla="*/ 150 h 606"/>
                <a:gd name="T92" fmla="*/ 156 w 484"/>
                <a:gd name="T93" fmla="*/ 322 h 606"/>
                <a:gd name="T94" fmla="*/ 156 w 484"/>
                <a:gd name="T95" fmla="*/ 301 h 606"/>
                <a:gd name="T96" fmla="*/ 82 w 484"/>
                <a:gd name="T97" fmla="*/ 294 h 606"/>
                <a:gd name="T98" fmla="*/ 82 w 484"/>
                <a:gd name="T99" fmla="*/ 315 h 606"/>
                <a:gd name="T100" fmla="*/ 82 w 484"/>
                <a:gd name="T101" fmla="*/ 272 h 606"/>
                <a:gd name="T102" fmla="*/ 331 w 484"/>
                <a:gd name="T103" fmla="*/ 279 h 606"/>
                <a:gd name="T104" fmla="*/ 331 w 484"/>
                <a:gd name="T105" fmla="*/ 258 h 606"/>
                <a:gd name="T106" fmla="*/ 82 w 484"/>
                <a:gd name="T107" fmla="*/ 252 h 606"/>
                <a:gd name="T108" fmla="*/ 82 w 484"/>
                <a:gd name="T109" fmla="*/ 272 h 606"/>
                <a:gd name="T110" fmla="*/ 82 w 484"/>
                <a:gd name="T111" fmla="*/ 236 h 606"/>
                <a:gd name="T112" fmla="*/ 331 w 484"/>
                <a:gd name="T113" fmla="*/ 229 h 606"/>
                <a:gd name="T114" fmla="*/ 331 w 484"/>
                <a:gd name="T115" fmla="*/ 209 h 606"/>
                <a:gd name="T116" fmla="*/ 82 w 484"/>
                <a:gd name="T117" fmla="*/ 216 h 6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84" h="606">
                  <a:moveTo>
                    <a:pt x="331" y="166"/>
                  </a:moveTo>
                  <a:lnTo>
                    <a:pt x="82" y="166"/>
                  </a:lnTo>
                  <a:lnTo>
                    <a:pt x="82" y="173"/>
                  </a:lnTo>
                  <a:lnTo>
                    <a:pt x="82" y="186"/>
                  </a:lnTo>
                  <a:lnTo>
                    <a:pt x="82" y="193"/>
                  </a:lnTo>
                  <a:lnTo>
                    <a:pt x="331" y="193"/>
                  </a:lnTo>
                  <a:lnTo>
                    <a:pt x="331" y="186"/>
                  </a:lnTo>
                  <a:lnTo>
                    <a:pt x="331" y="173"/>
                  </a:lnTo>
                  <a:lnTo>
                    <a:pt x="331" y="166"/>
                  </a:lnTo>
                  <a:close/>
                  <a:moveTo>
                    <a:pt x="387" y="556"/>
                  </a:moveTo>
                  <a:lnTo>
                    <a:pt x="384" y="560"/>
                  </a:lnTo>
                  <a:lnTo>
                    <a:pt x="388" y="564"/>
                  </a:lnTo>
                  <a:lnTo>
                    <a:pt x="408" y="583"/>
                  </a:lnTo>
                  <a:lnTo>
                    <a:pt x="418" y="594"/>
                  </a:lnTo>
                  <a:cubicBezTo>
                    <a:pt x="430" y="606"/>
                    <a:pt x="450" y="606"/>
                    <a:pt x="462" y="594"/>
                  </a:cubicBezTo>
                  <a:lnTo>
                    <a:pt x="474" y="581"/>
                  </a:lnTo>
                  <a:cubicBezTo>
                    <a:pt x="481" y="575"/>
                    <a:pt x="484" y="565"/>
                    <a:pt x="483" y="556"/>
                  </a:cubicBezTo>
                  <a:cubicBezTo>
                    <a:pt x="484" y="548"/>
                    <a:pt x="481" y="538"/>
                    <a:pt x="474" y="531"/>
                  </a:cubicBezTo>
                  <a:lnTo>
                    <a:pt x="462" y="519"/>
                  </a:lnTo>
                  <a:lnTo>
                    <a:pt x="444" y="501"/>
                  </a:lnTo>
                  <a:lnTo>
                    <a:pt x="440" y="497"/>
                  </a:lnTo>
                  <a:lnTo>
                    <a:pt x="418" y="519"/>
                  </a:lnTo>
                  <a:lnTo>
                    <a:pt x="412" y="525"/>
                  </a:lnTo>
                  <a:lnTo>
                    <a:pt x="384" y="553"/>
                  </a:lnTo>
                  <a:lnTo>
                    <a:pt x="387" y="556"/>
                  </a:lnTo>
                  <a:close/>
                  <a:moveTo>
                    <a:pt x="218" y="354"/>
                  </a:moveTo>
                  <a:lnTo>
                    <a:pt x="234" y="338"/>
                  </a:lnTo>
                  <a:lnTo>
                    <a:pt x="229" y="336"/>
                  </a:lnTo>
                  <a:lnTo>
                    <a:pt x="234" y="331"/>
                  </a:lnTo>
                  <a:lnTo>
                    <a:pt x="207" y="320"/>
                  </a:lnTo>
                  <a:lnTo>
                    <a:pt x="211" y="328"/>
                  </a:lnTo>
                  <a:lnTo>
                    <a:pt x="207" y="327"/>
                  </a:lnTo>
                  <a:lnTo>
                    <a:pt x="218" y="354"/>
                  </a:lnTo>
                  <a:close/>
                  <a:moveTo>
                    <a:pt x="246" y="422"/>
                  </a:moveTo>
                  <a:lnTo>
                    <a:pt x="302" y="366"/>
                  </a:lnTo>
                  <a:lnTo>
                    <a:pt x="297" y="364"/>
                  </a:lnTo>
                  <a:lnTo>
                    <a:pt x="302" y="359"/>
                  </a:lnTo>
                  <a:lnTo>
                    <a:pt x="296" y="357"/>
                  </a:lnTo>
                  <a:lnTo>
                    <a:pt x="249" y="337"/>
                  </a:lnTo>
                  <a:lnTo>
                    <a:pt x="224" y="362"/>
                  </a:lnTo>
                  <a:lnTo>
                    <a:pt x="226" y="367"/>
                  </a:lnTo>
                  <a:lnTo>
                    <a:pt x="224" y="368"/>
                  </a:lnTo>
                  <a:lnTo>
                    <a:pt x="243" y="416"/>
                  </a:lnTo>
                  <a:lnTo>
                    <a:pt x="246" y="422"/>
                  </a:lnTo>
                  <a:close/>
                  <a:moveTo>
                    <a:pt x="412" y="511"/>
                  </a:moveTo>
                  <a:lnTo>
                    <a:pt x="429" y="493"/>
                  </a:lnTo>
                  <a:lnTo>
                    <a:pt x="426" y="490"/>
                  </a:lnTo>
                  <a:lnTo>
                    <a:pt x="429" y="487"/>
                  </a:lnTo>
                  <a:lnTo>
                    <a:pt x="414" y="472"/>
                  </a:lnTo>
                  <a:lnTo>
                    <a:pt x="394" y="451"/>
                  </a:lnTo>
                  <a:lnTo>
                    <a:pt x="312" y="369"/>
                  </a:lnTo>
                  <a:lnTo>
                    <a:pt x="256" y="425"/>
                  </a:lnTo>
                  <a:lnTo>
                    <a:pt x="260" y="429"/>
                  </a:lnTo>
                  <a:lnTo>
                    <a:pt x="256" y="432"/>
                  </a:lnTo>
                  <a:lnTo>
                    <a:pt x="334" y="510"/>
                  </a:lnTo>
                  <a:lnTo>
                    <a:pt x="354" y="530"/>
                  </a:lnTo>
                  <a:lnTo>
                    <a:pt x="374" y="549"/>
                  </a:lnTo>
                  <a:lnTo>
                    <a:pt x="395" y="528"/>
                  </a:lnTo>
                  <a:lnTo>
                    <a:pt x="412" y="511"/>
                  </a:lnTo>
                  <a:close/>
                  <a:moveTo>
                    <a:pt x="20" y="150"/>
                  </a:moveTo>
                  <a:lnTo>
                    <a:pt x="89" y="152"/>
                  </a:lnTo>
                  <a:lnTo>
                    <a:pt x="89" y="152"/>
                  </a:lnTo>
                  <a:lnTo>
                    <a:pt x="89" y="152"/>
                  </a:lnTo>
                  <a:cubicBezTo>
                    <a:pt x="118" y="152"/>
                    <a:pt x="141" y="129"/>
                    <a:pt x="141" y="100"/>
                  </a:cubicBezTo>
                  <a:lnTo>
                    <a:pt x="141" y="94"/>
                  </a:lnTo>
                  <a:lnTo>
                    <a:pt x="141" y="93"/>
                  </a:lnTo>
                  <a:lnTo>
                    <a:pt x="141" y="28"/>
                  </a:lnTo>
                  <a:lnTo>
                    <a:pt x="383" y="28"/>
                  </a:lnTo>
                  <a:cubicBezTo>
                    <a:pt x="389" y="28"/>
                    <a:pt x="394" y="32"/>
                    <a:pt x="394" y="38"/>
                  </a:cubicBezTo>
                  <a:lnTo>
                    <a:pt x="394" y="422"/>
                  </a:lnTo>
                  <a:lnTo>
                    <a:pt x="394" y="429"/>
                  </a:lnTo>
                  <a:lnTo>
                    <a:pt x="414" y="449"/>
                  </a:lnTo>
                  <a:lnTo>
                    <a:pt x="414" y="443"/>
                  </a:lnTo>
                  <a:lnTo>
                    <a:pt x="414" y="39"/>
                  </a:lnTo>
                  <a:lnTo>
                    <a:pt x="414" y="32"/>
                  </a:lnTo>
                  <a:cubicBezTo>
                    <a:pt x="414" y="15"/>
                    <a:pt x="400" y="0"/>
                    <a:pt x="383" y="0"/>
                  </a:cubicBezTo>
                  <a:lnTo>
                    <a:pt x="123" y="0"/>
                  </a:lnTo>
                  <a:lnTo>
                    <a:pt x="121" y="2"/>
                  </a:lnTo>
                  <a:lnTo>
                    <a:pt x="1" y="122"/>
                  </a:lnTo>
                  <a:lnTo>
                    <a:pt x="0" y="123"/>
                  </a:lnTo>
                  <a:lnTo>
                    <a:pt x="0" y="130"/>
                  </a:lnTo>
                  <a:lnTo>
                    <a:pt x="0" y="492"/>
                  </a:lnTo>
                  <a:lnTo>
                    <a:pt x="0" y="499"/>
                  </a:lnTo>
                  <a:cubicBezTo>
                    <a:pt x="0" y="516"/>
                    <a:pt x="14" y="530"/>
                    <a:pt x="31" y="530"/>
                  </a:cubicBezTo>
                  <a:lnTo>
                    <a:pt x="326" y="530"/>
                  </a:lnTo>
                  <a:lnTo>
                    <a:pt x="319" y="524"/>
                  </a:lnTo>
                  <a:lnTo>
                    <a:pt x="326" y="524"/>
                  </a:lnTo>
                  <a:lnTo>
                    <a:pt x="305" y="503"/>
                  </a:lnTo>
                  <a:lnTo>
                    <a:pt x="31" y="503"/>
                  </a:lnTo>
                  <a:cubicBezTo>
                    <a:pt x="25" y="503"/>
                    <a:pt x="21" y="498"/>
                    <a:pt x="20" y="492"/>
                  </a:cubicBezTo>
                  <a:lnTo>
                    <a:pt x="20" y="492"/>
                  </a:lnTo>
                  <a:lnTo>
                    <a:pt x="20" y="150"/>
                  </a:lnTo>
                  <a:close/>
                  <a:moveTo>
                    <a:pt x="82" y="322"/>
                  </a:moveTo>
                  <a:lnTo>
                    <a:pt x="156" y="322"/>
                  </a:lnTo>
                  <a:lnTo>
                    <a:pt x="156" y="315"/>
                  </a:lnTo>
                  <a:lnTo>
                    <a:pt x="156" y="301"/>
                  </a:lnTo>
                  <a:lnTo>
                    <a:pt x="156" y="294"/>
                  </a:lnTo>
                  <a:lnTo>
                    <a:pt x="82" y="294"/>
                  </a:lnTo>
                  <a:lnTo>
                    <a:pt x="82" y="301"/>
                  </a:lnTo>
                  <a:lnTo>
                    <a:pt x="82" y="315"/>
                  </a:lnTo>
                  <a:lnTo>
                    <a:pt x="82" y="322"/>
                  </a:lnTo>
                  <a:close/>
                  <a:moveTo>
                    <a:pt x="82" y="272"/>
                  </a:moveTo>
                  <a:lnTo>
                    <a:pt x="82" y="279"/>
                  </a:lnTo>
                  <a:lnTo>
                    <a:pt x="331" y="279"/>
                  </a:lnTo>
                  <a:lnTo>
                    <a:pt x="331" y="272"/>
                  </a:lnTo>
                  <a:lnTo>
                    <a:pt x="331" y="258"/>
                  </a:lnTo>
                  <a:lnTo>
                    <a:pt x="331" y="252"/>
                  </a:lnTo>
                  <a:lnTo>
                    <a:pt x="82" y="252"/>
                  </a:lnTo>
                  <a:lnTo>
                    <a:pt x="82" y="258"/>
                  </a:lnTo>
                  <a:lnTo>
                    <a:pt x="82" y="272"/>
                  </a:lnTo>
                  <a:close/>
                  <a:moveTo>
                    <a:pt x="82" y="229"/>
                  </a:moveTo>
                  <a:lnTo>
                    <a:pt x="82" y="236"/>
                  </a:lnTo>
                  <a:lnTo>
                    <a:pt x="331" y="236"/>
                  </a:lnTo>
                  <a:lnTo>
                    <a:pt x="331" y="229"/>
                  </a:lnTo>
                  <a:lnTo>
                    <a:pt x="331" y="216"/>
                  </a:lnTo>
                  <a:lnTo>
                    <a:pt x="331" y="209"/>
                  </a:lnTo>
                  <a:lnTo>
                    <a:pt x="82" y="209"/>
                  </a:lnTo>
                  <a:lnTo>
                    <a:pt x="82" y="216"/>
                  </a:lnTo>
                  <a:lnTo>
                    <a:pt x="82" y="22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71" tIns="34285" rIns="68571" bIns="34285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Freeform 15"/>
            <p:cNvSpPr>
              <a:spLocks noEditPoints="1"/>
            </p:cNvSpPr>
            <p:nvPr/>
          </p:nvSpPr>
          <p:spPr bwMode="auto">
            <a:xfrm>
              <a:off x="6560577" y="4146108"/>
              <a:ext cx="464802" cy="494730"/>
            </a:xfrm>
            <a:custGeom>
              <a:avLst/>
              <a:gdLst>
                <a:gd name="T0" fmla="*/ 171 w 568"/>
                <a:gd name="T1" fmla="*/ 92 h 606"/>
                <a:gd name="T2" fmla="*/ 372 w 568"/>
                <a:gd name="T3" fmla="*/ 67 h 606"/>
                <a:gd name="T4" fmla="*/ 300 w 568"/>
                <a:gd name="T5" fmla="*/ 41 h 606"/>
                <a:gd name="T6" fmla="*/ 217 w 568"/>
                <a:gd name="T7" fmla="*/ 41 h 606"/>
                <a:gd name="T8" fmla="*/ 145 w 568"/>
                <a:gd name="T9" fmla="*/ 67 h 606"/>
                <a:gd name="T10" fmla="*/ 468 w 568"/>
                <a:gd name="T11" fmla="*/ 525 h 606"/>
                <a:gd name="T12" fmla="*/ 475 w 568"/>
                <a:gd name="T13" fmla="*/ 507 h 606"/>
                <a:gd name="T14" fmla="*/ 443 w 568"/>
                <a:gd name="T15" fmla="*/ 393 h 606"/>
                <a:gd name="T16" fmla="*/ 422 w 568"/>
                <a:gd name="T17" fmla="*/ 393 h 606"/>
                <a:gd name="T18" fmla="*/ 422 w 568"/>
                <a:gd name="T19" fmla="*/ 481 h 606"/>
                <a:gd name="T20" fmla="*/ 422 w 568"/>
                <a:gd name="T21" fmla="*/ 483 h 606"/>
                <a:gd name="T22" fmla="*/ 423 w 568"/>
                <a:gd name="T23" fmla="*/ 484 h 606"/>
                <a:gd name="T24" fmla="*/ 425 w 568"/>
                <a:gd name="T25" fmla="*/ 486 h 606"/>
                <a:gd name="T26" fmla="*/ 541 w 568"/>
                <a:gd name="T27" fmla="*/ 400 h 606"/>
                <a:gd name="T28" fmla="*/ 432 w 568"/>
                <a:gd name="T29" fmla="*/ 342 h 606"/>
                <a:gd name="T30" fmla="*/ 407 w 568"/>
                <a:gd name="T31" fmla="*/ 604 h 606"/>
                <a:gd name="T32" fmla="*/ 562 w 568"/>
                <a:gd name="T33" fmla="*/ 499 h 606"/>
                <a:gd name="T34" fmla="*/ 542 w 568"/>
                <a:gd name="T35" fmla="*/ 495 h 606"/>
                <a:gd name="T36" fmla="*/ 432 w 568"/>
                <a:gd name="T37" fmla="*/ 586 h 606"/>
                <a:gd name="T38" fmla="*/ 323 w 568"/>
                <a:gd name="T39" fmla="*/ 453 h 606"/>
                <a:gd name="T40" fmla="*/ 453 w 568"/>
                <a:gd name="T41" fmla="*/ 365 h 606"/>
                <a:gd name="T42" fmla="*/ 542 w 568"/>
                <a:gd name="T43" fmla="*/ 495 h 606"/>
                <a:gd name="T44" fmla="*/ 190 w 568"/>
                <a:gd name="T45" fmla="*/ 494 h 606"/>
                <a:gd name="T46" fmla="*/ 325 w 568"/>
                <a:gd name="T47" fmla="*/ 360 h 606"/>
                <a:gd name="T48" fmla="*/ 353 w 568"/>
                <a:gd name="T49" fmla="*/ 339 h 606"/>
                <a:gd name="T50" fmla="*/ 491 w 568"/>
                <a:gd name="T51" fmla="*/ 205 h 606"/>
                <a:gd name="T52" fmla="*/ 496 w 568"/>
                <a:gd name="T53" fmla="*/ 331 h 606"/>
                <a:gd name="T54" fmla="*/ 518 w 568"/>
                <a:gd name="T55" fmla="*/ 339 h 606"/>
                <a:gd name="T56" fmla="*/ 518 w 568"/>
                <a:gd name="T57" fmla="*/ 139 h 606"/>
                <a:gd name="T58" fmla="*/ 27 w 568"/>
                <a:gd name="T59" fmla="*/ 112 h 606"/>
                <a:gd name="T60" fmla="*/ 0 w 568"/>
                <a:gd name="T61" fmla="*/ 211 h 606"/>
                <a:gd name="T62" fmla="*/ 0 w 568"/>
                <a:gd name="T63" fmla="*/ 360 h 606"/>
                <a:gd name="T64" fmla="*/ 0 w 568"/>
                <a:gd name="T65" fmla="*/ 504 h 606"/>
                <a:gd name="T66" fmla="*/ 286 w 568"/>
                <a:gd name="T67" fmla="*/ 531 h 606"/>
                <a:gd name="T68" fmla="*/ 21 w 568"/>
                <a:gd name="T69" fmla="*/ 211 h 606"/>
                <a:gd name="T70" fmla="*/ 27 w 568"/>
                <a:gd name="T71" fmla="*/ 205 h 606"/>
                <a:gd name="T72" fmla="*/ 169 w 568"/>
                <a:gd name="T73" fmla="*/ 339 h 606"/>
                <a:gd name="T74" fmla="*/ 21 w 568"/>
                <a:gd name="T75" fmla="*/ 211 h 606"/>
                <a:gd name="T76" fmla="*/ 169 w 568"/>
                <a:gd name="T77" fmla="*/ 360 h 606"/>
                <a:gd name="T78" fmla="*/ 27 w 568"/>
                <a:gd name="T79" fmla="*/ 494 h 606"/>
                <a:gd name="T80" fmla="*/ 21 w 568"/>
                <a:gd name="T81" fmla="*/ 360 h 606"/>
                <a:gd name="T82" fmla="*/ 190 w 568"/>
                <a:gd name="T83" fmla="*/ 339 h 606"/>
                <a:gd name="T84" fmla="*/ 190 w 568"/>
                <a:gd name="T85" fmla="*/ 205 h 606"/>
                <a:gd name="T86" fmla="*/ 332 w 568"/>
                <a:gd name="T87" fmla="*/ 339 h 606"/>
                <a:gd name="T88" fmla="*/ 342 w 568"/>
                <a:gd name="T89" fmla="*/ 139 h 606"/>
                <a:gd name="T90" fmla="*/ 361 w 568"/>
                <a:gd name="T91" fmla="*/ 157 h 606"/>
                <a:gd name="T92" fmla="*/ 324 w 568"/>
                <a:gd name="T93" fmla="*/ 157 h 606"/>
                <a:gd name="T94" fmla="*/ 180 w 568"/>
                <a:gd name="T95" fmla="*/ 139 h 606"/>
                <a:gd name="T96" fmla="*/ 198 w 568"/>
                <a:gd name="T97" fmla="*/ 157 h 606"/>
                <a:gd name="T98" fmla="*/ 161 w 568"/>
                <a:gd name="T99" fmla="*/ 157 h 6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568" h="606">
                  <a:moveTo>
                    <a:pt x="145" y="67"/>
                  </a:moveTo>
                  <a:cubicBezTo>
                    <a:pt x="145" y="81"/>
                    <a:pt x="157" y="92"/>
                    <a:pt x="171" y="92"/>
                  </a:cubicBezTo>
                  <a:lnTo>
                    <a:pt x="347" y="92"/>
                  </a:lnTo>
                  <a:cubicBezTo>
                    <a:pt x="361" y="92"/>
                    <a:pt x="372" y="81"/>
                    <a:pt x="372" y="67"/>
                  </a:cubicBezTo>
                  <a:cubicBezTo>
                    <a:pt x="372" y="53"/>
                    <a:pt x="361" y="41"/>
                    <a:pt x="347" y="41"/>
                  </a:cubicBezTo>
                  <a:lnTo>
                    <a:pt x="300" y="41"/>
                  </a:lnTo>
                  <a:cubicBezTo>
                    <a:pt x="300" y="18"/>
                    <a:pt x="282" y="0"/>
                    <a:pt x="259" y="0"/>
                  </a:cubicBezTo>
                  <a:cubicBezTo>
                    <a:pt x="236" y="0"/>
                    <a:pt x="217" y="18"/>
                    <a:pt x="217" y="41"/>
                  </a:cubicBezTo>
                  <a:lnTo>
                    <a:pt x="171" y="41"/>
                  </a:lnTo>
                  <a:cubicBezTo>
                    <a:pt x="157" y="41"/>
                    <a:pt x="145" y="53"/>
                    <a:pt x="145" y="67"/>
                  </a:cubicBezTo>
                  <a:close/>
                  <a:moveTo>
                    <a:pt x="460" y="522"/>
                  </a:moveTo>
                  <a:cubicBezTo>
                    <a:pt x="462" y="524"/>
                    <a:pt x="465" y="525"/>
                    <a:pt x="468" y="525"/>
                  </a:cubicBezTo>
                  <a:cubicBezTo>
                    <a:pt x="471" y="525"/>
                    <a:pt x="473" y="524"/>
                    <a:pt x="475" y="522"/>
                  </a:cubicBezTo>
                  <a:cubicBezTo>
                    <a:pt x="480" y="518"/>
                    <a:pt x="480" y="511"/>
                    <a:pt x="475" y="507"/>
                  </a:cubicBezTo>
                  <a:lnTo>
                    <a:pt x="443" y="474"/>
                  </a:lnTo>
                  <a:lnTo>
                    <a:pt x="443" y="393"/>
                  </a:lnTo>
                  <a:cubicBezTo>
                    <a:pt x="443" y="387"/>
                    <a:pt x="438" y="383"/>
                    <a:pt x="432" y="383"/>
                  </a:cubicBezTo>
                  <a:cubicBezTo>
                    <a:pt x="426" y="383"/>
                    <a:pt x="422" y="387"/>
                    <a:pt x="422" y="393"/>
                  </a:cubicBezTo>
                  <a:lnTo>
                    <a:pt x="422" y="479"/>
                  </a:lnTo>
                  <a:cubicBezTo>
                    <a:pt x="422" y="479"/>
                    <a:pt x="422" y="480"/>
                    <a:pt x="422" y="481"/>
                  </a:cubicBezTo>
                  <a:cubicBezTo>
                    <a:pt x="422" y="481"/>
                    <a:pt x="422" y="481"/>
                    <a:pt x="422" y="481"/>
                  </a:cubicBezTo>
                  <a:cubicBezTo>
                    <a:pt x="422" y="482"/>
                    <a:pt x="422" y="482"/>
                    <a:pt x="422" y="483"/>
                  </a:cubicBezTo>
                  <a:cubicBezTo>
                    <a:pt x="423" y="483"/>
                    <a:pt x="423" y="483"/>
                    <a:pt x="423" y="484"/>
                  </a:cubicBezTo>
                  <a:cubicBezTo>
                    <a:pt x="423" y="484"/>
                    <a:pt x="423" y="484"/>
                    <a:pt x="423" y="484"/>
                  </a:cubicBezTo>
                  <a:cubicBezTo>
                    <a:pt x="424" y="485"/>
                    <a:pt x="424" y="485"/>
                    <a:pt x="425" y="486"/>
                  </a:cubicBezTo>
                  <a:cubicBezTo>
                    <a:pt x="425" y="486"/>
                    <a:pt x="425" y="486"/>
                    <a:pt x="425" y="486"/>
                  </a:cubicBezTo>
                  <a:lnTo>
                    <a:pt x="460" y="522"/>
                  </a:lnTo>
                  <a:close/>
                  <a:moveTo>
                    <a:pt x="541" y="400"/>
                  </a:moveTo>
                  <a:cubicBezTo>
                    <a:pt x="522" y="371"/>
                    <a:pt x="492" y="351"/>
                    <a:pt x="457" y="344"/>
                  </a:cubicBezTo>
                  <a:cubicBezTo>
                    <a:pt x="449" y="343"/>
                    <a:pt x="440" y="342"/>
                    <a:pt x="432" y="342"/>
                  </a:cubicBezTo>
                  <a:cubicBezTo>
                    <a:pt x="369" y="342"/>
                    <a:pt x="314" y="387"/>
                    <a:pt x="303" y="449"/>
                  </a:cubicBezTo>
                  <a:cubicBezTo>
                    <a:pt x="289" y="521"/>
                    <a:pt x="336" y="590"/>
                    <a:pt x="407" y="604"/>
                  </a:cubicBezTo>
                  <a:cubicBezTo>
                    <a:pt x="416" y="605"/>
                    <a:pt x="424" y="606"/>
                    <a:pt x="432" y="606"/>
                  </a:cubicBezTo>
                  <a:cubicBezTo>
                    <a:pt x="496" y="606"/>
                    <a:pt x="550" y="561"/>
                    <a:pt x="562" y="499"/>
                  </a:cubicBezTo>
                  <a:cubicBezTo>
                    <a:pt x="568" y="464"/>
                    <a:pt x="561" y="429"/>
                    <a:pt x="541" y="400"/>
                  </a:cubicBezTo>
                  <a:close/>
                  <a:moveTo>
                    <a:pt x="542" y="495"/>
                  </a:moveTo>
                  <a:lnTo>
                    <a:pt x="542" y="495"/>
                  </a:lnTo>
                  <a:cubicBezTo>
                    <a:pt x="532" y="547"/>
                    <a:pt x="486" y="586"/>
                    <a:pt x="432" y="586"/>
                  </a:cubicBezTo>
                  <a:cubicBezTo>
                    <a:pt x="425" y="586"/>
                    <a:pt x="418" y="585"/>
                    <a:pt x="411" y="584"/>
                  </a:cubicBezTo>
                  <a:cubicBezTo>
                    <a:pt x="351" y="572"/>
                    <a:pt x="311" y="513"/>
                    <a:pt x="323" y="453"/>
                  </a:cubicBezTo>
                  <a:cubicBezTo>
                    <a:pt x="333" y="401"/>
                    <a:pt x="379" y="363"/>
                    <a:pt x="432" y="363"/>
                  </a:cubicBezTo>
                  <a:cubicBezTo>
                    <a:pt x="439" y="363"/>
                    <a:pt x="446" y="363"/>
                    <a:pt x="453" y="365"/>
                  </a:cubicBezTo>
                  <a:cubicBezTo>
                    <a:pt x="482" y="370"/>
                    <a:pt x="508" y="387"/>
                    <a:pt x="524" y="411"/>
                  </a:cubicBezTo>
                  <a:cubicBezTo>
                    <a:pt x="541" y="436"/>
                    <a:pt x="547" y="466"/>
                    <a:pt x="542" y="495"/>
                  </a:cubicBezTo>
                  <a:close/>
                  <a:moveTo>
                    <a:pt x="277" y="494"/>
                  </a:moveTo>
                  <a:lnTo>
                    <a:pt x="190" y="494"/>
                  </a:lnTo>
                  <a:lnTo>
                    <a:pt x="190" y="360"/>
                  </a:lnTo>
                  <a:lnTo>
                    <a:pt x="325" y="360"/>
                  </a:lnTo>
                  <a:cubicBezTo>
                    <a:pt x="334" y="352"/>
                    <a:pt x="343" y="345"/>
                    <a:pt x="353" y="339"/>
                  </a:cubicBezTo>
                  <a:lnTo>
                    <a:pt x="353" y="339"/>
                  </a:lnTo>
                  <a:lnTo>
                    <a:pt x="353" y="205"/>
                  </a:lnTo>
                  <a:lnTo>
                    <a:pt x="491" y="205"/>
                  </a:lnTo>
                  <a:cubicBezTo>
                    <a:pt x="494" y="205"/>
                    <a:pt x="496" y="208"/>
                    <a:pt x="496" y="211"/>
                  </a:cubicBezTo>
                  <a:lnTo>
                    <a:pt x="496" y="331"/>
                  </a:lnTo>
                  <a:cubicBezTo>
                    <a:pt x="504" y="335"/>
                    <a:pt x="511" y="339"/>
                    <a:pt x="518" y="343"/>
                  </a:cubicBezTo>
                  <a:lnTo>
                    <a:pt x="518" y="339"/>
                  </a:lnTo>
                  <a:lnTo>
                    <a:pt x="518" y="211"/>
                  </a:lnTo>
                  <a:lnTo>
                    <a:pt x="518" y="139"/>
                  </a:lnTo>
                  <a:cubicBezTo>
                    <a:pt x="518" y="124"/>
                    <a:pt x="506" y="112"/>
                    <a:pt x="491" y="112"/>
                  </a:cubicBezTo>
                  <a:lnTo>
                    <a:pt x="27" y="112"/>
                  </a:lnTo>
                  <a:cubicBezTo>
                    <a:pt x="12" y="112"/>
                    <a:pt x="0" y="124"/>
                    <a:pt x="0" y="139"/>
                  </a:cubicBezTo>
                  <a:lnTo>
                    <a:pt x="0" y="211"/>
                  </a:lnTo>
                  <a:lnTo>
                    <a:pt x="0" y="339"/>
                  </a:lnTo>
                  <a:lnTo>
                    <a:pt x="0" y="360"/>
                  </a:lnTo>
                  <a:lnTo>
                    <a:pt x="0" y="488"/>
                  </a:lnTo>
                  <a:lnTo>
                    <a:pt x="0" y="504"/>
                  </a:lnTo>
                  <a:cubicBezTo>
                    <a:pt x="0" y="519"/>
                    <a:pt x="12" y="531"/>
                    <a:pt x="27" y="531"/>
                  </a:cubicBezTo>
                  <a:lnTo>
                    <a:pt x="286" y="531"/>
                  </a:lnTo>
                  <a:cubicBezTo>
                    <a:pt x="282" y="519"/>
                    <a:pt x="278" y="507"/>
                    <a:pt x="277" y="494"/>
                  </a:cubicBezTo>
                  <a:close/>
                  <a:moveTo>
                    <a:pt x="21" y="211"/>
                  </a:moveTo>
                  <a:lnTo>
                    <a:pt x="21" y="211"/>
                  </a:lnTo>
                  <a:cubicBezTo>
                    <a:pt x="21" y="208"/>
                    <a:pt x="24" y="205"/>
                    <a:pt x="27" y="205"/>
                  </a:cubicBezTo>
                  <a:lnTo>
                    <a:pt x="169" y="205"/>
                  </a:lnTo>
                  <a:lnTo>
                    <a:pt x="169" y="339"/>
                  </a:lnTo>
                  <a:lnTo>
                    <a:pt x="21" y="339"/>
                  </a:lnTo>
                  <a:lnTo>
                    <a:pt x="21" y="211"/>
                  </a:lnTo>
                  <a:close/>
                  <a:moveTo>
                    <a:pt x="169" y="360"/>
                  </a:moveTo>
                  <a:lnTo>
                    <a:pt x="169" y="360"/>
                  </a:lnTo>
                  <a:lnTo>
                    <a:pt x="169" y="494"/>
                  </a:lnTo>
                  <a:lnTo>
                    <a:pt x="27" y="494"/>
                  </a:lnTo>
                  <a:cubicBezTo>
                    <a:pt x="24" y="494"/>
                    <a:pt x="21" y="491"/>
                    <a:pt x="21" y="488"/>
                  </a:cubicBezTo>
                  <a:lnTo>
                    <a:pt x="21" y="360"/>
                  </a:lnTo>
                  <a:lnTo>
                    <a:pt x="169" y="360"/>
                  </a:lnTo>
                  <a:close/>
                  <a:moveTo>
                    <a:pt x="190" y="339"/>
                  </a:moveTo>
                  <a:lnTo>
                    <a:pt x="190" y="339"/>
                  </a:lnTo>
                  <a:lnTo>
                    <a:pt x="190" y="205"/>
                  </a:lnTo>
                  <a:lnTo>
                    <a:pt x="332" y="205"/>
                  </a:lnTo>
                  <a:lnTo>
                    <a:pt x="332" y="339"/>
                  </a:lnTo>
                  <a:lnTo>
                    <a:pt x="190" y="339"/>
                  </a:lnTo>
                  <a:close/>
                  <a:moveTo>
                    <a:pt x="342" y="139"/>
                  </a:moveTo>
                  <a:lnTo>
                    <a:pt x="342" y="139"/>
                  </a:lnTo>
                  <a:cubicBezTo>
                    <a:pt x="353" y="139"/>
                    <a:pt x="361" y="147"/>
                    <a:pt x="361" y="157"/>
                  </a:cubicBezTo>
                  <a:cubicBezTo>
                    <a:pt x="361" y="167"/>
                    <a:pt x="353" y="176"/>
                    <a:pt x="342" y="176"/>
                  </a:cubicBezTo>
                  <a:cubicBezTo>
                    <a:pt x="332" y="176"/>
                    <a:pt x="324" y="167"/>
                    <a:pt x="324" y="157"/>
                  </a:cubicBezTo>
                  <a:cubicBezTo>
                    <a:pt x="324" y="147"/>
                    <a:pt x="332" y="139"/>
                    <a:pt x="342" y="139"/>
                  </a:cubicBezTo>
                  <a:close/>
                  <a:moveTo>
                    <a:pt x="180" y="139"/>
                  </a:moveTo>
                  <a:lnTo>
                    <a:pt x="180" y="139"/>
                  </a:lnTo>
                  <a:cubicBezTo>
                    <a:pt x="190" y="139"/>
                    <a:pt x="198" y="147"/>
                    <a:pt x="198" y="157"/>
                  </a:cubicBezTo>
                  <a:cubicBezTo>
                    <a:pt x="198" y="167"/>
                    <a:pt x="190" y="176"/>
                    <a:pt x="180" y="176"/>
                  </a:cubicBezTo>
                  <a:cubicBezTo>
                    <a:pt x="170" y="176"/>
                    <a:pt x="161" y="167"/>
                    <a:pt x="161" y="157"/>
                  </a:cubicBezTo>
                  <a:cubicBezTo>
                    <a:pt x="161" y="147"/>
                    <a:pt x="170" y="139"/>
                    <a:pt x="180" y="13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71" tIns="34285" rIns="68571" bIns="34285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4" name="Freeform 16"/>
            <p:cNvSpPr>
              <a:spLocks noEditPoints="1"/>
            </p:cNvSpPr>
            <p:nvPr/>
          </p:nvSpPr>
          <p:spPr bwMode="auto">
            <a:xfrm>
              <a:off x="1268281" y="2566966"/>
              <a:ext cx="526117" cy="494730"/>
            </a:xfrm>
            <a:custGeom>
              <a:avLst/>
              <a:gdLst>
                <a:gd name="T0" fmla="*/ 21 w 643"/>
                <a:gd name="T1" fmla="*/ 478 h 603"/>
                <a:gd name="T2" fmla="*/ 459 w 643"/>
                <a:gd name="T3" fmla="*/ 359 h 603"/>
                <a:gd name="T4" fmla="*/ 420 w 643"/>
                <a:gd name="T5" fmla="*/ 494 h 603"/>
                <a:gd name="T6" fmla="*/ 407 w 643"/>
                <a:gd name="T7" fmla="*/ 377 h 603"/>
                <a:gd name="T8" fmla="*/ 408 w 643"/>
                <a:gd name="T9" fmla="*/ 272 h 603"/>
                <a:gd name="T10" fmla="*/ 397 w 643"/>
                <a:gd name="T11" fmla="*/ 276 h 603"/>
                <a:gd name="T12" fmla="*/ 405 w 643"/>
                <a:gd name="T13" fmla="*/ 292 h 603"/>
                <a:gd name="T14" fmla="*/ 415 w 643"/>
                <a:gd name="T15" fmla="*/ 288 h 603"/>
                <a:gd name="T16" fmla="*/ 356 w 643"/>
                <a:gd name="T17" fmla="*/ 302 h 603"/>
                <a:gd name="T18" fmla="*/ 360 w 643"/>
                <a:gd name="T19" fmla="*/ 322 h 603"/>
                <a:gd name="T20" fmla="*/ 368 w 643"/>
                <a:gd name="T21" fmla="*/ 315 h 603"/>
                <a:gd name="T22" fmla="*/ 324 w 643"/>
                <a:gd name="T23" fmla="*/ 341 h 603"/>
                <a:gd name="T24" fmla="*/ 319 w 643"/>
                <a:gd name="T25" fmla="*/ 351 h 603"/>
                <a:gd name="T26" fmla="*/ 335 w 643"/>
                <a:gd name="T27" fmla="*/ 359 h 603"/>
                <a:gd name="T28" fmla="*/ 340 w 643"/>
                <a:gd name="T29" fmla="*/ 349 h 603"/>
                <a:gd name="T30" fmla="*/ 305 w 643"/>
                <a:gd name="T31" fmla="*/ 399 h 603"/>
                <a:gd name="T32" fmla="*/ 322 w 643"/>
                <a:gd name="T33" fmla="*/ 411 h 603"/>
                <a:gd name="T34" fmla="*/ 323 w 643"/>
                <a:gd name="T35" fmla="*/ 400 h 603"/>
                <a:gd name="T36" fmla="*/ 308 w 643"/>
                <a:gd name="T37" fmla="*/ 450 h 603"/>
                <a:gd name="T38" fmla="*/ 311 w 643"/>
                <a:gd name="T39" fmla="*/ 461 h 603"/>
                <a:gd name="T40" fmla="*/ 327 w 643"/>
                <a:gd name="T41" fmla="*/ 455 h 603"/>
                <a:gd name="T42" fmla="*/ 324 w 643"/>
                <a:gd name="T43" fmla="*/ 444 h 603"/>
                <a:gd name="T44" fmla="*/ 332 w 643"/>
                <a:gd name="T45" fmla="*/ 506 h 603"/>
                <a:gd name="T46" fmla="*/ 353 w 643"/>
                <a:gd name="T47" fmla="*/ 503 h 603"/>
                <a:gd name="T48" fmla="*/ 346 w 643"/>
                <a:gd name="T49" fmla="*/ 495 h 603"/>
                <a:gd name="T50" fmla="*/ 367 w 643"/>
                <a:gd name="T51" fmla="*/ 541 h 603"/>
                <a:gd name="T52" fmla="*/ 377 w 643"/>
                <a:gd name="T53" fmla="*/ 547 h 603"/>
                <a:gd name="T54" fmla="*/ 386 w 643"/>
                <a:gd name="T55" fmla="*/ 532 h 603"/>
                <a:gd name="T56" fmla="*/ 377 w 643"/>
                <a:gd name="T57" fmla="*/ 526 h 603"/>
                <a:gd name="T58" fmla="*/ 423 w 643"/>
                <a:gd name="T59" fmla="*/ 566 h 603"/>
                <a:gd name="T60" fmla="*/ 434 w 643"/>
                <a:gd name="T61" fmla="*/ 568 h 603"/>
                <a:gd name="T62" fmla="*/ 427 w 643"/>
                <a:gd name="T63" fmla="*/ 549 h 603"/>
                <a:gd name="T64" fmla="*/ 472 w 643"/>
                <a:gd name="T65" fmla="*/ 569 h 603"/>
                <a:gd name="T66" fmla="*/ 484 w 643"/>
                <a:gd name="T67" fmla="*/ 568 h 603"/>
                <a:gd name="T68" fmla="*/ 483 w 643"/>
                <a:gd name="T69" fmla="*/ 550 h 603"/>
                <a:gd name="T70" fmla="*/ 472 w 643"/>
                <a:gd name="T71" fmla="*/ 552 h 603"/>
                <a:gd name="T72" fmla="*/ 530 w 643"/>
                <a:gd name="T73" fmla="*/ 552 h 603"/>
                <a:gd name="T74" fmla="*/ 540 w 643"/>
                <a:gd name="T75" fmla="*/ 545 h 603"/>
                <a:gd name="T76" fmla="*/ 524 w 643"/>
                <a:gd name="T77" fmla="*/ 535 h 603"/>
                <a:gd name="T78" fmla="*/ 570 w 643"/>
                <a:gd name="T79" fmla="*/ 521 h 603"/>
                <a:gd name="T80" fmla="*/ 577 w 643"/>
                <a:gd name="T81" fmla="*/ 512 h 603"/>
                <a:gd name="T82" fmla="*/ 565 w 643"/>
                <a:gd name="T83" fmla="*/ 499 h 603"/>
                <a:gd name="T84" fmla="*/ 559 w 643"/>
                <a:gd name="T85" fmla="*/ 507 h 603"/>
                <a:gd name="T86" fmla="*/ 601 w 643"/>
                <a:gd name="T87" fmla="*/ 469 h 603"/>
                <a:gd name="T88" fmla="*/ 605 w 643"/>
                <a:gd name="T89" fmla="*/ 457 h 603"/>
                <a:gd name="T90" fmla="*/ 586 w 643"/>
                <a:gd name="T91" fmla="*/ 459 h 603"/>
                <a:gd name="T92" fmla="*/ 610 w 643"/>
                <a:gd name="T93" fmla="*/ 419 h 603"/>
                <a:gd name="T94" fmla="*/ 610 w 643"/>
                <a:gd name="T95" fmla="*/ 408 h 603"/>
                <a:gd name="T96" fmla="*/ 592 w 643"/>
                <a:gd name="T97" fmla="*/ 406 h 603"/>
                <a:gd name="T98" fmla="*/ 593 w 643"/>
                <a:gd name="T99" fmla="*/ 417 h 603"/>
                <a:gd name="T100" fmla="*/ 599 w 643"/>
                <a:gd name="T101" fmla="*/ 358 h 603"/>
                <a:gd name="T102" fmla="*/ 594 w 643"/>
                <a:gd name="T103" fmla="*/ 347 h 603"/>
                <a:gd name="T104" fmla="*/ 581 w 643"/>
                <a:gd name="T105" fmla="*/ 363 h 603"/>
                <a:gd name="T106" fmla="*/ 573 w 643"/>
                <a:gd name="T107" fmla="*/ 316 h 603"/>
                <a:gd name="T108" fmla="*/ 565 w 643"/>
                <a:gd name="T109" fmla="*/ 308 h 603"/>
                <a:gd name="T110" fmla="*/ 550 w 643"/>
                <a:gd name="T111" fmla="*/ 318 h 603"/>
                <a:gd name="T112" fmla="*/ 557 w 643"/>
                <a:gd name="T113" fmla="*/ 326 h 603"/>
                <a:gd name="T114" fmla="*/ 524 w 643"/>
                <a:gd name="T115" fmla="*/ 279 h 603"/>
                <a:gd name="T116" fmla="*/ 513 w 643"/>
                <a:gd name="T117" fmla="*/ 274 h 603"/>
                <a:gd name="T118" fmla="*/ 513 w 643"/>
                <a:gd name="T119" fmla="*/ 293 h 603"/>
                <a:gd name="T120" fmla="*/ 457 w 643"/>
                <a:gd name="T121" fmla="*/ 231 h 603"/>
                <a:gd name="T122" fmla="*/ 358 w 643"/>
                <a:gd name="T123" fmla="*/ 9 h 603"/>
                <a:gd name="T124" fmla="*/ 30 w 643"/>
                <a:gd name="T125" fmla="*/ 153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43" h="603">
                  <a:moveTo>
                    <a:pt x="51" y="448"/>
                  </a:moveTo>
                  <a:cubicBezTo>
                    <a:pt x="83" y="445"/>
                    <a:pt x="115" y="443"/>
                    <a:pt x="147" y="442"/>
                  </a:cubicBezTo>
                  <a:cubicBezTo>
                    <a:pt x="127" y="440"/>
                    <a:pt x="108" y="439"/>
                    <a:pt x="88" y="437"/>
                  </a:cubicBezTo>
                  <a:cubicBezTo>
                    <a:pt x="72" y="435"/>
                    <a:pt x="59" y="423"/>
                    <a:pt x="59" y="407"/>
                  </a:cubicBezTo>
                  <a:cubicBezTo>
                    <a:pt x="59" y="383"/>
                    <a:pt x="59" y="359"/>
                    <a:pt x="59" y="335"/>
                  </a:cubicBezTo>
                  <a:cubicBezTo>
                    <a:pt x="59" y="318"/>
                    <a:pt x="72" y="306"/>
                    <a:pt x="88" y="305"/>
                  </a:cubicBezTo>
                  <a:cubicBezTo>
                    <a:pt x="148" y="299"/>
                    <a:pt x="207" y="297"/>
                    <a:pt x="267" y="298"/>
                  </a:cubicBezTo>
                  <a:cubicBezTo>
                    <a:pt x="245" y="333"/>
                    <a:pt x="233" y="373"/>
                    <a:pt x="233" y="417"/>
                  </a:cubicBezTo>
                  <a:cubicBezTo>
                    <a:pt x="233" y="479"/>
                    <a:pt x="258" y="535"/>
                    <a:pt x="299" y="575"/>
                  </a:cubicBezTo>
                  <a:cubicBezTo>
                    <a:pt x="301" y="578"/>
                    <a:pt x="304" y="581"/>
                    <a:pt x="306" y="583"/>
                  </a:cubicBezTo>
                  <a:cubicBezTo>
                    <a:pt x="221" y="590"/>
                    <a:pt x="136" y="589"/>
                    <a:pt x="51" y="579"/>
                  </a:cubicBezTo>
                  <a:cubicBezTo>
                    <a:pt x="35" y="578"/>
                    <a:pt x="21" y="566"/>
                    <a:pt x="21" y="550"/>
                  </a:cubicBezTo>
                  <a:cubicBezTo>
                    <a:pt x="21" y="526"/>
                    <a:pt x="21" y="502"/>
                    <a:pt x="21" y="478"/>
                  </a:cubicBezTo>
                  <a:cubicBezTo>
                    <a:pt x="21" y="461"/>
                    <a:pt x="35" y="449"/>
                    <a:pt x="51" y="448"/>
                  </a:cubicBezTo>
                  <a:close/>
                  <a:moveTo>
                    <a:pt x="442" y="265"/>
                  </a:moveTo>
                  <a:lnTo>
                    <a:pt x="442" y="265"/>
                  </a:lnTo>
                  <a:cubicBezTo>
                    <a:pt x="454" y="263"/>
                    <a:pt x="467" y="262"/>
                    <a:pt x="479" y="265"/>
                  </a:cubicBezTo>
                  <a:cubicBezTo>
                    <a:pt x="478" y="271"/>
                    <a:pt x="478" y="278"/>
                    <a:pt x="477" y="284"/>
                  </a:cubicBezTo>
                  <a:cubicBezTo>
                    <a:pt x="466" y="283"/>
                    <a:pt x="455" y="283"/>
                    <a:pt x="444" y="284"/>
                  </a:cubicBezTo>
                  <a:cubicBezTo>
                    <a:pt x="443" y="278"/>
                    <a:pt x="443" y="271"/>
                    <a:pt x="442" y="265"/>
                  </a:cubicBezTo>
                  <a:close/>
                  <a:moveTo>
                    <a:pt x="510" y="384"/>
                  </a:moveTo>
                  <a:lnTo>
                    <a:pt x="510" y="384"/>
                  </a:lnTo>
                  <a:lnTo>
                    <a:pt x="467" y="384"/>
                  </a:lnTo>
                  <a:lnTo>
                    <a:pt x="467" y="377"/>
                  </a:lnTo>
                  <a:cubicBezTo>
                    <a:pt x="467" y="369"/>
                    <a:pt x="466" y="364"/>
                    <a:pt x="465" y="362"/>
                  </a:cubicBezTo>
                  <a:cubicBezTo>
                    <a:pt x="464" y="360"/>
                    <a:pt x="462" y="359"/>
                    <a:pt x="459" y="359"/>
                  </a:cubicBezTo>
                  <a:cubicBezTo>
                    <a:pt x="456" y="359"/>
                    <a:pt x="454" y="360"/>
                    <a:pt x="453" y="362"/>
                  </a:cubicBezTo>
                  <a:cubicBezTo>
                    <a:pt x="452" y="364"/>
                    <a:pt x="451" y="367"/>
                    <a:pt x="451" y="371"/>
                  </a:cubicBezTo>
                  <a:cubicBezTo>
                    <a:pt x="451" y="378"/>
                    <a:pt x="452" y="382"/>
                    <a:pt x="455" y="385"/>
                  </a:cubicBezTo>
                  <a:cubicBezTo>
                    <a:pt x="458" y="388"/>
                    <a:pt x="466" y="393"/>
                    <a:pt x="478" y="401"/>
                  </a:cubicBezTo>
                  <a:cubicBezTo>
                    <a:pt x="489" y="407"/>
                    <a:pt x="497" y="413"/>
                    <a:pt x="501" y="416"/>
                  </a:cubicBezTo>
                  <a:cubicBezTo>
                    <a:pt x="505" y="420"/>
                    <a:pt x="508" y="425"/>
                    <a:pt x="511" y="431"/>
                  </a:cubicBezTo>
                  <a:cubicBezTo>
                    <a:pt x="514" y="438"/>
                    <a:pt x="515" y="446"/>
                    <a:pt x="515" y="455"/>
                  </a:cubicBezTo>
                  <a:cubicBezTo>
                    <a:pt x="515" y="471"/>
                    <a:pt x="511" y="483"/>
                    <a:pt x="504" y="491"/>
                  </a:cubicBezTo>
                  <a:cubicBezTo>
                    <a:pt x="497" y="500"/>
                    <a:pt x="485" y="506"/>
                    <a:pt x="471" y="508"/>
                  </a:cubicBezTo>
                  <a:lnTo>
                    <a:pt x="471" y="524"/>
                  </a:lnTo>
                  <a:lnTo>
                    <a:pt x="451" y="524"/>
                  </a:lnTo>
                  <a:lnTo>
                    <a:pt x="451" y="507"/>
                  </a:lnTo>
                  <a:cubicBezTo>
                    <a:pt x="439" y="506"/>
                    <a:pt x="429" y="502"/>
                    <a:pt x="420" y="494"/>
                  </a:cubicBezTo>
                  <a:cubicBezTo>
                    <a:pt x="412" y="486"/>
                    <a:pt x="407" y="473"/>
                    <a:pt x="407" y="453"/>
                  </a:cubicBezTo>
                  <a:lnTo>
                    <a:pt x="407" y="445"/>
                  </a:lnTo>
                  <a:lnTo>
                    <a:pt x="451" y="445"/>
                  </a:lnTo>
                  <a:lnTo>
                    <a:pt x="451" y="456"/>
                  </a:lnTo>
                  <a:cubicBezTo>
                    <a:pt x="451" y="467"/>
                    <a:pt x="451" y="474"/>
                    <a:pt x="452" y="477"/>
                  </a:cubicBezTo>
                  <a:cubicBezTo>
                    <a:pt x="453" y="480"/>
                    <a:pt x="455" y="481"/>
                    <a:pt x="458" y="481"/>
                  </a:cubicBezTo>
                  <a:cubicBezTo>
                    <a:pt x="461" y="481"/>
                    <a:pt x="464" y="480"/>
                    <a:pt x="465" y="479"/>
                  </a:cubicBezTo>
                  <a:cubicBezTo>
                    <a:pt x="466" y="477"/>
                    <a:pt x="467" y="474"/>
                    <a:pt x="467" y="470"/>
                  </a:cubicBezTo>
                  <a:cubicBezTo>
                    <a:pt x="467" y="460"/>
                    <a:pt x="466" y="453"/>
                    <a:pt x="465" y="449"/>
                  </a:cubicBezTo>
                  <a:cubicBezTo>
                    <a:pt x="464" y="445"/>
                    <a:pt x="459" y="440"/>
                    <a:pt x="451" y="435"/>
                  </a:cubicBezTo>
                  <a:cubicBezTo>
                    <a:pt x="438" y="427"/>
                    <a:pt x="429" y="421"/>
                    <a:pt x="424" y="417"/>
                  </a:cubicBezTo>
                  <a:cubicBezTo>
                    <a:pt x="420" y="413"/>
                    <a:pt x="415" y="408"/>
                    <a:pt x="412" y="401"/>
                  </a:cubicBezTo>
                  <a:cubicBezTo>
                    <a:pt x="408" y="394"/>
                    <a:pt x="407" y="386"/>
                    <a:pt x="407" y="377"/>
                  </a:cubicBezTo>
                  <a:cubicBezTo>
                    <a:pt x="407" y="364"/>
                    <a:pt x="410" y="354"/>
                    <a:pt x="418" y="346"/>
                  </a:cubicBezTo>
                  <a:cubicBezTo>
                    <a:pt x="425" y="339"/>
                    <a:pt x="436" y="334"/>
                    <a:pt x="451" y="333"/>
                  </a:cubicBezTo>
                  <a:lnTo>
                    <a:pt x="451" y="319"/>
                  </a:lnTo>
                  <a:lnTo>
                    <a:pt x="471" y="319"/>
                  </a:lnTo>
                  <a:lnTo>
                    <a:pt x="471" y="333"/>
                  </a:lnTo>
                  <a:cubicBezTo>
                    <a:pt x="484" y="334"/>
                    <a:pt x="494" y="339"/>
                    <a:pt x="501" y="346"/>
                  </a:cubicBezTo>
                  <a:cubicBezTo>
                    <a:pt x="507" y="353"/>
                    <a:pt x="511" y="363"/>
                    <a:pt x="511" y="376"/>
                  </a:cubicBezTo>
                  <a:cubicBezTo>
                    <a:pt x="511" y="378"/>
                    <a:pt x="510" y="381"/>
                    <a:pt x="510" y="384"/>
                  </a:cubicBezTo>
                  <a:close/>
                  <a:moveTo>
                    <a:pt x="411" y="271"/>
                  </a:moveTo>
                  <a:lnTo>
                    <a:pt x="411" y="271"/>
                  </a:lnTo>
                  <a:lnTo>
                    <a:pt x="410" y="271"/>
                  </a:lnTo>
                  <a:lnTo>
                    <a:pt x="409" y="272"/>
                  </a:lnTo>
                  <a:lnTo>
                    <a:pt x="408" y="272"/>
                  </a:lnTo>
                  <a:lnTo>
                    <a:pt x="407" y="272"/>
                  </a:lnTo>
                  <a:lnTo>
                    <a:pt x="406" y="272"/>
                  </a:lnTo>
                  <a:lnTo>
                    <a:pt x="405" y="273"/>
                  </a:lnTo>
                  <a:lnTo>
                    <a:pt x="404" y="273"/>
                  </a:lnTo>
                  <a:lnTo>
                    <a:pt x="404" y="273"/>
                  </a:lnTo>
                  <a:lnTo>
                    <a:pt x="403" y="274"/>
                  </a:lnTo>
                  <a:lnTo>
                    <a:pt x="402" y="274"/>
                  </a:lnTo>
                  <a:lnTo>
                    <a:pt x="401" y="274"/>
                  </a:lnTo>
                  <a:lnTo>
                    <a:pt x="400" y="275"/>
                  </a:lnTo>
                  <a:lnTo>
                    <a:pt x="399" y="275"/>
                  </a:lnTo>
                  <a:lnTo>
                    <a:pt x="398" y="275"/>
                  </a:lnTo>
                  <a:lnTo>
                    <a:pt x="398" y="276"/>
                  </a:lnTo>
                  <a:lnTo>
                    <a:pt x="397" y="276"/>
                  </a:lnTo>
                  <a:lnTo>
                    <a:pt x="396" y="277"/>
                  </a:lnTo>
                  <a:lnTo>
                    <a:pt x="395" y="277"/>
                  </a:lnTo>
                  <a:lnTo>
                    <a:pt x="394" y="277"/>
                  </a:lnTo>
                  <a:lnTo>
                    <a:pt x="393" y="278"/>
                  </a:lnTo>
                  <a:lnTo>
                    <a:pt x="393" y="278"/>
                  </a:lnTo>
                  <a:lnTo>
                    <a:pt x="401" y="294"/>
                  </a:lnTo>
                  <a:lnTo>
                    <a:pt x="401" y="294"/>
                  </a:lnTo>
                  <a:lnTo>
                    <a:pt x="401" y="293"/>
                  </a:lnTo>
                  <a:lnTo>
                    <a:pt x="402" y="293"/>
                  </a:lnTo>
                  <a:lnTo>
                    <a:pt x="403" y="293"/>
                  </a:lnTo>
                  <a:lnTo>
                    <a:pt x="404" y="292"/>
                  </a:lnTo>
                  <a:lnTo>
                    <a:pt x="404" y="292"/>
                  </a:lnTo>
                  <a:lnTo>
                    <a:pt x="405" y="292"/>
                  </a:lnTo>
                  <a:lnTo>
                    <a:pt x="406" y="291"/>
                  </a:lnTo>
                  <a:lnTo>
                    <a:pt x="407" y="291"/>
                  </a:lnTo>
                  <a:lnTo>
                    <a:pt x="407" y="291"/>
                  </a:lnTo>
                  <a:lnTo>
                    <a:pt x="408" y="290"/>
                  </a:lnTo>
                  <a:lnTo>
                    <a:pt x="409" y="290"/>
                  </a:lnTo>
                  <a:lnTo>
                    <a:pt x="410" y="290"/>
                  </a:lnTo>
                  <a:lnTo>
                    <a:pt x="411" y="290"/>
                  </a:lnTo>
                  <a:lnTo>
                    <a:pt x="411" y="289"/>
                  </a:lnTo>
                  <a:lnTo>
                    <a:pt x="412" y="289"/>
                  </a:lnTo>
                  <a:lnTo>
                    <a:pt x="413" y="289"/>
                  </a:lnTo>
                  <a:lnTo>
                    <a:pt x="414" y="289"/>
                  </a:lnTo>
                  <a:lnTo>
                    <a:pt x="414" y="288"/>
                  </a:lnTo>
                  <a:lnTo>
                    <a:pt x="415" y="288"/>
                  </a:lnTo>
                  <a:lnTo>
                    <a:pt x="416" y="288"/>
                  </a:lnTo>
                  <a:lnTo>
                    <a:pt x="411" y="271"/>
                  </a:lnTo>
                  <a:close/>
                  <a:moveTo>
                    <a:pt x="361" y="297"/>
                  </a:moveTo>
                  <a:lnTo>
                    <a:pt x="361" y="297"/>
                  </a:lnTo>
                  <a:lnTo>
                    <a:pt x="361" y="298"/>
                  </a:lnTo>
                  <a:lnTo>
                    <a:pt x="360" y="298"/>
                  </a:lnTo>
                  <a:lnTo>
                    <a:pt x="360" y="299"/>
                  </a:lnTo>
                  <a:lnTo>
                    <a:pt x="359" y="299"/>
                  </a:lnTo>
                  <a:lnTo>
                    <a:pt x="358" y="300"/>
                  </a:lnTo>
                  <a:lnTo>
                    <a:pt x="358" y="301"/>
                  </a:lnTo>
                  <a:lnTo>
                    <a:pt x="357" y="301"/>
                  </a:lnTo>
                  <a:lnTo>
                    <a:pt x="356" y="302"/>
                  </a:lnTo>
                  <a:lnTo>
                    <a:pt x="356" y="302"/>
                  </a:lnTo>
                  <a:lnTo>
                    <a:pt x="355" y="303"/>
                  </a:lnTo>
                  <a:lnTo>
                    <a:pt x="354" y="304"/>
                  </a:lnTo>
                  <a:lnTo>
                    <a:pt x="354" y="304"/>
                  </a:lnTo>
                  <a:lnTo>
                    <a:pt x="353" y="305"/>
                  </a:lnTo>
                  <a:lnTo>
                    <a:pt x="352" y="305"/>
                  </a:lnTo>
                  <a:lnTo>
                    <a:pt x="352" y="306"/>
                  </a:lnTo>
                  <a:lnTo>
                    <a:pt x="351" y="307"/>
                  </a:lnTo>
                  <a:lnTo>
                    <a:pt x="350" y="307"/>
                  </a:lnTo>
                  <a:lnTo>
                    <a:pt x="350" y="308"/>
                  </a:lnTo>
                  <a:lnTo>
                    <a:pt x="349" y="309"/>
                  </a:lnTo>
                  <a:lnTo>
                    <a:pt x="348" y="309"/>
                  </a:lnTo>
                  <a:lnTo>
                    <a:pt x="348" y="310"/>
                  </a:lnTo>
                  <a:lnTo>
                    <a:pt x="360" y="322"/>
                  </a:lnTo>
                  <a:lnTo>
                    <a:pt x="361" y="322"/>
                  </a:lnTo>
                  <a:lnTo>
                    <a:pt x="361" y="321"/>
                  </a:lnTo>
                  <a:lnTo>
                    <a:pt x="362" y="320"/>
                  </a:lnTo>
                  <a:lnTo>
                    <a:pt x="362" y="320"/>
                  </a:lnTo>
                  <a:lnTo>
                    <a:pt x="363" y="319"/>
                  </a:lnTo>
                  <a:lnTo>
                    <a:pt x="364" y="319"/>
                  </a:lnTo>
                  <a:lnTo>
                    <a:pt x="364" y="318"/>
                  </a:lnTo>
                  <a:lnTo>
                    <a:pt x="365" y="318"/>
                  </a:lnTo>
                  <a:lnTo>
                    <a:pt x="365" y="317"/>
                  </a:lnTo>
                  <a:lnTo>
                    <a:pt x="366" y="317"/>
                  </a:lnTo>
                  <a:lnTo>
                    <a:pt x="367" y="316"/>
                  </a:lnTo>
                  <a:lnTo>
                    <a:pt x="367" y="316"/>
                  </a:lnTo>
                  <a:lnTo>
                    <a:pt x="368" y="315"/>
                  </a:lnTo>
                  <a:lnTo>
                    <a:pt x="368" y="314"/>
                  </a:lnTo>
                  <a:lnTo>
                    <a:pt x="369" y="314"/>
                  </a:lnTo>
                  <a:lnTo>
                    <a:pt x="370" y="313"/>
                  </a:lnTo>
                  <a:lnTo>
                    <a:pt x="370" y="313"/>
                  </a:lnTo>
                  <a:lnTo>
                    <a:pt x="371" y="312"/>
                  </a:lnTo>
                  <a:lnTo>
                    <a:pt x="372" y="312"/>
                  </a:lnTo>
                  <a:lnTo>
                    <a:pt x="372" y="311"/>
                  </a:lnTo>
                  <a:lnTo>
                    <a:pt x="373" y="311"/>
                  </a:lnTo>
                  <a:lnTo>
                    <a:pt x="361" y="297"/>
                  </a:lnTo>
                  <a:close/>
                  <a:moveTo>
                    <a:pt x="325" y="339"/>
                  </a:moveTo>
                  <a:lnTo>
                    <a:pt x="325" y="339"/>
                  </a:lnTo>
                  <a:lnTo>
                    <a:pt x="325" y="340"/>
                  </a:lnTo>
                  <a:lnTo>
                    <a:pt x="324" y="341"/>
                  </a:lnTo>
                  <a:lnTo>
                    <a:pt x="324" y="341"/>
                  </a:lnTo>
                  <a:lnTo>
                    <a:pt x="323" y="342"/>
                  </a:lnTo>
                  <a:lnTo>
                    <a:pt x="323" y="343"/>
                  </a:lnTo>
                  <a:lnTo>
                    <a:pt x="323" y="344"/>
                  </a:lnTo>
                  <a:lnTo>
                    <a:pt x="322" y="345"/>
                  </a:lnTo>
                  <a:lnTo>
                    <a:pt x="322" y="346"/>
                  </a:lnTo>
                  <a:lnTo>
                    <a:pt x="321" y="346"/>
                  </a:lnTo>
                  <a:lnTo>
                    <a:pt x="321" y="347"/>
                  </a:lnTo>
                  <a:lnTo>
                    <a:pt x="320" y="348"/>
                  </a:lnTo>
                  <a:lnTo>
                    <a:pt x="320" y="349"/>
                  </a:lnTo>
                  <a:lnTo>
                    <a:pt x="320" y="350"/>
                  </a:lnTo>
                  <a:lnTo>
                    <a:pt x="319" y="350"/>
                  </a:lnTo>
                  <a:lnTo>
                    <a:pt x="319" y="351"/>
                  </a:lnTo>
                  <a:lnTo>
                    <a:pt x="318" y="352"/>
                  </a:lnTo>
                  <a:lnTo>
                    <a:pt x="318" y="353"/>
                  </a:lnTo>
                  <a:lnTo>
                    <a:pt x="318" y="354"/>
                  </a:lnTo>
                  <a:lnTo>
                    <a:pt x="317" y="355"/>
                  </a:lnTo>
                  <a:lnTo>
                    <a:pt x="317" y="356"/>
                  </a:lnTo>
                  <a:lnTo>
                    <a:pt x="317" y="356"/>
                  </a:lnTo>
                  <a:lnTo>
                    <a:pt x="333" y="363"/>
                  </a:lnTo>
                  <a:lnTo>
                    <a:pt x="333" y="363"/>
                  </a:lnTo>
                  <a:lnTo>
                    <a:pt x="333" y="362"/>
                  </a:lnTo>
                  <a:lnTo>
                    <a:pt x="334" y="361"/>
                  </a:lnTo>
                  <a:lnTo>
                    <a:pt x="334" y="360"/>
                  </a:lnTo>
                  <a:lnTo>
                    <a:pt x="334" y="360"/>
                  </a:lnTo>
                  <a:lnTo>
                    <a:pt x="335" y="359"/>
                  </a:lnTo>
                  <a:lnTo>
                    <a:pt x="335" y="358"/>
                  </a:lnTo>
                  <a:lnTo>
                    <a:pt x="335" y="357"/>
                  </a:lnTo>
                  <a:lnTo>
                    <a:pt x="336" y="357"/>
                  </a:lnTo>
                  <a:lnTo>
                    <a:pt x="336" y="356"/>
                  </a:lnTo>
                  <a:lnTo>
                    <a:pt x="336" y="355"/>
                  </a:lnTo>
                  <a:lnTo>
                    <a:pt x="337" y="354"/>
                  </a:lnTo>
                  <a:lnTo>
                    <a:pt x="337" y="354"/>
                  </a:lnTo>
                  <a:lnTo>
                    <a:pt x="338" y="353"/>
                  </a:lnTo>
                  <a:lnTo>
                    <a:pt x="338" y="352"/>
                  </a:lnTo>
                  <a:lnTo>
                    <a:pt x="338" y="352"/>
                  </a:lnTo>
                  <a:lnTo>
                    <a:pt x="339" y="351"/>
                  </a:lnTo>
                  <a:lnTo>
                    <a:pt x="339" y="350"/>
                  </a:lnTo>
                  <a:lnTo>
                    <a:pt x="340" y="349"/>
                  </a:lnTo>
                  <a:lnTo>
                    <a:pt x="340" y="349"/>
                  </a:lnTo>
                  <a:lnTo>
                    <a:pt x="340" y="348"/>
                  </a:lnTo>
                  <a:lnTo>
                    <a:pt x="325" y="339"/>
                  </a:lnTo>
                  <a:close/>
                  <a:moveTo>
                    <a:pt x="306" y="392"/>
                  </a:moveTo>
                  <a:lnTo>
                    <a:pt x="306" y="392"/>
                  </a:lnTo>
                  <a:lnTo>
                    <a:pt x="306" y="393"/>
                  </a:lnTo>
                  <a:lnTo>
                    <a:pt x="306" y="394"/>
                  </a:lnTo>
                  <a:lnTo>
                    <a:pt x="306" y="395"/>
                  </a:lnTo>
                  <a:lnTo>
                    <a:pt x="306" y="396"/>
                  </a:lnTo>
                  <a:lnTo>
                    <a:pt x="305" y="396"/>
                  </a:lnTo>
                  <a:lnTo>
                    <a:pt x="305" y="397"/>
                  </a:lnTo>
                  <a:lnTo>
                    <a:pt x="305" y="398"/>
                  </a:lnTo>
                  <a:lnTo>
                    <a:pt x="305" y="399"/>
                  </a:lnTo>
                  <a:lnTo>
                    <a:pt x="305" y="400"/>
                  </a:lnTo>
                  <a:lnTo>
                    <a:pt x="305" y="401"/>
                  </a:lnTo>
                  <a:lnTo>
                    <a:pt x="305" y="402"/>
                  </a:lnTo>
                  <a:lnTo>
                    <a:pt x="305" y="403"/>
                  </a:lnTo>
                  <a:lnTo>
                    <a:pt x="305" y="404"/>
                  </a:lnTo>
                  <a:lnTo>
                    <a:pt x="304" y="405"/>
                  </a:lnTo>
                  <a:lnTo>
                    <a:pt x="304" y="406"/>
                  </a:lnTo>
                  <a:lnTo>
                    <a:pt x="304" y="407"/>
                  </a:lnTo>
                  <a:lnTo>
                    <a:pt x="304" y="408"/>
                  </a:lnTo>
                  <a:lnTo>
                    <a:pt x="304" y="409"/>
                  </a:lnTo>
                  <a:lnTo>
                    <a:pt x="304" y="410"/>
                  </a:lnTo>
                  <a:lnTo>
                    <a:pt x="304" y="410"/>
                  </a:lnTo>
                  <a:lnTo>
                    <a:pt x="322" y="411"/>
                  </a:lnTo>
                  <a:lnTo>
                    <a:pt x="322" y="411"/>
                  </a:lnTo>
                  <a:lnTo>
                    <a:pt x="322" y="410"/>
                  </a:lnTo>
                  <a:lnTo>
                    <a:pt x="322" y="409"/>
                  </a:lnTo>
                  <a:lnTo>
                    <a:pt x="322" y="408"/>
                  </a:lnTo>
                  <a:lnTo>
                    <a:pt x="322" y="407"/>
                  </a:lnTo>
                  <a:lnTo>
                    <a:pt x="322" y="406"/>
                  </a:lnTo>
                  <a:lnTo>
                    <a:pt x="322" y="406"/>
                  </a:lnTo>
                  <a:lnTo>
                    <a:pt x="322" y="405"/>
                  </a:lnTo>
                  <a:lnTo>
                    <a:pt x="322" y="404"/>
                  </a:lnTo>
                  <a:lnTo>
                    <a:pt x="322" y="403"/>
                  </a:lnTo>
                  <a:lnTo>
                    <a:pt x="322" y="402"/>
                  </a:lnTo>
                  <a:lnTo>
                    <a:pt x="323" y="401"/>
                  </a:lnTo>
                  <a:lnTo>
                    <a:pt x="323" y="400"/>
                  </a:lnTo>
                  <a:lnTo>
                    <a:pt x="323" y="400"/>
                  </a:lnTo>
                  <a:lnTo>
                    <a:pt x="323" y="399"/>
                  </a:lnTo>
                  <a:lnTo>
                    <a:pt x="323" y="398"/>
                  </a:lnTo>
                  <a:lnTo>
                    <a:pt x="323" y="397"/>
                  </a:lnTo>
                  <a:lnTo>
                    <a:pt x="323" y="396"/>
                  </a:lnTo>
                  <a:lnTo>
                    <a:pt x="323" y="395"/>
                  </a:lnTo>
                  <a:lnTo>
                    <a:pt x="323" y="395"/>
                  </a:lnTo>
                  <a:lnTo>
                    <a:pt x="306" y="392"/>
                  </a:lnTo>
                  <a:close/>
                  <a:moveTo>
                    <a:pt x="307" y="447"/>
                  </a:moveTo>
                  <a:lnTo>
                    <a:pt x="307" y="447"/>
                  </a:lnTo>
                  <a:lnTo>
                    <a:pt x="307" y="448"/>
                  </a:lnTo>
                  <a:lnTo>
                    <a:pt x="307" y="449"/>
                  </a:lnTo>
                  <a:lnTo>
                    <a:pt x="308" y="450"/>
                  </a:lnTo>
                  <a:lnTo>
                    <a:pt x="308" y="451"/>
                  </a:lnTo>
                  <a:lnTo>
                    <a:pt x="308" y="451"/>
                  </a:lnTo>
                  <a:lnTo>
                    <a:pt x="308" y="452"/>
                  </a:lnTo>
                  <a:lnTo>
                    <a:pt x="308" y="453"/>
                  </a:lnTo>
                  <a:lnTo>
                    <a:pt x="309" y="454"/>
                  </a:lnTo>
                  <a:lnTo>
                    <a:pt x="309" y="455"/>
                  </a:lnTo>
                  <a:lnTo>
                    <a:pt x="309" y="456"/>
                  </a:lnTo>
                  <a:lnTo>
                    <a:pt x="309" y="457"/>
                  </a:lnTo>
                  <a:lnTo>
                    <a:pt x="310" y="458"/>
                  </a:lnTo>
                  <a:lnTo>
                    <a:pt x="310" y="459"/>
                  </a:lnTo>
                  <a:lnTo>
                    <a:pt x="310" y="460"/>
                  </a:lnTo>
                  <a:lnTo>
                    <a:pt x="310" y="461"/>
                  </a:lnTo>
                  <a:lnTo>
                    <a:pt x="311" y="461"/>
                  </a:lnTo>
                  <a:lnTo>
                    <a:pt x="311" y="462"/>
                  </a:lnTo>
                  <a:lnTo>
                    <a:pt x="311" y="463"/>
                  </a:lnTo>
                  <a:lnTo>
                    <a:pt x="311" y="464"/>
                  </a:lnTo>
                  <a:lnTo>
                    <a:pt x="312" y="465"/>
                  </a:lnTo>
                  <a:lnTo>
                    <a:pt x="312" y="466"/>
                  </a:lnTo>
                  <a:lnTo>
                    <a:pt x="329" y="460"/>
                  </a:lnTo>
                  <a:lnTo>
                    <a:pt x="328" y="460"/>
                  </a:lnTo>
                  <a:lnTo>
                    <a:pt x="328" y="459"/>
                  </a:lnTo>
                  <a:lnTo>
                    <a:pt x="328" y="458"/>
                  </a:lnTo>
                  <a:lnTo>
                    <a:pt x="328" y="457"/>
                  </a:lnTo>
                  <a:lnTo>
                    <a:pt x="327" y="456"/>
                  </a:lnTo>
                  <a:lnTo>
                    <a:pt x="327" y="456"/>
                  </a:lnTo>
                  <a:lnTo>
                    <a:pt x="327" y="455"/>
                  </a:lnTo>
                  <a:lnTo>
                    <a:pt x="327" y="454"/>
                  </a:lnTo>
                  <a:lnTo>
                    <a:pt x="327" y="453"/>
                  </a:lnTo>
                  <a:lnTo>
                    <a:pt x="326" y="452"/>
                  </a:lnTo>
                  <a:lnTo>
                    <a:pt x="326" y="452"/>
                  </a:lnTo>
                  <a:lnTo>
                    <a:pt x="326" y="451"/>
                  </a:lnTo>
                  <a:lnTo>
                    <a:pt x="326" y="450"/>
                  </a:lnTo>
                  <a:lnTo>
                    <a:pt x="325" y="449"/>
                  </a:lnTo>
                  <a:lnTo>
                    <a:pt x="325" y="448"/>
                  </a:lnTo>
                  <a:lnTo>
                    <a:pt x="325" y="447"/>
                  </a:lnTo>
                  <a:lnTo>
                    <a:pt x="325" y="447"/>
                  </a:lnTo>
                  <a:lnTo>
                    <a:pt x="325" y="446"/>
                  </a:lnTo>
                  <a:lnTo>
                    <a:pt x="325" y="445"/>
                  </a:lnTo>
                  <a:lnTo>
                    <a:pt x="324" y="444"/>
                  </a:lnTo>
                  <a:lnTo>
                    <a:pt x="324" y="444"/>
                  </a:lnTo>
                  <a:lnTo>
                    <a:pt x="307" y="447"/>
                  </a:lnTo>
                  <a:close/>
                  <a:moveTo>
                    <a:pt x="328" y="499"/>
                  </a:moveTo>
                  <a:lnTo>
                    <a:pt x="328" y="499"/>
                  </a:lnTo>
                  <a:lnTo>
                    <a:pt x="328" y="499"/>
                  </a:lnTo>
                  <a:lnTo>
                    <a:pt x="329" y="500"/>
                  </a:lnTo>
                  <a:lnTo>
                    <a:pt x="329" y="501"/>
                  </a:lnTo>
                  <a:lnTo>
                    <a:pt x="330" y="502"/>
                  </a:lnTo>
                  <a:lnTo>
                    <a:pt x="330" y="503"/>
                  </a:lnTo>
                  <a:lnTo>
                    <a:pt x="331" y="503"/>
                  </a:lnTo>
                  <a:lnTo>
                    <a:pt x="331" y="504"/>
                  </a:lnTo>
                  <a:lnTo>
                    <a:pt x="332" y="505"/>
                  </a:lnTo>
                  <a:lnTo>
                    <a:pt x="332" y="506"/>
                  </a:lnTo>
                  <a:lnTo>
                    <a:pt x="333" y="506"/>
                  </a:lnTo>
                  <a:lnTo>
                    <a:pt x="333" y="507"/>
                  </a:lnTo>
                  <a:lnTo>
                    <a:pt x="334" y="508"/>
                  </a:lnTo>
                  <a:lnTo>
                    <a:pt x="334" y="509"/>
                  </a:lnTo>
                  <a:lnTo>
                    <a:pt x="335" y="509"/>
                  </a:lnTo>
                  <a:lnTo>
                    <a:pt x="336" y="510"/>
                  </a:lnTo>
                  <a:lnTo>
                    <a:pt x="336" y="511"/>
                  </a:lnTo>
                  <a:lnTo>
                    <a:pt x="337" y="511"/>
                  </a:lnTo>
                  <a:lnTo>
                    <a:pt x="337" y="512"/>
                  </a:lnTo>
                  <a:lnTo>
                    <a:pt x="338" y="513"/>
                  </a:lnTo>
                  <a:lnTo>
                    <a:pt x="338" y="514"/>
                  </a:lnTo>
                  <a:lnTo>
                    <a:pt x="339" y="514"/>
                  </a:lnTo>
                  <a:lnTo>
                    <a:pt x="353" y="503"/>
                  </a:lnTo>
                  <a:lnTo>
                    <a:pt x="352" y="502"/>
                  </a:lnTo>
                  <a:lnTo>
                    <a:pt x="352" y="502"/>
                  </a:lnTo>
                  <a:lnTo>
                    <a:pt x="351" y="501"/>
                  </a:lnTo>
                  <a:lnTo>
                    <a:pt x="351" y="501"/>
                  </a:lnTo>
                  <a:lnTo>
                    <a:pt x="350" y="500"/>
                  </a:lnTo>
                  <a:lnTo>
                    <a:pt x="350" y="499"/>
                  </a:lnTo>
                  <a:lnTo>
                    <a:pt x="349" y="499"/>
                  </a:lnTo>
                  <a:lnTo>
                    <a:pt x="349" y="498"/>
                  </a:lnTo>
                  <a:lnTo>
                    <a:pt x="348" y="497"/>
                  </a:lnTo>
                  <a:lnTo>
                    <a:pt x="348" y="497"/>
                  </a:lnTo>
                  <a:lnTo>
                    <a:pt x="347" y="496"/>
                  </a:lnTo>
                  <a:lnTo>
                    <a:pt x="347" y="495"/>
                  </a:lnTo>
                  <a:lnTo>
                    <a:pt x="346" y="495"/>
                  </a:lnTo>
                  <a:lnTo>
                    <a:pt x="346" y="494"/>
                  </a:lnTo>
                  <a:lnTo>
                    <a:pt x="345" y="493"/>
                  </a:lnTo>
                  <a:lnTo>
                    <a:pt x="345" y="493"/>
                  </a:lnTo>
                  <a:lnTo>
                    <a:pt x="344" y="492"/>
                  </a:lnTo>
                  <a:lnTo>
                    <a:pt x="344" y="491"/>
                  </a:lnTo>
                  <a:lnTo>
                    <a:pt x="343" y="491"/>
                  </a:lnTo>
                  <a:lnTo>
                    <a:pt x="343" y="490"/>
                  </a:lnTo>
                  <a:lnTo>
                    <a:pt x="343" y="490"/>
                  </a:lnTo>
                  <a:lnTo>
                    <a:pt x="328" y="499"/>
                  </a:lnTo>
                  <a:close/>
                  <a:moveTo>
                    <a:pt x="366" y="540"/>
                  </a:moveTo>
                  <a:lnTo>
                    <a:pt x="366" y="540"/>
                  </a:lnTo>
                  <a:lnTo>
                    <a:pt x="366" y="540"/>
                  </a:lnTo>
                  <a:lnTo>
                    <a:pt x="367" y="541"/>
                  </a:lnTo>
                  <a:lnTo>
                    <a:pt x="368" y="541"/>
                  </a:lnTo>
                  <a:lnTo>
                    <a:pt x="369" y="542"/>
                  </a:lnTo>
                  <a:lnTo>
                    <a:pt x="369" y="542"/>
                  </a:lnTo>
                  <a:lnTo>
                    <a:pt x="370" y="543"/>
                  </a:lnTo>
                  <a:lnTo>
                    <a:pt x="371" y="543"/>
                  </a:lnTo>
                  <a:lnTo>
                    <a:pt x="372" y="544"/>
                  </a:lnTo>
                  <a:lnTo>
                    <a:pt x="372" y="544"/>
                  </a:lnTo>
                  <a:lnTo>
                    <a:pt x="373" y="545"/>
                  </a:lnTo>
                  <a:lnTo>
                    <a:pt x="374" y="545"/>
                  </a:lnTo>
                  <a:lnTo>
                    <a:pt x="375" y="546"/>
                  </a:lnTo>
                  <a:lnTo>
                    <a:pt x="375" y="546"/>
                  </a:lnTo>
                  <a:lnTo>
                    <a:pt x="376" y="547"/>
                  </a:lnTo>
                  <a:lnTo>
                    <a:pt x="377" y="547"/>
                  </a:lnTo>
                  <a:lnTo>
                    <a:pt x="378" y="548"/>
                  </a:lnTo>
                  <a:lnTo>
                    <a:pt x="379" y="548"/>
                  </a:lnTo>
                  <a:lnTo>
                    <a:pt x="379" y="549"/>
                  </a:lnTo>
                  <a:lnTo>
                    <a:pt x="380" y="549"/>
                  </a:lnTo>
                  <a:lnTo>
                    <a:pt x="381" y="550"/>
                  </a:lnTo>
                  <a:lnTo>
                    <a:pt x="382" y="550"/>
                  </a:lnTo>
                  <a:lnTo>
                    <a:pt x="390" y="535"/>
                  </a:lnTo>
                  <a:lnTo>
                    <a:pt x="390" y="534"/>
                  </a:lnTo>
                  <a:lnTo>
                    <a:pt x="389" y="534"/>
                  </a:lnTo>
                  <a:lnTo>
                    <a:pt x="388" y="534"/>
                  </a:lnTo>
                  <a:lnTo>
                    <a:pt x="388" y="533"/>
                  </a:lnTo>
                  <a:lnTo>
                    <a:pt x="387" y="533"/>
                  </a:lnTo>
                  <a:lnTo>
                    <a:pt x="386" y="532"/>
                  </a:lnTo>
                  <a:lnTo>
                    <a:pt x="385" y="532"/>
                  </a:lnTo>
                  <a:lnTo>
                    <a:pt x="385" y="531"/>
                  </a:lnTo>
                  <a:lnTo>
                    <a:pt x="384" y="531"/>
                  </a:lnTo>
                  <a:lnTo>
                    <a:pt x="383" y="531"/>
                  </a:lnTo>
                  <a:lnTo>
                    <a:pt x="383" y="530"/>
                  </a:lnTo>
                  <a:lnTo>
                    <a:pt x="382" y="530"/>
                  </a:lnTo>
                  <a:lnTo>
                    <a:pt x="381" y="529"/>
                  </a:lnTo>
                  <a:lnTo>
                    <a:pt x="381" y="529"/>
                  </a:lnTo>
                  <a:lnTo>
                    <a:pt x="380" y="528"/>
                  </a:lnTo>
                  <a:lnTo>
                    <a:pt x="379" y="528"/>
                  </a:lnTo>
                  <a:lnTo>
                    <a:pt x="379" y="527"/>
                  </a:lnTo>
                  <a:lnTo>
                    <a:pt x="378" y="527"/>
                  </a:lnTo>
                  <a:lnTo>
                    <a:pt x="377" y="526"/>
                  </a:lnTo>
                  <a:lnTo>
                    <a:pt x="377" y="526"/>
                  </a:lnTo>
                  <a:lnTo>
                    <a:pt x="376" y="526"/>
                  </a:lnTo>
                  <a:lnTo>
                    <a:pt x="366" y="540"/>
                  </a:lnTo>
                  <a:close/>
                  <a:moveTo>
                    <a:pt x="416" y="564"/>
                  </a:moveTo>
                  <a:lnTo>
                    <a:pt x="416" y="564"/>
                  </a:lnTo>
                  <a:lnTo>
                    <a:pt x="416" y="564"/>
                  </a:lnTo>
                  <a:lnTo>
                    <a:pt x="417" y="565"/>
                  </a:lnTo>
                  <a:lnTo>
                    <a:pt x="418" y="565"/>
                  </a:lnTo>
                  <a:lnTo>
                    <a:pt x="419" y="565"/>
                  </a:lnTo>
                  <a:lnTo>
                    <a:pt x="420" y="565"/>
                  </a:lnTo>
                  <a:lnTo>
                    <a:pt x="421" y="566"/>
                  </a:lnTo>
                  <a:lnTo>
                    <a:pt x="422" y="566"/>
                  </a:lnTo>
                  <a:lnTo>
                    <a:pt x="423" y="566"/>
                  </a:lnTo>
                  <a:lnTo>
                    <a:pt x="424" y="566"/>
                  </a:lnTo>
                  <a:lnTo>
                    <a:pt x="424" y="567"/>
                  </a:lnTo>
                  <a:lnTo>
                    <a:pt x="425" y="567"/>
                  </a:lnTo>
                  <a:lnTo>
                    <a:pt x="426" y="567"/>
                  </a:lnTo>
                  <a:lnTo>
                    <a:pt x="427" y="567"/>
                  </a:lnTo>
                  <a:lnTo>
                    <a:pt x="428" y="567"/>
                  </a:lnTo>
                  <a:lnTo>
                    <a:pt x="429" y="567"/>
                  </a:lnTo>
                  <a:lnTo>
                    <a:pt x="430" y="568"/>
                  </a:lnTo>
                  <a:lnTo>
                    <a:pt x="431" y="568"/>
                  </a:lnTo>
                  <a:lnTo>
                    <a:pt x="432" y="568"/>
                  </a:lnTo>
                  <a:lnTo>
                    <a:pt x="433" y="568"/>
                  </a:lnTo>
                  <a:lnTo>
                    <a:pt x="434" y="568"/>
                  </a:lnTo>
                  <a:lnTo>
                    <a:pt x="434" y="568"/>
                  </a:lnTo>
                  <a:lnTo>
                    <a:pt x="437" y="551"/>
                  </a:lnTo>
                  <a:lnTo>
                    <a:pt x="437" y="551"/>
                  </a:lnTo>
                  <a:lnTo>
                    <a:pt x="436" y="551"/>
                  </a:lnTo>
                  <a:lnTo>
                    <a:pt x="435" y="551"/>
                  </a:lnTo>
                  <a:lnTo>
                    <a:pt x="434" y="550"/>
                  </a:lnTo>
                  <a:lnTo>
                    <a:pt x="433" y="550"/>
                  </a:lnTo>
                  <a:lnTo>
                    <a:pt x="432" y="550"/>
                  </a:lnTo>
                  <a:lnTo>
                    <a:pt x="431" y="550"/>
                  </a:lnTo>
                  <a:lnTo>
                    <a:pt x="431" y="550"/>
                  </a:lnTo>
                  <a:lnTo>
                    <a:pt x="430" y="550"/>
                  </a:lnTo>
                  <a:lnTo>
                    <a:pt x="429" y="549"/>
                  </a:lnTo>
                  <a:lnTo>
                    <a:pt x="428" y="549"/>
                  </a:lnTo>
                  <a:lnTo>
                    <a:pt x="427" y="549"/>
                  </a:lnTo>
                  <a:lnTo>
                    <a:pt x="427" y="549"/>
                  </a:lnTo>
                  <a:lnTo>
                    <a:pt x="426" y="549"/>
                  </a:lnTo>
                  <a:lnTo>
                    <a:pt x="425" y="549"/>
                  </a:lnTo>
                  <a:lnTo>
                    <a:pt x="424" y="548"/>
                  </a:lnTo>
                  <a:lnTo>
                    <a:pt x="423" y="548"/>
                  </a:lnTo>
                  <a:lnTo>
                    <a:pt x="422" y="548"/>
                  </a:lnTo>
                  <a:lnTo>
                    <a:pt x="422" y="548"/>
                  </a:lnTo>
                  <a:lnTo>
                    <a:pt x="421" y="548"/>
                  </a:lnTo>
                  <a:lnTo>
                    <a:pt x="421" y="547"/>
                  </a:lnTo>
                  <a:lnTo>
                    <a:pt x="416" y="564"/>
                  </a:lnTo>
                  <a:close/>
                  <a:moveTo>
                    <a:pt x="471" y="569"/>
                  </a:moveTo>
                  <a:lnTo>
                    <a:pt x="471" y="569"/>
                  </a:lnTo>
                  <a:lnTo>
                    <a:pt x="472" y="569"/>
                  </a:lnTo>
                  <a:lnTo>
                    <a:pt x="473" y="569"/>
                  </a:lnTo>
                  <a:lnTo>
                    <a:pt x="474" y="569"/>
                  </a:lnTo>
                  <a:lnTo>
                    <a:pt x="475" y="569"/>
                  </a:lnTo>
                  <a:lnTo>
                    <a:pt x="476" y="569"/>
                  </a:lnTo>
                  <a:lnTo>
                    <a:pt x="477" y="569"/>
                  </a:lnTo>
                  <a:lnTo>
                    <a:pt x="478" y="569"/>
                  </a:lnTo>
                  <a:lnTo>
                    <a:pt x="479" y="569"/>
                  </a:lnTo>
                  <a:lnTo>
                    <a:pt x="480" y="568"/>
                  </a:lnTo>
                  <a:lnTo>
                    <a:pt x="480" y="568"/>
                  </a:lnTo>
                  <a:lnTo>
                    <a:pt x="481" y="568"/>
                  </a:lnTo>
                  <a:lnTo>
                    <a:pt x="482" y="568"/>
                  </a:lnTo>
                  <a:lnTo>
                    <a:pt x="483" y="568"/>
                  </a:lnTo>
                  <a:lnTo>
                    <a:pt x="484" y="568"/>
                  </a:lnTo>
                  <a:lnTo>
                    <a:pt x="485" y="567"/>
                  </a:lnTo>
                  <a:lnTo>
                    <a:pt x="486" y="567"/>
                  </a:lnTo>
                  <a:lnTo>
                    <a:pt x="487" y="567"/>
                  </a:lnTo>
                  <a:lnTo>
                    <a:pt x="488" y="567"/>
                  </a:lnTo>
                  <a:lnTo>
                    <a:pt x="489" y="567"/>
                  </a:lnTo>
                  <a:lnTo>
                    <a:pt x="490" y="567"/>
                  </a:lnTo>
                  <a:lnTo>
                    <a:pt x="490" y="567"/>
                  </a:lnTo>
                  <a:lnTo>
                    <a:pt x="486" y="549"/>
                  </a:lnTo>
                  <a:lnTo>
                    <a:pt x="486" y="549"/>
                  </a:lnTo>
                  <a:lnTo>
                    <a:pt x="485" y="549"/>
                  </a:lnTo>
                  <a:lnTo>
                    <a:pt x="484" y="550"/>
                  </a:lnTo>
                  <a:lnTo>
                    <a:pt x="484" y="550"/>
                  </a:lnTo>
                  <a:lnTo>
                    <a:pt x="483" y="550"/>
                  </a:lnTo>
                  <a:lnTo>
                    <a:pt x="482" y="550"/>
                  </a:lnTo>
                  <a:lnTo>
                    <a:pt x="481" y="550"/>
                  </a:lnTo>
                  <a:lnTo>
                    <a:pt x="480" y="550"/>
                  </a:lnTo>
                  <a:lnTo>
                    <a:pt x="479" y="551"/>
                  </a:lnTo>
                  <a:lnTo>
                    <a:pt x="479" y="551"/>
                  </a:lnTo>
                  <a:lnTo>
                    <a:pt x="478" y="551"/>
                  </a:lnTo>
                  <a:lnTo>
                    <a:pt x="477" y="551"/>
                  </a:lnTo>
                  <a:lnTo>
                    <a:pt x="476" y="551"/>
                  </a:lnTo>
                  <a:lnTo>
                    <a:pt x="475" y="551"/>
                  </a:lnTo>
                  <a:lnTo>
                    <a:pt x="474" y="551"/>
                  </a:lnTo>
                  <a:lnTo>
                    <a:pt x="474" y="551"/>
                  </a:lnTo>
                  <a:lnTo>
                    <a:pt x="473" y="552"/>
                  </a:lnTo>
                  <a:lnTo>
                    <a:pt x="472" y="552"/>
                  </a:lnTo>
                  <a:lnTo>
                    <a:pt x="471" y="552"/>
                  </a:lnTo>
                  <a:lnTo>
                    <a:pt x="470" y="552"/>
                  </a:lnTo>
                  <a:lnTo>
                    <a:pt x="470" y="552"/>
                  </a:lnTo>
                  <a:lnTo>
                    <a:pt x="471" y="569"/>
                  </a:lnTo>
                  <a:close/>
                  <a:moveTo>
                    <a:pt x="525" y="554"/>
                  </a:moveTo>
                  <a:lnTo>
                    <a:pt x="525" y="554"/>
                  </a:lnTo>
                  <a:lnTo>
                    <a:pt x="525" y="554"/>
                  </a:lnTo>
                  <a:lnTo>
                    <a:pt x="526" y="554"/>
                  </a:lnTo>
                  <a:lnTo>
                    <a:pt x="527" y="553"/>
                  </a:lnTo>
                  <a:lnTo>
                    <a:pt x="528" y="553"/>
                  </a:lnTo>
                  <a:lnTo>
                    <a:pt x="528" y="552"/>
                  </a:lnTo>
                  <a:lnTo>
                    <a:pt x="529" y="552"/>
                  </a:lnTo>
                  <a:lnTo>
                    <a:pt x="530" y="552"/>
                  </a:lnTo>
                  <a:lnTo>
                    <a:pt x="531" y="551"/>
                  </a:lnTo>
                  <a:lnTo>
                    <a:pt x="532" y="551"/>
                  </a:lnTo>
                  <a:lnTo>
                    <a:pt x="533" y="550"/>
                  </a:lnTo>
                  <a:lnTo>
                    <a:pt x="533" y="550"/>
                  </a:lnTo>
                  <a:lnTo>
                    <a:pt x="534" y="549"/>
                  </a:lnTo>
                  <a:lnTo>
                    <a:pt x="535" y="549"/>
                  </a:lnTo>
                  <a:lnTo>
                    <a:pt x="536" y="548"/>
                  </a:lnTo>
                  <a:lnTo>
                    <a:pt x="537" y="548"/>
                  </a:lnTo>
                  <a:lnTo>
                    <a:pt x="537" y="547"/>
                  </a:lnTo>
                  <a:lnTo>
                    <a:pt x="538" y="547"/>
                  </a:lnTo>
                  <a:lnTo>
                    <a:pt x="539" y="546"/>
                  </a:lnTo>
                  <a:lnTo>
                    <a:pt x="540" y="546"/>
                  </a:lnTo>
                  <a:lnTo>
                    <a:pt x="540" y="545"/>
                  </a:lnTo>
                  <a:lnTo>
                    <a:pt x="541" y="545"/>
                  </a:lnTo>
                  <a:lnTo>
                    <a:pt x="532" y="530"/>
                  </a:lnTo>
                  <a:lnTo>
                    <a:pt x="531" y="531"/>
                  </a:lnTo>
                  <a:lnTo>
                    <a:pt x="530" y="531"/>
                  </a:lnTo>
                  <a:lnTo>
                    <a:pt x="529" y="531"/>
                  </a:lnTo>
                  <a:lnTo>
                    <a:pt x="529" y="532"/>
                  </a:lnTo>
                  <a:lnTo>
                    <a:pt x="528" y="532"/>
                  </a:lnTo>
                  <a:lnTo>
                    <a:pt x="527" y="533"/>
                  </a:lnTo>
                  <a:lnTo>
                    <a:pt x="527" y="533"/>
                  </a:lnTo>
                  <a:lnTo>
                    <a:pt x="526" y="534"/>
                  </a:lnTo>
                  <a:lnTo>
                    <a:pt x="525" y="534"/>
                  </a:lnTo>
                  <a:lnTo>
                    <a:pt x="525" y="534"/>
                  </a:lnTo>
                  <a:lnTo>
                    <a:pt x="524" y="535"/>
                  </a:lnTo>
                  <a:lnTo>
                    <a:pt x="523" y="535"/>
                  </a:lnTo>
                  <a:lnTo>
                    <a:pt x="522" y="536"/>
                  </a:lnTo>
                  <a:lnTo>
                    <a:pt x="522" y="536"/>
                  </a:lnTo>
                  <a:lnTo>
                    <a:pt x="521" y="536"/>
                  </a:lnTo>
                  <a:lnTo>
                    <a:pt x="520" y="537"/>
                  </a:lnTo>
                  <a:lnTo>
                    <a:pt x="520" y="537"/>
                  </a:lnTo>
                  <a:lnTo>
                    <a:pt x="519" y="538"/>
                  </a:lnTo>
                  <a:lnTo>
                    <a:pt x="518" y="538"/>
                  </a:lnTo>
                  <a:lnTo>
                    <a:pt x="517" y="538"/>
                  </a:lnTo>
                  <a:lnTo>
                    <a:pt x="517" y="538"/>
                  </a:lnTo>
                  <a:lnTo>
                    <a:pt x="525" y="554"/>
                  </a:lnTo>
                  <a:close/>
                  <a:moveTo>
                    <a:pt x="570" y="521"/>
                  </a:moveTo>
                  <a:lnTo>
                    <a:pt x="570" y="521"/>
                  </a:lnTo>
                  <a:lnTo>
                    <a:pt x="570" y="521"/>
                  </a:lnTo>
                  <a:lnTo>
                    <a:pt x="570" y="520"/>
                  </a:lnTo>
                  <a:lnTo>
                    <a:pt x="571" y="519"/>
                  </a:lnTo>
                  <a:lnTo>
                    <a:pt x="572" y="518"/>
                  </a:lnTo>
                  <a:lnTo>
                    <a:pt x="572" y="518"/>
                  </a:lnTo>
                  <a:lnTo>
                    <a:pt x="573" y="517"/>
                  </a:lnTo>
                  <a:lnTo>
                    <a:pt x="574" y="516"/>
                  </a:lnTo>
                  <a:lnTo>
                    <a:pt x="574" y="516"/>
                  </a:lnTo>
                  <a:lnTo>
                    <a:pt x="575" y="515"/>
                  </a:lnTo>
                  <a:lnTo>
                    <a:pt x="575" y="514"/>
                  </a:lnTo>
                  <a:lnTo>
                    <a:pt x="576" y="514"/>
                  </a:lnTo>
                  <a:lnTo>
                    <a:pt x="576" y="513"/>
                  </a:lnTo>
                  <a:lnTo>
                    <a:pt x="577" y="512"/>
                  </a:lnTo>
                  <a:lnTo>
                    <a:pt x="578" y="511"/>
                  </a:lnTo>
                  <a:lnTo>
                    <a:pt x="578" y="511"/>
                  </a:lnTo>
                  <a:lnTo>
                    <a:pt x="579" y="510"/>
                  </a:lnTo>
                  <a:lnTo>
                    <a:pt x="579" y="509"/>
                  </a:lnTo>
                  <a:lnTo>
                    <a:pt x="580" y="509"/>
                  </a:lnTo>
                  <a:lnTo>
                    <a:pt x="580" y="508"/>
                  </a:lnTo>
                  <a:lnTo>
                    <a:pt x="581" y="507"/>
                  </a:lnTo>
                  <a:lnTo>
                    <a:pt x="581" y="506"/>
                  </a:lnTo>
                  <a:lnTo>
                    <a:pt x="567" y="496"/>
                  </a:lnTo>
                  <a:lnTo>
                    <a:pt x="567" y="497"/>
                  </a:lnTo>
                  <a:lnTo>
                    <a:pt x="566" y="497"/>
                  </a:lnTo>
                  <a:lnTo>
                    <a:pt x="566" y="498"/>
                  </a:lnTo>
                  <a:lnTo>
                    <a:pt x="565" y="499"/>
                  </a:lnTo>
                  <a:lnTo>
                    <a:pt x="565" y="499"/>
                  </a:lnTo>
                  <a:lnTo>
                    <a:pt x="564" y="500"/>
                  </a:lnTo>
                  <a:lnTo>
                    <a:pt x="564" y="501"/>
                  </a:lnTo>
                  <a:lnTo>
                    <a:pt x="563" y="501"/>
                  </a:lnTo>
                  <a:lnTo>
                    <a:pt x="563" y="502"/>
                  </a:lnTo>
                  <a:lnTo>
                    <a:pt x="562" y="502"/>
                  </a:lnTo>
                  <a:lnTo>
                    <a:pt x="562" y="503"/>
                  </a:lnTo>
                  <a:lnTo>
                    <a:pt x="561" y="504"/>
                  </a:lnTo>
                  <a:lnTo>
                    <a:pt x="561" y="504"/>
                  </a:lnTo>
                  <a:lnTo>
                    <a:pt x="560" y="505"/>
                  </a:lnTo>
                  <a:lnTo>
                    <a:pt x="560" y="506"/>
                  </a:lnTo>
                  <a:lnTo>
                    <a:pt x="559" y="506"/>
                  </a:lnTo>
                  <a:lnTo>
                    <a:pt x="559" y="507"/>
                  </a:lnTo>
                  <a:lnTo>
                    <a:pt x="558" y="507"/>
                  </a:lnTo>
                  <a:lnTo>
                    <a:pt x="557" y="508"/>
                  </a:lnTo>
                  <a:lnTo>
                    <a:pt x="557" y="509"/>
                  </a:lnTo>
                  <a:lnTo>
                    <a:pt x="557" y="509"/>
                  </a:lnTo>
                  <a:lnTo>
                    <a:pt x="570" y="521"/>
                  </a:lnTo>
                  <a:close/>
                  <a:moveTo>
                    <a:pt x="599" y="474"/>
                  </a:moveTo>
                  <a:lnTo>
                    <a:pt x="599" y="474"/>
                  </a:lnTo>
                  <a:lnTo>
                    <a:pt x="600" y="473"/>
                  </a:lnTo>
                  <a:lnTo>
                    <a:pt x="600" y="472"/>
                  </a:lnTo>
                  <a:lnTo>
                    <a:pt x="600" y="471"/>
                  </a:lnTo>
                  <a:lnTo>
                    <a:pt x="601" y="470"/>
                  </a:lnTo>
                  <a:lnTo>
                    <a:pt x="601" y="470"/>
                  </a:lnTo>
                  <a:lnTo>
                    <a:pt x="601" y="469"/>
                  </a:lnTo>
                  <a:lnTo>
                    <a:pt x="602" y="468"/>
                  </a:lnTo>
                  <a:lnTo>
                    <a:pt x="602" y="467"/>
                  </a:lnTo>
                  <a:lnTo>
                    <a:pt x="602" y="466"/>
                  </a:lnTo>
                  <a:lnTo>
                    <a:pt x="603" y="465"/>
                  </a:lnTo>
                  <a:lnTo>
                    <a:pt x="603" y="464"/>
                  </a:lnTo>
                  <a:lnTo>
                    <a:pt x="603" y="463"/>
                  </a:lnTo>
                  <a:lnTo>
                    <a:pt x="603" y="462"/>
                  </a:lnTo>
                  <a:lnTo>
                    <a:pt x="604" y="461"/>
                  </a:lnTo>
                  <a:lnTo>
                    <a:pt x="604" y="461"/>
                  </a:lnTo>
                  <a:lnTo>
                    <a:pt x="604" y="460"/>
                  </a:lnTo>
                  <a:lnTo>
                    <a:pt x="604" y="459"/>
                  </a:lnTo>
                  <a:lnTo>
                    <a:pt x="605" y="458"/>
                  </a:lnTo>
                  <a:lnTo>
                    <a:pt x="605" y="457"/>
                  </a:lnTo>
                  <a:lnTo>
                    <a:pt x="605" y="456"/>
                  </a:lnTo>
                  <a:lnTo>
                    <a:pt x="605" y="456"/>
                  </a:lnTo>
                  <a:lnTo>
                    <a:pt x="588" y="452"/>
                  </a:lnTo>
                  <a:lnTo>
                    <a:pt x="588" y="452"/>
                  </a:lnTo>
                  <a:lnTo>
                    <a:pt x="588" y="452"/>
                  </a:lnTo>
                  <a:lnTo>
                    <a:pt x="588" y="453"/>
                  </a:lnTo>
                  <a:lnTo>
                    <a:pt x="588" y="454"/>
                  </a:lnTo>
                  <a:lnTo>
                    <a:pt x="587" y="455"/>
                  </a:lnTo>
                  <a:lnTo>
                    <a:pt x="587" y="456"/>
                  </a:lnTo>
                  <a:lnTo>
                    <a:pt x="587" y="456"/>
                  </a:lnTo>
                  <a:lnTo>
                    <a:pt x="587" y="457"/>
                  </a:lnTo>
                  <a:lnTo>
                    <a:pt x="586" y="458"/>
                  </a:lnTo>
                  <a:lnTo>
                    <a:pt x="586" y="459"/>
                  </a:lnTo>
                  <a:lnTo>
                    <a:pt x="586" y="460"/>
                  </a:lnTo>
                  <a:lnTo>
                    <a:pt x="586" y="460"/>
                  </a:lnTo>
                  <a:lnTo>
                    <a:pt x="585" y="461"/>
                  </a:lnTo>
                  <a:lnTo>
                    <a:pt x="585" y="462"/>
                  </a:lnTo>
                  <a:lnTo>
                    <a:pt x="585" y="463"/>
                  </a:lnTo>
                  <a:lnTo>
                    <a:pt x="584" y="463"/>
                  </a:lnTo>
                  <a:lnTo>
                    <a:pt x="584" y="464"/>
                  </a:lnTo>
                  <a:lnTo>
                    <a:pt x="584" y="465"/>
                  </a:lnTo>
                  <a:lnTo>
                    <a:pt x="584" y="466"/>
                  </a:lnTo>
                  <a:lnTo>
                    <a:pt x="583" y="467"/>
                  </a:lnTo>
                  <a:lnTo>
                    <a:pt x="583" y="467"/>
                  </a:lnTo>
                  <a:lnTo>
                    <a:pt x="599" y="474"/>
                  </a:lnTo>
                  <a:close/>
                  <a:moveTo>
                    <a:pt x="610" y="419"/>
                  </a:moveTo>
                  <a:lnTo>
                    <a:pt x="610" y="419"/>
                  </a:lnTo>
                  <a:lnTo>
                    <a:pt x="610" y="419"/>
                  </a:lnTo>
                  <a:lnTo>
                    <a:pt x="610" y="418"/>
                  </a:lnTo>
                  <a:lnTo>
                    <a:pt x="610" y="417"/>
                  </a:lnTo>
                  <a:lnTo>
                    <a:pt x="610" y="416"/>
                  </a:lnTo>
                  <a:lnTo>
                    <a:pt x="610" y="415"/>
                  </a:lnTo>
                  <a:lnTo>
                    <a:pt x="610" y="414"/>
                  </a:lnTo>
                  <a:lnTo>
                    <a:pt x="610" y="413"/>
                  </a:lnTo>
                  <a:lnTo>
                    <a:pt x="610" y="412"/>
                  </a:lnTo>
                  <a:lnTo>
                    <a:pt x="610" y="411"/>
                  </a:lnTo>
                  <a:lnTo>
                    <a:pt x="610" y="410"/>
                  </a:lnTo>
                  <a:lnTo>
                    <a:pt x="610" y="409"/>
                  </a:lnTo>
                  <a:lnTo>
                    <a:pt x="610" y="408"/>
                  </a:lnTo>
                  <a:lnTo>
                    <a:pt x="610" y="407"/>
                  </a:lnTo>
                  <a:lnTo>
                    <a:pt x="610" y="406"/>
                  </a:lnTo>
                  <a:lnTo>
                    <a:pt x="610" y="405"/>
                  </a:lnTo>
                  <a:lnTo>
                    <a:pt x="610" y="404"/>
                  </a:lnTo>
                  <a:lnTo>
                    <a:pt x="610" y="403"/>
                  </a:lnTo>
                  <a:lnTo>
                    <a:pt x="610" y="402"/>
                  </a:lnTo>
                  <a:lnTo>
                    <a:pt x="609" y="401"/>
                  </a:lnTo>
                  <a:lnTo>
                    <a:pt x="609" y="400"/>
                  </a:lnTo>
                  <a:lnTo>
                    <a:pt x="592" y="402"/>
                  </a:lnTo>
                  <a:lnTo>
                    <a:pt x="592" y="403"/>
                  </a:lnTo>
                  <a:lnTo>
                    <a:pt x="592" y="404"/>
                  </a:lnTo>
                  <a:lnTo>
                    <a:pt x="592" y="405"/>
                  </a:lnTo>
                  <a:lnTo>
                    <a:pt x="592" y="406"/>
                  </a:lnTo>
                  <a:lnTo>
                    <a:pt x="592" y="406"/>
                  </a:lnTo>
                  <a:lnTo>
                    <a:pt x="592" y="407"/>
                  </a:lnTo>
                  <a:lnTo>
                    <a:pt x="592" y="408"/>
                  </a:lnTo>
                  <a:lnTo>
                    <a:pt x="592" y="409"/>
                  </a:lnTo>
                  <a:lnTo>
                    <a:pt x="592" y="410"/>
                  </a:lnTo>
                  <a:lnTo>
                    <a:pt x="593" y="411"/>
                  </a:lnTo>
                  <a:lnTo>
                    <a:pt x="593" y="412"/>
                  </a:lnTo>
                  <a:lnTo>
                    <a:pt x="593" y="413"/>
                  </a:lnTo>
                  <a:lnTo>
                    <a:pt x="593" y="413"/>
                  </a:lnTo>
                  <a:lnTo>
                    <a:pt x="593" y="414"/>
                  </a:lnTo>
                  <a:lnTo>
                    <a:pt x="593" y="415"/>
                  </a:lnTo>
                  <a:lnTo>
                    <a:pt x="593" y="416"/>
                  </a:lnTo>
                  <a:lnTo>
                    <a:pt x="593" y="417"/>
                  </a:lnTo>
                  <a:lnTo>
                    <a:pt x="593" y="418"/>
                  </a:lnTo>
                  <a:lnTo>
                    <a:pt x="593" y="419"/>
                  </a:lnTo>
                  <a:lnTo>
                    <a:pt x="593" y="419"/>
                  </a:lnTo>
                  <a:lnTo>
                    <a:pt x="610" y="419"/>
                  </a:lnTo>
                  <a:close/>
                  <a:moveTo>
                    <a:pt x="601" y="364"/>
                  </a:moveTo>
                  <a:lnTo>
                    <a:pt x="601" y="364"/>
                  </a:lnTo>
                  <a:lnTo>
                    <a:pt x="601" y="363"/>
                  </a:lnTo>
                  <a:lnTo>
                    <a:pt x="600" y="363"/>
                  </a:lnTo>
                  <a:lnTo>
                    <a:pt x="600" y="362"/>
                  </a:lnTo>
                  <a:lnTo>
                    <a:pt x="600" y="361"/>
                  </a:lnTo>
                  <a:lnTo>
                    <a:pt x="599" y="360"/>
                  </a:lnTo>
                  <a:lnTo>
                    <a:pt x="599" y="359"/>
                  </a:lnTo>
                  <a:lnTo>
                    <a:pt x="599" y="358"/>
                  </a:lnTo>
                  <a:lnTo>
                    <a:pt x="598" y="357"/>
                  </a:lnTo>
                  <a:lnTo>
                    <a:pt x="598" y="356"/>
                  </a:lnTo>
                  <a:lnTo>
                    <a:pt x="598" y="356"/>
                  </a:lnTo>
                  <a:lnTo>
                    <a:pt x="597" y="355"/>
                  </a:lnTo>
                  <a:lnTo>
                    <a:pt x="597" y="354"/>
                  </a:lnTo>
                  <a:lnTo>
                    <a:pt x="596" y="353"/>
                  </a:lnTo>
                  <a:lnTo>
                    <a:pt x="596" y="352"/>
                  </a:lnTo>
                  <a:lnTo>
                    <a:pt x="596" y="351"/>
                  </a:lnTo>
                  <a:lnTo>
                    <a:pt x="595" y="350"/>
                  </a:lnTo>
                  <a:lnTo>
                    <a:pt x="595" y="350"/>
                  </a:lnTo>
                  <a:lnTo>
                    <a:pt x="594" y="349"/>
                  </a:lnTo>
                  <a:lnTo>
                    <a:pt x="594" y="348"/>
                  </a:lnTo>
                  <a:lnTo>
                    <a:pt x="594" y="347"/>
                  </a:lnTo>
                  <a:lnTo>
                    <a:pt x="593" y="347"/>
                  </a:lnTo>
                  <a:lnTo>
                    <a:pt x="578" y="355"/>
                  </a:lnTo>
                  <a:lnTo>
                    <a:pt x="578" y="355"/>
                  </a:lnTo>
                  <a:lnTo>
                    <a:pt x="578" y="356"/>
                  </a:lnTo>
                  <a:lnTo>
                    <a:pt x="579" y="357"/>
                  </a:lnTo>
                  <a:lnTo>
                    <a:pt x="579" y="357"/>
                  </a:lnTo>
                  <a:lnTo>
                    <a:pt x="579" y="358"/>
                  </a:lnTo>
                  <a:lnTo>
                    <a:pt x="580" y="359"/>
                  </a:lnTo>
                  <a:lnTo>
                    <a:pt x="580" y="360"/>
                  </a:lnTo>
                  <a:lnTo>
                    <a:pt x="580" y="360"/>
                  </a:lnTo>
                  <a:lnTo>
                    <a:pt x="581" y="361"/>
                  </a:lnTo>
                  <a:lnTo>
                    <a:pt x="581" y="362"/>
                  </a:lnTo>
                  <a:lnTo>
                    <a:pt x="581" y="363"/>
                  </a:lnTo>
                  <a:lnTo>
                    <a:pt x="582" y="363"/>
                  </a:lnTo>
                  <a:lnTo>
                    <a:pt x="582" y="364"/>
                  </a:lnTo>
                  <a:lnTo>
                    <a:pt x="582" y="365"/>
                  </a:lnTo>
                  <a:lnTo>
                    <a:pt x="583" y="366"/>
                  </a:lnTo>
                  <a:lnTo>
                    <a:pt x="583" y="366"/>
                  </a:lnTo>
                  <a:lnTo>
                    <a:pt x="583" y="367"/>
                  </a:lnTo>
                  <a:lnTo>
                    <a:pt x="584" y="368"/>
                  </a:lnTo>
                  <a:lnTo>
                    <a:pt x="584" y="369"/>
                  </a:lnTo>
                  <a:lnTo>
                    <a:pt x="584" y="370"/>
                  </a:lnTo>
                  <a:lnTo>
                    <a:pt x="584" y="370"/>
                  </a:lnTo>
                  <a:lnTo>
                    <a:pt x="601" y="364"/>
                  </a:lnTo>
                  <a:close/>
                  <a:moveTo>
                    <a:pt x="573" y="316"/>
                  </a:moveTo>
                  <a:lnTo>
                    <a:pt x="573" y="316"/>
                  </a:lnTo>
                  <a:lnTo>
                    <a:pt x="572" y="316"/>
                  </a:lnTo>
                  <a:lnTo>
                    <a:pt x="572" y="315"/>
                  </a:lnTo>
                  <a:lnTo>
                    <a:pt x="571" y="315"/>
                  </a:lnTo>
                  <a:lnTo>
                    <a:pt x="570" y="314"/>
                  </a:lnTo>
                  <a:lnTo>
                    <a:pt x="570" y="313"/>
                  </a:lnTo>
                  <a:lnTo>
                    <a:pt x="569" y="313"/>
                  </a:lnTo>
                  <a:lnTo>
                    <a:pt x="569" y="312"/>
                  </a:lnTo>
                  <a:lnTo>
                    <a:pt x="568" y="311"/>
                  </a:lnTo>
                  <a:lnTo>
                    <a:pt x="567" y="311"/>
                  </a:lnTo>
                  <a:lnTo>
                    <a:pt x="567" y="310"/>
                  </a:lnTo>
                  <a:lnTo>
                    <a:pt x="566" y="309"/>
                  </a:lnTo>
                  <a:lnTo>
                    <a:pt x="565" y="309"/>
                  </a:lnTo>
                  <a:lnTo>
                    <a:pt x="565" y="308"/>
                  </a:lnTo>
                  <a:lnTo>
                    <a:pt x="564" y="307"/>
                  </a:lnTo>
                  <a:lnTo>
                    <a:pt x="563" y="307"/>
                  </a:lnTo>
                  <a:lnTo>
                    <a:pt x="563" y="306"/>
                  </a:lnTo>
                  <a:lnTo>
                    <a:pt x="562" y="305"/>
                  </a:lnTo>
                  <a:lnTo>
                    <a:pt x="561" y="305"/>
                  </a:lnTo>
                  <a:lnTo>
                    <a:pt x="561" y="304"/>
                  </a:lnTo>
                  <a:lnTo>
                    <a:pt x="560" y="304"/>
                  </a:lnTo>
                  <a:lnTo>
                    <a:pt x="559" y="303"/>
                  </a:lnTo>
                  <a:lnTo>
                    <a:pt x="548" y="316"/>
                  </a:lnTo>
                  <a:lnTo>
                    <a:pt x="548" y="317"/>
                  </a:lnTo>
                  <a:lnTo>
                    <a:pt x="549" y="317"/>
                  </a:lnTo>
                  <a:lnTo>
                    <a:pt x="549" y="318"/>
                  </a:lnTo>
                  <a:lnTo>
                    <a:pt x="550" y="318"/>
                  </a:lnTo>
                  <a:lnTo>
                    <a:pt x="551" y="319"/>
                  </a:lnTo>
                  <a:lnTo>
                    <a:pt x="551" y="319"/>
                  </a:lnTo>
                  <a:lnTo>
                    <a:pt x="552" y="320"/>
                  </a:lnTo>
                  <a:lnTo>
                    <a:pt x="552" y="320"/>
                  </a:lnTo>
                  <a:lnTo>
                    <a:pt x="553" y="321"/>
                  </a:lnTo>
                  <a:lnTo>
                    <a:pt x="554" y="322"/>
                  </a:lnTo>
                  <a:lnTo>
                    <a:pt x="554" y="322"/>
                  </a:lnTo>
                  <a:lnTo>
                    <a:pt x="555" y="323"/>
                  </a:lnTo>
                  <a:lnTo>
                    <a:pt x="555" y="323"/>
                  </a:lnTo>
                  <a:lnTo>
                    <a:pt x="556" y="324"/>
                  </a:lnTo>
                  <a:lnTo>
                    <a:pt x="556" y="325"/>
                  </a:lnTo>
                  <a:lnTo>
                    <a:pt x="557" y="325"/>
                  </a:lnTo>
                  <a:lnTo>
                    <a:pt x="557" y="326"/>
                  </a:lnTo>
                  <a:lnTo>
                    <a:pt x="558" y="326"/>
                  </a:lnTo>
                  <a:lnTo>
                    <a:pt x="559" y="327"/>
                  </a:lnTo>
                  <a:lnTo>
                    <a:pt x="559" y="328"/>
                  </a:lnTo>
                  <a:lnTo>
                    <a:pt x="559" y="328"/>
                  </a:lnTo>
                  <a:lnTo>
                    <a:pt x="573" y="316"/>
                  </a:lnTo>
                  <a:close/>
                  <a:moveTo>
                    <a:pt x="529" y="282"/>
                  </a:moveTo>
                  <a:lnTo>
                    <a:pt x="529" y="282"/>
                  </a:lnTo>
                  <a:lnTo>
                    <a:pt x="528" y="281"/>
                  </a:lnTo>
                  <a:lnTo>
                    <a:pt x="528" y="281"/>
                  </a:lnTo>
                  <a:lnTo>
                    <a:pt x="527" y="281"/>
                  </a:lnTo>
                  <a:lnTo>
                    <a:pt x="526" y="280"/>
                  </a:lnTo>
                  <a:lnTo>
                    <a:pt x="525" y="280"/>
                  </a:lnTo>
                  <a:lnTo>
                    <a:pt x="524" y="279"/>
                  </a:lnTo>
                  <a:lnTo>
                    <a:pt x="524" y="279"/>
                  </a:lnTo>
                  <a:lnTo>
                    <a:pt x="523" y="278"/>
                  </a:lnTo>
                  <a:lnTo>
                    <a:pt x="522" y="278"/>
                  </a:lnTo>
                  <a:lnTo>
                    <a:pt x="521" y="278"/>
                  </a:lnTo>
                  <a:lnTo>
                    <a:pt x="520" y="277"/>
                  </a:lnTo>
                  <a:lnTo>
                    <a:pt x="519" y="277"/>
                  </a:lnTo>
                  <a:lnTo>
                    <a:pt x="518" y="277"/>
                  </a:lnTo>
                  <a:lnTo>
                    <a:pt x="518" y="276"/>
                  </a:lnTo>
                  <a:lnTo>
                    <a:pt x="517" y="276"/>
                  </a:lnTo>
                  <a:lnTo>
                    <a:pt x="516" y="275"/>
                  </a:lnTo>
                  <a:lnTo>
                    <a:pt x="515" y="275"/>
                  </a:lnTo>
                  <a:lnTo>
                    <a:pt x="514" y="275"/>
                  </a:lnTo>
                  <a:lnTo>
                    <a:pt x="513" y="274"/>
                  </a:lnTo>
                  <a:lnTo>
                    <a:pt x="512" y="274"/>
                  </a:lnTo>
                  <a:lnTo>
                    <a:pt x="512" y="274"/>
                  </a:lnTo>
                  <a:lnTo>
                    <a:pt x="506" y="290"/>
                  </a:lnTo>
                  <a:lnTo>
                    <a:pt x="506" y="290"/>
                  </a:lnTo>
                  <a:lnTo>
                    <a:pt x="507" y="291"/>
                  </a:lnTo>
                  <a:lnTo>
                    <a:pt x="508" y="291"/>
                  </a:lnTo>
                  <a:lnTo>
                    <a:pt x="508" y="291"/>
                  </a:lnTo>
                  <a:lnTo>
                    <a:pt x="509" y="292"/>
                  </a:lnTo>
                  <a:lnTo>
                    <a:pt x="510" y="292"/>
                  </a:lnTo>
                  <a:lnTo>
                    <a:pt x="511" y="292"/>
                  </a:lnTo>
                  <a:lnTo>
                    <a:pt x="511" y="293"/>
                  </a:lnTo>
                  <a:lnTo>
                    <a:pt x="512" y="293"/>
                  </a:lnTo>
                  <a:lnTo>
                    <a:pt x="513" y="293"/>
                  </a:lnTo>
                  <a:lnTo>
                    <a:pt x="514" y="294"/>
                  </a:lnTo>
                  <a:lnTo>
                    <a:pt x="514" y="294"/>
                  </a:lnTo>
                  <a:lnTo>
                    <a:pt x="515" y="294"/>
                  </a:lnTo>
                  <a:lnTo>
                    <a:pt x="516" y="295"/>
                  </a:lnTo>
                  <a:lnTo>
                    <a:pt x="517" y="295"/>
                  </a:lnTo>
                  <a:lnTo>
                    <a:pt x="517" y="295"/>
                  </a:lnTo>
                  <a:lnTo>
                    <a:pt x="518" y="296"/>
                  </a:lnTo>
                  <a:lnTo>
                    <a:pt x="519" y="296"/>
                  </a:lnTo>
                  <a:lnTo>
                    <a:pt x="520" y="297"/>
                  </a:lnTo>
                  <a:lnTo>
                    <a:pt x="520" y="297"/>
                  </a:lnTo>
                  <a:lnTo>
                    <a:pt x="521" y="297"/>
                  </a:lnTo>
                  <a:lnTo>
                    <a:pt x="529" y="282"/>
                  </a:lnTo>
                  <a:close/>
                  <a:moveTo>
                    <a:pt x="457" y="231"/>
                  </a:moveTo>
                  <a:lnTo>
                    <a:pt x="457" y="231"/>
                  </a:lnTo>
                  <a:cubicBezTo>
                    <a:pt x="354" y="231"/>
                    <a:pt x="271" y="314"/>
                    <a:pt x="271" y="417"/>
                  </a:cubicBezTo>
                  <a:cubicBezTo>
                    <a:pt x="271" y="520"/>
                    <a:pt x="354" y="603"/>
                    <a:pt x="457" y="603"/>
                  </a:cubicBezTo>
                  <a:cubicBezTo>
                    <a:pt x="560" y="603"/>
                    <a:pt x="643" y="520"/>
                    <a:pt x="643" y="417"/>
                  </a:cubicBezTo>
                  <a:cubicBezTo>
                    <a:pt x="643" y="314"/>
                    <a:pt x="560" y="231"/>
                    <a:pt x="457" y="231"/>
                  </a:cubicBezTo>
                  <a:close/>
                  <a:moveTo>
                    <a:pt x="30" y="153"/>
                  </a:moveTo>
                  <a:lnTo>
                    <a:pt x="30" y="153"/>
                  </a:lnTo>
                  <a:cubicBezTo>
                    <a:pt x="66" y="150"/>
                    <a:pt x="102" y="148"/>
                    <a:pt x="138" y="147"/>
                  </a:cubicBezTo>
                  <a:cubicBezTo>
                    <a:pt x="114" y="146"/>
                    <a:pt x="89" y="144"/>
                    <a:pt x="65" y="141"/>
                  </a:cubicBezTo>
                  <a:cubicBezTo>
                    <a:pt x="49" y="139"/>
                    <a:pt x="35" y="128"/>
                    <a:pt x="35" y="111"/>
                  </a:cubicBezTo>
                  <a:cubicBezTo>
                    <a:pt x="35" y="87"/>
                    <a:pt x="35" y="63"/>
                    <a:pt x="35" y="39"/>
                  </a:cubicBezTo>
                  <a:cubicBezTo>
                    <a:pt x="35" y="23"/>
                    <a:pt x="49" y="11"/>
                    <a:pt x="65" y="9"/>
                  </a:cubicBezTo>
                  <a:cubicBezTo>
                    <a:pt x="163" y="0"/>
                    <a:pt x="260" y="1"/>
                    <a:pt x="358" y="9"/>
                  </a:cubicBezTo>
                  <a:cubicBezTo>
                    <a:pt x="374" y="11"/>
                    <a:pt x="388" y="23"/>
                    <a:pt x="388" y="39"/>
                  </a:cubicBezTo>
                  <a:cubicBezTo>
                    <a:pt x="388" y="63"/>
                    <a:pt x="388" y="87"/>
                    <a:pt x="388" y="111"/>
                  </a:cubicBezTo>
                  <a:cubicBezTo>
                    <a:pt x="388" y="128"/>
                    <a:pt x="374" y="139"/>
                    <a:pt x="358" y="141"/>
                  </a:cubicBezTo>
                  <a:cubicBezTo>
                    <a:pt x="323" y="145"/>
                    <a:pt x="287" y="147"/>
                    <a:pt x="252" y="149"/>
                  </a:cubicBezTo>
                  <a:cubicBezTo>
                    <a:pt x="276" y="150"/>
                    <a:pt x="299" y="151"/>
                    <a:pt x="323" y="153"/>
                  </a:cubicBezTo>
                  <a:cubicBezTo>
                    <a:pt x="339" y="155"/>
                    <a:pt x="353" y="167"/>
                    <a:pt x="353" y="183"/>
                  </a:cubicBezTo>
                  <a:lnTo>
                    <a:pt x="353" y="218"/>
                  </a:lnTo>
                  <a:cubicBezTo>
                    <a:pt x="333" y="229"/>
                    <a:pt x="314" y="242"/>
                    <a:pt x="299" y="258"/>
                  </a:cubicBezTo>
                  <a:cubicBezTo>
                    <a:pt x="289" y="268"/>
                    <a:pt x="280" y="278"/>
                    <a:pt x="272" y="290"/>
                  </a:cubicBezTo>
                  <a:cubicBezTo>
                    <a:pt x="191" y="296"/>
                    <a:pt x="111" y="294"/>
                    <a:pt x="30" y="285"/>
                  </a:cubicBezTo>
                  <a:cubicBezTo>
                    <a:pt x="13" y="283"/>
                    <a:pt x="0" y="272"/>
                    <a:pt x="0" y="255"/>
                  </a:cubicBezTo>
                  <a:cubicBezTo>
                    <a:pt x="0" y="231"/>
                    <a:pt x="0" y="207"/>
                    <a:pt x="0" y="183"/>
                  </a:cubicBezTo>
                  <a:cubicBezTo>
                    <a:pt x="0" y="167"/>
                    <a:pt x="13" y="155"/>
                    <a:pt x="30" y="1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71" tIns="34285" rIns="68571" bIns="34285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5" name="Freeform 17"/>
            <p:cNvSpPr>
              <a:spLocks noEditPoints="1"/>
            </p:cNvSpPr>
            <p:nvPr/>
          </p:nvSpPr>
          <p:spPr bwMode="auto">
            <a:xfrm>
              <a:off x="5383394" y="1806217"/>
              <a:ext cx="484581" cy="518478"/>
            </a:xfrm>
            <a:custGeom>
              <a:avLst/>
              <a:gdLst>
                <a:gd name="T0" fmla="*/ 224 w 593"/>
                <a:gd name="T1" fmla="*/ 394 h 633"/>
                <a:gd name="T2" fmla="*/ 213 w 593"/>
                <a:gd name="T3" fmla="*/ 358 h 633"/>
                <a:gd name="T4" fmla="*/ 259 w 593"/>
                <a:gd name="T5" fmla="*/ 173 h 633"/>
                <a:gd name="T6" fmla="*/ 307 w 593"/>
                <a:gd name="T7" fmla="*/ 323 h 633"/>
                <a:gd name="T8" fmla="*/ 367 w 593"/>
                <a:gd name="T9" fmla="*/ 149 h 633"/>
                <a:gd name="T10" fmla="*/ 234 w 593"/>
                <a:gd name="T11" fmla="*/ 296 h 633"/>
                <a:gd name="T12" fmla="*/ 223 w 593"/>
                <a:gd name="T13" fmla="*/ 315 h 633"/>
                <a:gd name="T14" fmla="*/ 304 w 593"/>
                <a:gd name="T15" fmla="*/ 363 h 633"/>
                <a:gd name="T16" fmla="*/ 391 w 593"/>
                <a:gd name="T17" fmla="*/ 127 h 633"/>
                <a:gd name="T18" fmla="*/ 395 w 593"/>
                <a:gd name="T19" fmla="*/ 81 h 633"/>
                <a:gd name="T20" fmla="*/ 391 w 593"/>
                <a:gd name="T21" fmla="*/ 127 h 633"/>
                <a:gd name="T22" fmla="*/ 463 w 593"/>
                <a:gd name="T23" fmla="*/ 149 h 633"/>
                <a:gd name="T24" fmla="*/ 417 w 593"/>
                <a:gd name="T25" fmla="*/ 154 h 633"/>
                <a:gd name="T26" fmla="*/ 338 w 593"/>
                <a:gd name="T27" fmla="*/ 107 h 633"/>
                <a:gd name="T28" fmla="*/ 319 w 593"/>
                <a:gd name="T29" fmla="*/ 65 h 633"/>
                <a:gd name="T30" fmla="*/ 338 w 593"/>
                <a:gd name="T31" fmla="*/ 107 h 633"/>
                <a:gd name="T32" fmla="*/ 261 w 593"/>
                <a:gd name="T33" fmla="*/ 79 h 633"/>
                <a:gd name="T34" fmla="*/ 266 w 593"/>
                <a:gd name="T35" fmla="*/ 125 h 633"/>
                <a:gd name="T36" fmla="*/ 435 w 593"/>
                <a:gd name="T37" fmla="*/ 226 h 633"/>
                <a:gd name="T38" fmla="*/ 477 w 593"/>
                <a:gd name="T39" fmla="*/ 207 h 633"/>
                <a:gd name="T40" fmla="*/ 435 w 593"/>
                <a:gd name="T41" fmla="*/ 226 h 633"/>
                <a:gd name="T42" fmla="*/ 218 w 593"/>
                <a:gd name="T43" fmla="*/ 324 h 633"/>
                <a:gd name="T44" fmla="*/ 206 w 593"/>
                <a:gd name="T45" fmla="*/ 344 h 633"/>
                <a:gd name="T46" fmla="*/ 288 w 593"/>
                <a:gd name="T47" fmla="*/ 391 h 633"/>
                <a:gd name="T48" fmla="*/ 216 w 593"/>
                <a:gd name="T49" fmla="*/ 633 h 633"/>
                <a:gd name="T50" fmla="*/ 231 w 593"/>
                <a:gd name="T51" fmla="*/ 37 h 633"/>
                <a:gd name="T52" fmla="*/ 564 w 593"/>
                <a:gd name="T53" fmla="*/ 180 h 633"/>
                <a:gd name="T54" fmla="*/ 569 w 593"/>
                <a:gd name="T55" fmla="*/ 276 h 633"/>
                <a:gd name="T56" fmla="*/ 586 w 593"/>
                <a:gd name="T57" fmla="*/ 396 h 633"/>
                <a:gd name="T58" fmla="*/ 565 w 593"/>
                <a:gd name="T59" fmla="*/ 498 h 633"/>
                <a:gd name="T60" fmla="*/ 442 w 593"/>
                <a:gd name="T61" fmla="*/ 526 h 633"/>
                <a:gd name="T62" fmla="*/ 216 w 593"/>
                <a:gd name="T63" fmla="*/ 633 h 6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93" h="633">
                  <a:moveTo>
                    <a:pt x="213" y="358"/>
                  </a:moveTo>
                  <a:cubicBezTo>
                    <a:pt x="207" y="371"/>
                    <a:pt x="212" y="387"/>
                    <a:pt x="224" y="394"/>
                  </a:cubicBezTo>
                  <a:cubicBezTo>
                    <a:pt x="235" y="400"/>
                    <a:pt x="248" y="398"/>
                    <a:pt x="257" y="391"/>
                  </a:cubicBezTo>
                  <a:lnTo>
                    <a:pt x="213" y="358"/>
                  </a:lnTo>
                  <a:close/>
                  <a:moveTo>
                    <a:pt x="367" y="149"/>
                  </a:moveTo>
                  <a:cubicBezTo>
                    <a:pt x="328" y="126"/>
                    <a:pt x="279" y="137"/>
                    <a:pt x="259" y="173"/>
                  </a:cubicBezTo>
                  <a:cubicBezTo>
                    <a:pt x="238" y="210"/>
                    <a:pt x="265" y="250"/>
                    <a:pt x="246" y="288"/>
                  </a:cubicBezTo>
                  <a:lnTo>
                    <a:pt x="307" y="323"/>
                  </a:lnTo>
                  <a:cubicBezTo>
                    <a:pt x="330" y="288"/>
                    <a:pt x="380" y="291"/>
                    <a:pt x="401" y="255"/>
                  </a:cubicBezTo>
                  <a:cubicBezTo>
                    <a:pt x="421" y="219"/>
                    <a:pt x="406" y="172"/>
                    <a:pt x="367" y="149"/>
                  </a:cubicBezTo>
                  <a:close/>
                  <a:moveTo>
                    <a:pt x="301" y="346"/>
                  </a:moveTo>
                  <a:lnTo>
                    <a:pt x="234" y="296"/>
                  </a:lnTo>
                  <a:cubicBezTo>
                    <a:pt x="229" y="292"/>
                    <a:pt x="223" y="293"/>
                    <a:pt x="219" y="299"/>
                  </a:cubicBezTo>
                  <a:cubicBezTo>
                    <a:pt x="216" y="304"/>
                    <a:pt x="218" y="312"/>
                    <a:pt x="223" y="315"/>
                  </a:cubicBezTo>
                  <a:lnTo>
                    <a:pt x="289" y="366"/>
                  </a:lnTo>
                  <a:cubicBezTo>
                    <a:pt x="295" y="370"/>
                    <a:pt x="301" y="368"/>
                    <a:pt x="304" y="363"/>
                  </a:cubicBezTo>
                  <a:cubicBezTo>
                    <a:pt x="307" y="357"/>
                    <a:pt x="306" y="350"/>
                    <a:pt x="301" y="346"/>
                  </a:cubicBezTo>
                  <a:close/>
                  <a:moveTo>
                    <a:pt x="391" y="127"/>
                  </a:moveTo>
                  <a:lnTo>
                    <a:pt x="412" y="90"/>
                  </a:lnTo>
                  <a:lnTo>
                    <a:pt x="395" y="81"/>
                  </a:lnTo>
                  <a:lnTo>
                    <a:pt x="374" y="117"/>
                  </a:lnTo>
                  <a:lnTo>
                    <a:pt x="391" y="127"/>
                  </a:lnTo>
                  <a:close/>
                  <a:moveTo>
                    <a:pt x="426" y="170"/>
                  </a:moveTo>
                  <a:lnTo>
                    <a:pt x="463" y="149"/>
                  </a:lnTo>
                  <a:lnTo>
                    <a:pt x="453" y="133"/>
                  </a:lnTo>
                  <a:lnTo>
                    <a:pt x="417" y="154"/>
                  </a:lnTo>
                  <a:lnTo>
                    <a:pt x="426" y="170"/>
                  </a:lnTo>
                  <a:close/>
                  <a:moveTo>
                    <a:pt x="338" y="107"/>
                  </a:moveTo>
                  <a:lnTo>
                    <a:pt x="338" y="65"/>
                  </a:lnTo>
                  <a:lnTo>
                    <a:pt x="319" y="65"/>
                  </a:lnTo>
                  <a:lnTo>
                    <a:pt x="319" y="107"/>
                  </a:lnTo>
                  <a:lnTo>
                    <a:pt x="338" y="107"/>
                  </a:lnTo>
                  <a:close/>
                  <a:moveTo>
                    <a:pt x="282" y="116"/>
                  </a:moveTo>
                  <a:lnTo>
                    <a:pt x="261" y="79"/>
                  </a:lnTo>
                  <a:lnTo>
                    <a:pt x="245" y="89"/>
                  </a:lnTo>
                  <a:lnTo>
                    <a:pt x="266" y="125"/>
                  </a:lnTo>
                  <a:lnTo>
                    <a:pt x="282" y="116"/>
                  </a:lnTo>
                  <a:close/>
                  <a:moveTo>
                    <a:pt x="435" y="226"/>
                  </a:moveTo>
                  <a:lnTo>
                    <a:pt x="477" y="226"/>
                  </a:lnTo>
                  <a:lnTo>
                    <a:pt x="477" y="207"/>
                  </a:lnTo>
                  <a:lnTo>
                    <a:pt x="436" y="207"/>
                  </a:lnTo>
                  <a:lnTo>
                    <a:pt x="435" y="226"/>
                  </a:lnTo>
                  <a:close/>
                  <a:moveTo>
                    <a:pt x="284" y="375"/>
                  </a:moveTo>
                  <a:lnTo>
                    <a:pt x="218" y="324"/>
                  </a:lnTo>
                  <a:cubicBezTo>
                    <a:pt x="213" y="320"/>
                    <a:pt x="206" y="322"/>
                    <a:pt x="203" y="327"/>
                  </a:cubicBezTo>
                  <a:cubicBezTo>
                    <a:pt x="200" y="333"/>
                    <a:pt x="201" y="340"/>
                    <a:pt x="206" y="344"/>
                  </a:cubicBezTo>
                  <a:lnTo>
                    <a:pt x="273" y="394"/>
                  </a:lnTo>
                  <a:cubicBezTo>
                    <a:pt x="278" y="398"/>
                    <a:pt x="285" y="397"/>
                    <a:pt x="288" y="391"/>
                  </a:cubicBezTo>
                  <a:cubicBezTo>
                    <a:pt x="291" y="386"/>
                    <a:pt x="289" y="378"/>
                    <a:pt x="284" y="375"/>
                  </a:cubicBezTo>
                  <a:close/>
                  <a:moveTo>
                    <a:pt x="216" y="633"/>
                  </a:moveTo>
                  <a:cubicBezTo>
                    <a:pt x="223" y="583"/>
                    <a:pt x="223" y="530"/>
                    <a:pt x="210" y="483"/>
                  </a:cubicBezTo>
                  <a:cubicBezTo>
                    <a:pt x="0" y="365"/>
                    <a:pt x="55" y="92"/>
                    <a:pt x="231" y="37"/>
                  </a:cubicBezTo>
                  <a:cubicBezTo>
                    <a:pt x="324" y="0"/>
                    <a:pt x="450" y="22"/>
                    <a:pt x="533" y="105"/>
                  </a:cubicBezTo>
                  <a:cubicBezTo>
                    <a:pt x="593" y="165"/>
                    <a:pt x="564" y="180"/>
                    <a:pt x="564" y="180"/>
                  </a:cubicBezTo>
                  <a:lnTo>
                    <a:pt x="551" y="187"/>
                  </a:lnTo>
                  <a:cubicBezTo>
                    <a:pt x="558" y="216"/>
                    <a:pt x="571" y="268"/>
                    <a:pt x="569" y="276"/>
                  </a:cubicBezTo>
                  <a:cubicBezTo>
                    <a:pt x="567" y="285"/>
                    <a:pt x="556" y="295"/>
                    <a:pt x="556" y="295"/>
                  </a:cubicBezTo>
                  <a:lnTo>
                    <a:pt x="586" y="396"/>
                  </a:lnTo>
                  <a:lnTo>
                    <a:pt x="559" y="407"/>
                  </a:lnTo>
                  <a:cubicBezTo>
                    <a:pt x="565" y="439"/>
                    <a:pt x="568" y="466"/>
                    <a:pt x="565" y="498"/>
                  </a:cubicBezTo>
                  <a:cubicBezTo>
                    <a:pt x="565" y="503"/>
                    <a:pt x="547" y="519"/>
                    <a:pt x="532" y="520"/>
                  </a:cubicBezTo>
                  <a:lnTo>
                    <a:pt x="442" y="526"/>
                  </a:lnTo>
                  <a:lnTo>
                    <a:pt x="448" y="633"/>
                  </a:lnTo>
                  <a:lnTo>
                    <a:pt x="216" y="63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71" tIns="34285" rIns="68571" bIns="34285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6" name="Freeform 18"/>
            <p:cNvSpPr>
              <a:spLocks noEditPoints="1"/>
            </p:cNvSpPr>
            <p:nvPr/>
          </p:nvSpPr>
          <p:spPr bwMode="auto">
            <a:xfrm>
              <a:off x="3331462" y="1827985"/>
              <a:ext cx="464802" cy="492752"/>
            </a:xfrm>
            <a:custGeom>
              <a:avLst/>
              <a:gdLst>
                <a:gd name="T0" fmla="*/ 283 w 568"/>
                <a:gd name="T1" fmla="*/ 574 h 601"/>
                <a:gd name="T2" fmla="*/ 284 w 568"/>
                <a:gd name="T3" fmla="*/ 333 h 601"/>
                <a:gd name="T4" fmla="*/ 453 w 568"/>
                <a:gd name="T5" fmla="*/ 301 h 601"/>
                <a:gd name="T6" fmla="*/ 347 w 568"/>
                <a:gd name="T7" fmla="*/ 343 h 601"/>
                <a:gd name="T8" fmla="*/ 95 w 568"/>
                <a:gd name="T9" fmla="*/ 214 h 601"/>
                <a:gd name="T10" fmla="*/ 127 w 568"/>
                <a:gd name="T11" fmla="*/ 218 h 601"/>
                <a:gd name="T12" fmla="*/ 168 w 568"/>
                <a:gd name="T13" fmla="*/ 222 h 601"/>
                <a:gd name="T14" fmla="*/ 167 w 568"/>
                <a:gd name="T15" fmla="*/ 195 h 601"/>
                <a:gd name="T16" fmla="*/ 284 w 568"/>
                <a:gd name="T17" fmla="*/ 303 h 601"/>
                <a:gd name="T18" fmla="*/ 413 w 568"/>
                <a:gd name="T19" fmla="*/ 209 h 601"/>
                <a:gd name="T20" fmla="*/ 442 w 568"/>
                <a:gd name="T21" fmla="*/ 204 h 601"/>
                <a:gd name="T22" fmla="*/ 458 w 568"/>
                <a:gd name="T23" fmla="*/ 210 h 601"/>
                <a:gd name="T24" fmla="*/ 416 w 568"/>
                <a:gd name="T25" fmla="*/ 256 h 601"/>
                <a:gd name="T26" fmla="*/ 489 w 568"/>
                <a:gd name="T27" fmla="*/ 341 h 601"/>
                <a:gd name="T28" fmla="*/ 467 w 568"/>
                <a:gd name="T29" fmla="*/ 263 h 601"/>
                <a:gd name="T30" fmla="*/ 467 w 568"/>
                <a:gd name="T31" fmla="*/ 500 h 601"/>
                <a:gd name="T32" fmla="*/ 494 w 568"/>
                <a:gd name="T33" fmla="*/ 494 h 601"/>
                <a:gd name="T34" fmla="*/ 310 w 568"/>
                <a:gd name="T35" fmla="*/ 595 h 601"/>
                <a:gd name="T36" fmla="*/ 285 w 568"/>
                <a:gd name="T37" fmla="*/ 601 h 601"/>
                <a:gd name="T38" fmla="*/ 75 w 568"/>
                <a:gd name="T39" fmla="*/ 494 h 601"/>
                <a:gd name="T40" fmla="*/ 102 w 568"/>
                <a:gd name="T41" fmla="*/ 500 h 601"/>
                <a:gd name="T42" fmla="*/ 102 w 568"/>
                <a:gd name="T43" fmla="*/ 263 h 601"/>
                <a:gd name="T44" fmla="*/ 80 w 568"/>
                <a:gd name="T45" fmla="*/ 341 h 601"/>
                <a:gd name="T46" fmla="*/ 142 w 568"/>
                <a:gd name="T47" fmla="*/ 252 h 601"/>
                <a:gd name="T48" fmla="*/ 62 w 568"/>
                <a:gd name="T49" fmla="*/ 400 h 601"/>
                <a:gd name="T50" fmla="*/ 74 w 568"/>
                <a:gd name="T51" fmla="*/ 424 h 601"/>
                <a:gd name="T52" fmla="*/ 85 w 568"/>
                <a:gd name="T53" fmla="*/ 446 h 601"/>
                <a:gd name="T54" fmla="*/ 45 w 568"/>
                <a:gd name="T55" fmla="*/ 475 h 601"/>
                <a:gd name="T56" fmla="*/ 28 w 568"/>
                <a:gd name="T57" fmla="*/ 377 h 601"/>
                <a:gd name="T58" fmla="*/ 54 w 568"/>
                <a:gd name="T59" fmla="*/ 333 h 601"/>
                <a:gd name="T60" fmla="*/ 473 w 568"/>
                <a:gd name="T61" fmla="*/ 381 h 601"/>
                <a:gd name="T62" fmla="*/ 463 w 568"/>
                <a:gd name="T63" fmla="*/ 406 h 601"/>
                <a:gd name="T64" fmla="*/ 455 w 568"/>
                <a:gd name="T65" fmla="*/ 431 h 601"/>
                <a:gd name="T66" fmla="*/ 450 w 568"/>
                <a:gd name="T67" fmla="*/ 450 h 601"/>
                <a:gd name="T68" fmla="*/ 482 w 568"/>
                <a:gd name="T69" fmla="*/ 363 h 601"/>
                <a:gd name="T70" fmla="*/ 513 w 568"/>
                <a:gd name="T71" fmla="*/ 360 h 601"/>
                <a:gd name="T72" fmla="*/ 282 w 568"/>
                <a:gd name="T73" fmla="*/ 0 h 601"/>
                <a:gd name="T74" fmla="*/ 418 w 568"/>
                <a:gd name="T75" fmla="*/ 107 h 601"/>
                <a:gd name="T76" fmla="*/ 394 w 568"/>
                <a:gd name="T77" fmla="*/ 179 h 601"/>
                <a:gd name="T78" fmla="*/ 365 w 568"/>
                <a:gd name="T79" fmla="*/ 81 h 601"/>
                <a:gd name="T80" fmla="*/ 194 w 568"/>
                <a:gd name="T81" fmla="*/ 183 h 601"/>
                <a:gd name="T82" fmla="*/ 152 w 568"/>
                <a:gd name="T83" fmla="*/ 154 h 601"/>
                <a:gd name="T84" fmla="*/ 198 w 568"/>
                <a:gd name="T85" fmla="*/ 41 h 6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68" h="601">
                  <a:moveTo>
                    <a:pt x="266" y="331"/>
                  </a:moveTo>
                  <a:lnTo>
                    <a:pt x="266" y="571"/>
                  </a:lnTo>
                  <a:cubicBezTo>
                    <a:pt x="272" y="573"/>
                    <a:pt x="277" y="575"/>
                    <a:pt x="283" y="574"/>
                  </a:cubicBezTo>
                  <a:cubicBezTo>
                    <a:pt x="290" y="574"/>
                    <a:pt x="297" y="572"/>
                    <a:pt x="303" y="570"/>
                  </a:cubicBezTo>
                  <a:lnTo>
                    <a:pt x="303" y="331"/>
                  </a:lnTo>
                  <a:cubicBezTo>
                    <a:pt x="297" y="332"/>
                    <a:pt x="290" y="333"/>
                    <a:pt x="284" y="333"/>
                  </a:cubicBezTo>
                  <a:cubicBezTo>
                    <a:pt x="278" y="333"/>
                    <a:pt x="272" y="332"/>
                    <a:pt x="266" y="331"/>
                  </a:cubicBezTo>
                  <a:close/>
                  <a:moveTo>
                    <a:pt x="347" y="343"/>
                  </a:moveTo>
                  <a:lnTo>
                    <a:pt x="453" y="301"/>
                  </a:lnTo>
                  <a:lnTo>
                    <a:pt x="453" y="345"/>
                  </a:lnTo>
                  <a:lnTo>
                    <a:pt x="347" y="386"/>
                  </a:lnTo>
                  <a:lnTo>
                    <a:pt x="347" y="343"/>
                  </a:lnTo>
                  <a:close/>
                  <a:moveTo>
                    <a:pt x="142" y="252"/>
                  </a:moveTo>
                  <a:lnTo>
                    <a:pt x="99" y="228"/>
                  </a:lnTo>
                  <a:cubicBezTo>
                    <a:pt x="94" y="225"/>
                    <a:pt x="93" y="219"/>
                    <a:pt x="95" y="214"/>
                  </a:cubicBezTo>
                  <a:cubicBezTo>
                    <a:pt x="98" y="209"/>
                    <a:pt x="104" y="208"/>
                    <a:pt x="109" y="210"/>
                  </a:cubicBezTo>
                  <a:lnTo>
                    <a:pt x="149" y="233"/>
                  </a:lnTo>
                  <a:lnTo>
                    <a:pt x="127" y="218"/>
                  </a:lnTo>
                  <a:cubicBezTo>
                    <a:pt x="123" y="215"/>
                    <a:pt x="122" y="209"/>
                    <a:pt x="125" y="204"/>
                  </a:cubicBezTo>
                  <a:cubicBezTo>
                    <a:pt x="128" y="200"/>
                    <a:pt x="134" y="199"/>
                    <a:pt x="138" y="202"/>
                  </a:cubicBezTo>
                  <a:lnTo>
                    <a:pt x="168" y="222"/>
                  </a:lnTo>
                  <a:lnTo>
                    <a:pt x="154" y="209"/>
                  </a:lnTo>
                  <a:cubicBezTo>
                    <a:pt x="150" y="205"/>
                    <a:pt x="149" y="199"/>
                    <a:pt x="153" y="195"/>
                  </a:cubicBezTo>
                  <a:cubicBezTo>
                    <a:pt x="157" y="191"/>
                    <a:pt x="163" y="191"/>
                    <a:pt x="167" y="195"/>
                  </a:cubicBezTo>
                  <a:lnTo>
                    <a:pt x="282" y="303"/>
                  </a:lnTo>
                  <a:cubicBezTo>
                    <a:pt x="283" y="303"/>
                    <a:pt x="283" y="303"/>
                    <a:pt x="283" y="304"/>
                  </a:cubicBezTo>
                  <a:cubicBezTo>
                    <a:pt x="283" y="303"/>
                    <a:pt x="284" y="303"/>
                    <a:pt x="284" y="303"/>
                  </a:cubicBezTo>
                  <a:lnTo>
                    <a:pt x="399" y="195"/>
                  </a:lnTo>
                  <a:cubicBezTo>
                    <a:pt x="403" y="191"/>
                    <a:pt x="409" y="191"/>
                    <a:pt x="413" y="195"/>
                  </a:cubicBezTo>
                  <a:cubicBezTo>
                    <a:pt x="417" y="199"/>
                    <a:pt x="417" y="205"/>
                    <a:pt x="413" y="209"/>
                  </a:cubicBezTo>
                  <a:lnTo>
                    <a:pt x="399" y="222"/>
                  </a:lnTo>
                  <a:lnTo>
                    <a:pt x="428" y="202"/>
                  </a:lnTo>
                  <a:cubicBezTo>
                    <a:pt x="432" y="199"/>
                    <a:pt x="438" y="200"/>
                    <a:pt x="442" y="204"/>
                  </a:cubicBezTo>
                  <a:cubicBezTo>
                    <a:pt x="445" y="209"/>
                    <a:pt x="444" y="215"/>
                    <a:pt x="439" y="218"/>
                  </a:cubicBezTo>
                  <a:lnTo>
                    <a:pt x="417" y="233"/>
                  </a:lnTo>
                  <a:lnTo>
                    <a:pt x="458" y="210"/>
                  </a:lnTo>
                  <a:cubicBezTo>
                    <a:pt x="462" y="208"/>
                    <a:pt x="468" y="209"/>
                    <a:pt x="471" y="214"/>
                  </a:cubicBezTo>
                  <a:cubicBezTo>
                    <a:pt x="474" y="219"/>
                    <a:pt x="472" y="225"/>
                    <a:pt x="467" y="228"/>
                  </a:cubicBezTo>
                  <a:lnTo>
                    <a:pt x="416" y="256"/>
                  </a:lnTo>
                  <a:lnTo>
                    <a:pt x="494" y="224"/>
                  </a:lnTo>
                  <a:lnTo>
                    <a:pt x="494" y="342"/>
                  </a:lnTo>
                  <a:cubicBezTo>
                    <a:pt x="492" y="342"/>
                    <a:pt x="491" y="342"/>
                    <a:pt x="489" y="341"/>
                  </a:cubicBezTo>
                  <a:lnTo>
                    <a:pt x="473" y="339"/>
                  </a:lnTo>
                  <a:lnTo>
                    <a:pt x="467" y="351"/>
                  </a:lnTo>
                  <a:lnTo>
                    <a:pt x="467" y="263"/>
                  </a:lnTo>
                  <a:lnTo>
                    <a:pt x="329" y="322"/>
                  </a:lnTo>
                  <a:lnTo>
                    <a:pt x="329" y="559"/>
                  </a:lnTo>
                  <a:lnTo>
                    <a:pt x="467" y="500"/>
                  </a:lnTo>
                  <a:lnTo>
                    <a:pt x="467" y="483"/>
                  </a:lnTo>
                  <a:cubicBezTo>
                    <a:pt x="472" y="486"/>
                    <a:pt x="477" y="488"/>
                    <a:pt x="482" y="490"/>
                  </a:cubicBezTo>
                  <a:cubicBezTo>
                    <a:pt x="486" y="492"/>
                    <a:pt x="490" y="493"/>
                    <a:pt x="494" y="494"/>
                  </a:cubicBezTo>
                  <a:lnTo>
                    <a:pt x="494" y="518"/>
                  </a:lnTo>
                  <a:lnTo>
                    <a:pt x="321" y="591"/>
                  </a:lnTo>
                  <a:cubicBezTo>
                    <a:pt x="318" y="592"/>
                    <a:pt x="314" y="594"/>
                    <a:pt x="310" y="595"/>
                  </a:cubicBezTo>
                  <a:lnTo>
                    <a:pt x="303" y="598"/>
                  </a:lnTo>
                  <a:lnTo>
                    <a:pt x="303" y="598"/>
                  </a:lnTo>
                  <a:cubicBezTo>
                    <a:pt x="297" y="599"/>
                    <a:pt x="291" y="601"/>
                    <a:pt x="285" y="601"/>
                  </a:cubicBezTo>
                  <a:cubicBezTo>
                    <a:pt x="271" y="601"/>
                    <a:pt x="258" y="598"/>
                    <a:pt x="247" y="590"/>
                  </a:cubicBezTo>
                  <a:lnTo>
                    <a:pt x="75" y="518"/>
                  </a:lnTo>
                  <a:lnTo>
                    <a:pt x="75" y="494"/>
                  </a:lnTo>
                  <a:cubicBezTo>
                    <a:pt x="79" y="493"/>
                    <a:pt x="83" y="492"/>
                    <a:pt x="87" y="490"/>
                  </a:cubicBezTo>
                  <a:cubicBezTo>
                    <a:pt x="91" y="488"/>
                    <a:pt x="96" y="486"/>
                    <a:pt x="102" y="483"/>
                  </a:cubicBezTo>
                  <a:lnTo>
                    <a:pt x="102" y="500"/>
                  </a:lnTo>
                  <a:lnTo>
                    <a:pt x="240" y="559"/>
                  </a:lnTo>
                  <a:lnTo>
                    <a:pt x="240" y="322"/>
                  </a:lnTo>
                  <a:lnTo>
                    <a:pt x="102" y="263"/>
                  </a:lnTo>
                  <a:lnTo>
                    <a:pt x="102" y="351"/>
                  </a:lnTo>
                  <a:lnTo>
                    <a:pt x="95" y="339"/>
                  </a:lnTo>
                  <a:lnTo>
                    <a:pt x="80" y="341"/>
                  </a:lnTo>
                  <a:cubicBezTo>
                    <a:pt x="78" y="342"/>
                    <a:pt x="77" y="342"/>
                    <a:pt x="75" y="342"/>
                  </a:cubicBezTo>
                  <a:lnTo>
                    <a:pt x="75" y="224"/>
                  </a:lnTo>
                  <a:lnTo>
                    <a:pt x="142" y="252"/>
                  </a:lnTo>
                  <a:close/>
                  <a:moveTo>
                    <a:pt x="86" y="363"/>
                  </a:moveTo>
                  <a:cubicBezTo>
                    <a:pt x="89" y="369"/>
                    <a:pt x="91" y="375"/>
                    <a:pt x="94" y="381"/>
                  </a:cubicBezTo>
                  <a:lnTo>
                    <a:pt x="62" y="400"/>
                  </a:lnTo>
                  <a:lnTo>
                    <a:pt x="97" y="387"/>
                  </a:lnTo>
                  <a:cubicBezTo>
                    <a:pt x="99" y="393"/>
                    <a:pt x="102" y="399"/>
                    <a:pt x="104" y="406"/>
                  </a:cubicBezTo>
                  <a:lnTo>
                    <a:pt x="74" y="424"/>
                  </a:lnTo>
                  <a:lnTo>
                    <a:pt x="106" y="411"/>
                  </a:lnTo>
                  <a:cubicBezTo>
                    <a:pt x="108" y="418"/>
                    <a:pt x="110" y="424"/>
                    <a:pt x="112" y="431"/>
                  </a:cubicBezTo>
                  <a:lnTo>
                    <a:pt x="85" y="446"/>
                  </a:lnTo>
                  <a:lnTo>
                    <a:pt x="113" y="435"/>
                  </a:lnTo>
                  <a:cubicBezTo>
                    <a:pt x="115" y="440"/>
                    <a:pt x="116" y="445"/>
                    <a:pt x="117" y="450"/>
                  </a:cubicBezTo>
                  <a:cubicBezTo>
                    <a:pt x="111" y="454"/>
                    <a:pt x="66" y="483"/>
                    <a:pt x="45" y="475"/>
                  </a:cubicBezTo>
                  <a:cubicBezTo>
                    <a:pt x="23" y="467"/>
                    <a:pt x="2" y="437"/>
                    <a:pt x="1" y="410"/>
                  </a:cubicBezTo>
                  <a:cubicBezTo>
                    <a:pt x="0" y="383"/>
                    <a:pt x="70" y="366"/>
                    <a:pt x="86" y="363"/>
                  </a:cubicBezTo>
                  <a:close/>
                  <a:moveTo>
                    <a:pt x="28" y="377"/>
                  </a:moveTo>
                  <a:lnTo>
                    <a:pt x="45" y="369"/>
                  </a:lnTo>
                  <a:lnTo>
                    <a:pt x="54" y="360"/>
                  </a:lnTo>
                  <a:lnTo>
                    <a:pt x="54" y="333"/>
                  </a:lnTo>
                  <a:cubicBezTo>
                    <a:pt x="38" y="340"/>
                    <a:pt x="31" y="356"/>
                    <a:pt x="28" y="377"/>
                  </a:cubicBezTo>
                  <a:close/>
                  <a:moveTo>
                    <a:pt x="482" y="363"/>
                  </a:moveTo>
                  <a:cubicBezTo>
                    <a:pt x="479" y="369"/>
                    <a:pt x="476" y="375"/>
                    <a:pt x="473" y="381"/>
                  </a:cubicBezTo>
                  <a:lnTo>
                    <a:pt x="505" y="400"/>
                  </a:lnTo>
                  <a:lnTo>
                    <a:pt x="471" y="387"/>
                  </a:lnTo>
                  <a:cubicBezTo>
                    <a:pt x="468" y="393"/>
                    <a:pt x="465" y="399"/>
                    <a:pt x="463" y="406"/>
                  </a:cubicBezTo>
                  <a:lnTo>
                    <a:pt x="493" y="424"/>
                  </a:lnTo>
                  <a:lnTo>
                    <a:pt x="461" y="411"/>
                  </a:lnTo>
                  <a:cubicBezTo>
                    <a:pt x="459" y="418"/>
                    <a:pt x="457" y="424"/>
                    <a:pt x="455" y="431"/>
                  </a:cubicBezTo>
                  <a:lnTo>
                    <a:pt x="482" y="446"/>
                  </a:lnTo>
                  <a:lnTo>
                    <a:pt x="454" y="435"/>
                  </a:lnTo>
                  <a:cubicBezTo>
                    <a:pt x="453" y="440"/>
                    <a:pt x="451" y="445"/>
                    <a:pt x="450" y="450"/>
                  </a:cubicBezTo>
                  <a:cubicBezTo>
                    <a:pt x="456" y="454"/>
                    <a:pt x="501" y="483"/>
                    <a:pt x="523" y="475"/>
                  </a:cubicBezTo>
                  <a:cubicBezTo>
                    <a:pt x="544" y="467"/>
                    <a:pt x="566" y="437"/>
                    <a:pt x="567" y="410"/>
                  </a:cubicBezTo>
                  <a:cubicBezTo>
                    <a:pt x="568" y="383"/>
                    <a:pt x="497" y="366"/>
                    <a:pt x="482" y="363"/>
                  </a:cubicBezTo>
                  <a:close/>
                  <a:moveTo>
                    <a:pt x="540" y="377"/>
                  </a:moveTo>
                  <a:lnTo>
                    <a:pt x="522" y="369"/>
                  </a:lnTo>
                  <a:lnTo>
                    <a:pt x="513" y="360"/>
                  </a:lnTo>
                  <a:lnTo>
                    <a:pt x="513" y="333"/>
                  </a:lnTo>
                  <a:cubicBezTo>
                    <a:pt x="529" y="340"/>
                    <a:pt x="536" y="356"/>
                    <a:pt x="540" y="377"/>
                  </a:cubicBezTo>
                  <a:close/>
                  <a:moveTo>
                    <a:pt x="282" y="0"/>
                  </a:moveTo>
                  <a:cubicBezTo>
                    <a:pt x="315" y="0"/>
                    <a:pt x="344" y="16"/>
                    <a:pt x="366" y="41"/>
                  </a:cubicBezTo>
                  <a:cubicBezTo>
                    <a:pt x="379" y="58"/>
                    <a:pt x="390" y="78"/>
                    <a:pt x="395" y="101"/>
                  </a:cubicBezTo>
                  <a:cubicBezTo>
                    <a:pt x="403" y="99"/>
                    <a:pt x="415" y="98"/>
                    <a:pt x="418" y="107"/>
                  </a:cubicBezTo>
                  <a:cubicBezTo>
                    <a:pt x="423" y="120"/>
                    <a:pt x="421" y="151"/>
                    <a:pt x="412" y="154"/>
                  </a:cubicBezTo>
                  <a:cubicBezTo>
                    <a:pt x="408" y="156"/>
                    <a:pt x="403" y="156"/>
                    <a:pt x="398" y="155"/>
                  </a:cubicBezTo>
                  <a:cubicBezTo>
                    <a:pt x="398" y="163"/>
                    <a:pt x="396" y="171"/>
                    <a:pt x="394" y="179"/>
                  </a:cubicBezTo>
                  <a:cubicBezTo>
                    <a:pt x="386" y="180"/>
                    <a:pt x="378" y="182"/>
                    <a:pt x="370" y="183"/>
                  </a:cubicBezTo>
                  <a:cubicBezTo>
                    <a:pt x="375" y="169"/>
                    <a:pt x="377" y="154"/>
                    <a:pt x="377" y="138"/>
                  </a:cubicBezTo>
                  <a:cubicBezTo>
                    <a:pt x="377" y="117"/>
                    <a:pt x="373" y="98"/>
                    <a:pt x="365" y="81"/>
                  </a:cubicBezTo>
                  <a:cubicBezTo>
                    <a:pt x="301" y="132"/>
                    <a:pt x="218" y="95"/>
                    <a:pt x="197" y="86"/>
                  </a:cubicBezTo>
                  <a:cubicBezTo>
                    <a:pt x="190" y="101"/>
                    <a:pt x="187" y="119"/>
                    <a:pt x="187" y="138"/>
                  </a:cubicBezTo>
                  <a:cubicBezTo>
                    <a:pt x="187" y="154"/>
                    <a:pt x="189" y="169"/>
                    <a:pt x="194" y="183"/>
                  </a:cubicBezTo>
                  <a:cubicBezTo>
                    <a:pt x="186" y="181"/>
                    <a:pt x="178" y="180"/>
                    <a:pt x="170" y="179"/>
                  </a:cubicBezTo>
                  <a:cubicBezTo>
                    <a:pt x="168" y="171"/>
                    <a:pt x="167" y="163"/>
                    <a:pt x="166" y="155"/>
                  </a:cubicBezTo>
                  <a:cubicBezTo>
                    <a:pt x="161" y="156"/>
                    <a:pt x="156" y="156"/>
                    <a:pt x="152" y="154"/>
                  </a:cubicBezTo>
                  <a:cubicBezTo>
                    <a:pt x="143" y="151"/>
                    <a:pt x="141" y="120"/>
                    <a:pt x="146" y="107"/>
                  </a:cubicBezTo>
                  <a:cubicBezTo>
                    <a:pt x="149" y="98"/>
                    <a:pt x="161" y="99"/>
                    <a:pt x="169" y="101"/>
                  </a:cubicBezTo>
                  <a:cubicBezTo>
                    <a:pt x="174" y="78"/>
                    <a:pt x="185" y="58"/>
                    <a:pt x="198" y="41"/>
                  </a:cubicBezTo>
                  <a:cubicBezTo>
                    <a:pt x="220" y="16"/>
                    <a:pt x="249" y="0"/>
                    <a:pt x="28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71" tIns="34285" rIns="68571" bIns="34285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19"/>
            <p:cNvSpPr>
              <a:spLocks noEditPoints="1"/>
            </p:cNvSpPr>
            <p:nvPr/>
          </p:nvSpPr>
          <p:spPr bwMode="auto">
            <a:xfrm>
              <a:off x="2310332" y="1826007"/>
              <a:ext cx="522162" cy="494730"/>
            </a:xfrm>
            <a:custGeom>
              <a:avLst/>
              <a:gdLst>
                <a:gd name="T0" fmla="*/ 522 w 638"/>
                <a:gd name="T1" fmla="*/ 59 h 603"/>
                <a:gd name="T2" fmla="*/ 520 w 638"/>
                <a:gd name="T3" fmla="*/ 186 h 603"/>
                <a:gd name="T4" fmla="*/ 301 w 638"/>
                <a:gd name="T5" fmla="*/ 186 h 603"/>
                <a:gd name="T6" fmla="*/ 299 w 638"/>
                <a:gd name="T7" fmla="*/ 129 h 603"/>
                <a:gd name="T8" fmla="*/ 299 w 638"/>
                <a:gd name="T9" fmla="*/ 119 h 603"/>
                <a:gd name="T10" fmla="*/ 301 w 638"/>
                <a:gd name="T11" fmla="*/ 54 h 603"/>
                <a:gd name="T12" fmla="*/ 305 w 638"/>
                <a:gd name="T13" fmla="*/ 27 h 603"/>
                <a:gd name="T14" fmla="*/ 273 w 638"/>
                <a:gd name="T15" fmla="*/ 59 h 603"/>
                <a:gd name="T16" fmla="*/ 263 w 638"/>
                <a:gd name="T17" fmla="*/ 113 h 603"/>
                <a:gd name="T18" fmla="*/ 111 w 638"/>
                <a:gd name="T19" fmla="*/ 94 h 603"/>
                <a:gd name="T20" fmla="*/ 112 w 638"/>
                <a:gd name="T21" fmla="*/ 207 h 603"/>
                <a:gd name="T22" fmla="*/ 117 w 638"/>
                <a:gd name="T23" fmla="*/ 207 h 603"/>
                <a:gd name="T24" fmla="*/ 148 w 638"/>
                <a:gd name="T25" fmla="*/ 339 h 603"/>
                <a:gd name="T26" fmla="*/ 155 w 638"/>
                <a:gd name="T27" fmla="*/ 339 h 603"/>
                <a:gd name="T28" fmla="*/ 185 w 638"/>
                <a:gd name="T29" fmla="*/ 223 h 603"/>
                <a:gd name="T30" fmla="*/ 185 w 638"/>
                <a:gd name="T31" fmla="*/ 127 h 603"/>
                <a:gd name="T32" fmla="*/ 263 w 638"/>
                <a:gd name="T33" fmla="*/ 136 h 603"/>
                <a:gd name="T34" fmla="*/ 282 w 638"/>
                <a:gd name="T35" fmla="*/ 204 h 603"/>
                <a:gd name="T36" fmla="*/ 305 w 638"/>
                <a:gd name="T37" fmla="*/ 214 h 603"/>
                <a:gd name="T38" fmla="*/ 539 w 638"/>
                <a:gd name="T39" fmla="*/ 204 h 603"/>
                <a:gd name="T40" fmla="*/ 539 w 638"/>
                <a:gd name="T41" fmla="*/ 36 h 603"/>
                <a:gd name="T42" fmla="*/ 520 w 638"/>
                <a:gd name="T43" fmla="*/ 221 h 603"/>
                <a:gd name="T44" fmla="*/ 523 w 638"/>
                <a:gd name="T45" fmla="*/ 341 h 603"/>
                <a:gd name="T46" fmla="*/ 367 w 638"/>
                <a:gd name="T47" fmla="*/ 249 h 603"/>
                <a:gd name="T48" fmla="*/ 334 w 638"/>
                <a:gd name="T49" fmla="*/ 249 h 603"/>
                <a:gd name="T50" fmla="*/ 520 w 638"/>
                <a:gd name="T51" fmla="*/ 221 h 603"/>
                <a:gd name="T52" fmla="*/ 158 w 638"/>
                <a:gd name="T53" fmla="*/ 438 h 603"/>
                <a:gd name="T54" fmla="*/ 113 w 638"/>
                <a:gd name="T55" fmla="*/ 373 h 603"/>
                <a:gd name="T56" fmla="*/ 361 w 638"/>
                <a:gd name="T57" fmla="*/ 438 h 603"/>
                <a:gd name="T58" fmla="*/ 316 w 638"/>
                <a:gd name="T59" fmla="*/ 373 h 603"/>
                <a:gd name="T60" fmla="*/ 567 w 638"/>
                <a:gd name="T61" fmla="*/ 438 h 603"/>
                <a:gd name="T62" fmla="*/ 522 w 638"/>
                <a:gd name="T63" fmla="*/ 373 h 603"/>
                <a:gd name="T64" fmla="*/ 200 w 638"/>
                <a:gd name="T65" fmla="*/ 487 h 603"/>
                <a:gd name="T66" fmla="*/ 221 w 638"/>
                <a:gd name="T67" fmla="*/ 527 h 603"/>
                <a:gd name="T68" fmla="*/ 265 w 638"/>
                <a:gd name="T69" fmla="*/ 448 h 603"/>
                <a:gd name="T70" fmla="*/ 403 w 638"/>
                <a:gd name="T71" fmla="*/ 527 h 603"/>
                <a:gd name="T72" fmla="*/ 433 w 638"/>
                <a:gd name="T73" fmla="*/ 527 h 603"/>
                <a:gd name="T74" fmla="*/ 570 w 638"/>
                <a:gd name="T75" fmla="*/ 448 h 603"/>
                <a:gd name="T76" fmla="*/ 614 w 638"/>
                <a:gd name="T77" fmla="*/ 527 h 603"/>
                <a:gd name="T78" fmla="*/ 638 w 638"/>
                <a:gd name="T79" fmla="*/ 549 h 603"/>
                <a:gd name="T80" fmla="*/ 608 w 638"/>
                <a:gd name="T81" fmla="*/ 549 h 603"/>
                <a:gd name="T82" fmla="*/ 433 w 638"/>
                <a:gd name="T83" fmla="*/ 549 h 603"/>
                <a:gd name="T84" fmla="*/ 403 w 638"/>
                <a:gd name="T85" fmla="*/ 549 h 603"/>
                <a:gd name="T86" fmla="*/ 227 w 638"/>
                <a:gd name="T87" fmla="*/ 549 h 603"/>
                <a:gd name="T88" fmla="*/ 200 w 638"/>
                <a:gd name="T89" fmla="*/ 549 h 603"/>
                <a:gd name="T90" fmla="*/ 24 w 638"/>
                <a:gd name="T91" fmla="*/ 549 h 603"/>
                <a:gd name="T92" fmla="*/ 24 w 638"/>
                <a:gd name="T93" fmla="*/ 527 h 603"/>
                <a:gd name="T94" fmla="*/ 152 w 638"/>
                <a:gd name="T95" fmla="*/ 0 h 603"/>
                <a:gd name="T96" fmla="*/ 108 w 638"/>
                <a:gd name="T97" fmla="*/ 44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38" h="603">
                  <a:moveTo>
                    <a:pt x="516" y="53"/>
                  </a:moveTo>
                  <a:cubicBezTo>
                    <a:pt x="517" y="53"/>
                    <a:pt x="519" y="53"/>
                    <a:pt x="520" y="54"/>
                  </a:cubicBezTo>
                  <a:cubicBezTo>
                    <a:pt x="522" y="56"/>
                    <a:pt x="522" y="57"/>
                    <a:pt x="522" y="59"/>
                  </a:cubicBezTo>
                  <a:lnTo>
                    <a:pt x="522" y="181"/>
                  </a:lnTo>
                  <a:cubicBezTo>
                    <a:pt x="522" y="183"/>
                    <a:pt x="522" y="185"/>
                    <a:pt x="520" y="186"/>
                  </a:cubicBezTo>
                  <a:lnTo>
                    <a:pt x="520" y="186"/>
                  </a:lnTo>
                  <a:cubicBezTo>
                    <a:pt x="519" y="187"/>
                    <a:pt x="517" y="188"/>
                    <a:pt x="516" y="188"/>
                  </a:cubicBezTo>
                  <a:lnTo>
                    <a:pt x="305" y="188"/>
                  </a:lnTo>
                  <a:cubicBezTo>
                    <a:pt x="303" y="188"/>
                    <a:pt x="302" y="187"/>
                    <a:pt x="301" y="186"/>
                  </a:cubicBezTo>
                  <a:lnTo>
                    <a:pt x="300" y="186"/>
                  </a:lnTo>
                  <a:cubicBezTo>
                    <a:pt x="299" y="185"/>
                    <a:pt x="299" y="183"/>
                    <a:pt x="299" y="181"/>
                  </a:cubicBezTo>
                  <a:lnTo>
                    <a:pt x="299" y="129"/>
                  </a:lnTo>
                  <a:lnTo>
                    <a:pt x="403" y="107"/>
                  </a:lnTo>
                  <a:lnTo>
                    <a:pt x="403" y="105"/>
                  </a:lnTo>
                  <a:lnTo>
                    <a:pt x="299" y="119"/>
                  </a:lnTo>
                  <a:lnTo>
                    <a:pt x="299" y="59"/>
                  </a:lnTo>
                  <a:cubicBezTo>
                    <a:pt x="299" y="57"/>
                    <a:pt x="299" y="56"/>
                    <a:pt x="300" y="54"/>
                  </a:cubicBezTo>
                  <a:lnTo>
                    <a:pt x="301" y="54"/>
                  </a:lnTo>
                  <a:cubicBezTo>
                    <a:pt x="302" y="53"/>
                    <a:pt x="303" y="53"/>
                    <a:pt x="305" y="53"/>
                  </a:cubicBezTo>
                  <a:lnTo>
                    <a:pt x="516" y="53"/>
                  </a:lnTo>
                  <a:close/>
                  <a:moveTo>
                    <a:pt x="305" y="27"/>
                  </a:moveTo>
                  <a:cubicBezTo>
                    <a:pt x="296" y="27"/>
                    <a:pt x="288" y="30"/>
                    <a:pt x="282" y="36"/>
                  </a:cubicBezTo>
                  <a:lnTo>
                    <a:pt x="282" y="36"/>
                  </a:lnTo>
                  <a:cubicBezTo>
                    <a:pt x="276" y="42"/>
                    <a:pt x="273" y="50"/>
                    <a:pt x="273" y="59"/>
                  </a:cubicBezTo>
                  <a:lnTo>
                    <a:pt x="273" y="122"/>
                  </a:lnTo>
                  <a:lnTo>
                    <a:pt x="263" y="124"/>
                  </a:lnTo>
                  <a:lnTo>
                    <a:pt x="263" y="113"/>
                  </a:lnTo>
                  <a:lnTo>
                    <a:pt x="217" y="113"/>
                  </a:lnTo>
                  <a:lnTo>
                    <a:pt x="185" y="94"/>
                  </a:lnTo>
                  <a:lnTo>
                    <a:pt x="111" y="94"/>
                  </a:lnTo>
                  <a:cubicBezTo>
                    <a:pt x="96" y="94"/>
                    <a:pt x="84" y="106"/>
                    <a:pt x="84" y="121"/>
                  </a:cubicBezTo>
                  <a:lnTo>
                    <a:pt x="84" y="207"/>
                  </a:lnTo>
                  <a:lnTo>
                    <a:pt x="112" y="207"/>
                  </a:lnTo>
                  <a:lnTo>
                    <a:pt x="112" y="144"/>
                  </a:lnTo>
                  <a:lnTo>
                    <a:pt x="117" y="144"/>
                  </a:lnTo>
                  <a:lnTo>
                    <a:pt x="117" y="207"/>
                  </a:lnTo>
                  <a:lnTo>
                    <a:pt x="117" y="223"/>
                  </a:lnTo>
                  <a:lnTo>
                    <a:pt x="117" y="339"/>
                  </a:lnTo>
                  <a:lnTo>
                    <a:pt x="148" y="339"/>
                  </a:lnTo>
                  <a:lnTo>
                    <a:pt x="148" y="243"/>
                  </a:lnTo>
                  <a:lnTo>
                    <a:pt x="155" y="243"/>
                  </a:lnTo>
                  <a:lnTo>
                    <a:pt x="155" y="339"/>
                  </a:lnTo>
                  <a:lnTo>
                    <a:pt x="185" y="339"/>
                  </a:lnTo>
                  <a:lnTo>
                    <a:pt x="185" y="322"/>
                  </a:lnTo>
                  <a:lnTo>
                    <a:pt x="185" y="223"/>
                  </a:lnTo>
                  <a:lnTo>
                    <a:pt x="185" y="207"/>
                  </a:lnTo>
                  <a:lnTo>
                    <a:pt x="185" y="144"/>
                  </a:lnTo>
                  <a:lnTo>
                    <a:pt x="185" y="127"/>
                  </a:lnTo>
                  <a:lnTo>
                    <a:pt x="217" y="144"/>
                  </a:lnTo>
                  <a:lnTo>
                    <a:pt x="263" y="144"/>
                  </a:lnTo>
                  <a:lnTo>
                    <a:pt x="263" y="136"/>
                  </a:lnTo>
                  <a:lnTo>
                    <a:pt x="273" y="134"/>
                  </a:lnTo>
                  <a:lnTo>
                    <a:pt x="273" y="181"/>
                  </a:lnTo>
                  <a:cubicBezTo>
                    <a:pt x="273" y="190"/>
                    <a:pt x="276" y="198"/>
                    <a:pt x="282" y="204"/>
                  </a:cubicBezTo>
                  <a:lnTo>
                    <a:pt x="282" y="204"/>
                  </a:lnTo>
                  <a:lnTo>
                    <a:pt x="282" y="204"/>
                  </a:lnTo>
                  <a:cubicBezTo>
                    <a:pt x="288" y="210"/>
                    <a:pt x="296" y="214"/>
                    <a:pt x="305" y="214"/>
                  </a:cubicBezTo>
                  <a:lnTo>
                    <a:pt x="516" y="214"/>
                  </a:lnTo>
                  <a:cubicBezTo>
                    <a:pt x="525" y="214"/>
                    <a:pt x="533" y="210"/>
                    <a:pt x="539" y="204"/>
                  </a:cubicBezTo>
                  <a:lnTo>
                    <a:pt x="539" y="204"/>
                  </a:lnTo>
                  <a:cubicBezTo>
                    <a:pt x="545" y="198"/>
                    <a:pt x="548" y="190"/>
                    <a:pt x="548" y="181"/>
                  </a:cubicBezTo>
                  <a:lnTo>
                    <a:pt x="548" y="59"/>
                  </a:lnTo>
                  <a:cubicBezTo>
                    <a:pt x="548" y="50"/>
                    <a:pt x="545" y="42"/>
                    <a:pt x="539" y="36"/>
                  </a:cubicBezTo>
                  <a:cubicBezTo>
                    <a:pt x="533" y="30"/>
                    <a:pt x="525" y="27"/>
                    <a:pt x="516" y="27"/>
                  </a:cubicBezTo>
                  <a:lnTo>
                    <a:pt x="305" y="27"/>
                  </a:lnTo>
                  <a:close/>
                  <a:moveTo>
                    <a:pt x="520" y="221"/>
                  </a:moveTo>
                  <a:lnTo>
                    <a:pt x="520" y="249"/>
                  </a:lnTo>
                  <a:lnTo>
                    <a:pt x="497" y="249"/>
                  </a:lnTo>
                  <a:lnTo>
                    <a:pt x="523" y="341"/>
                  </a:lnTo>
                  <a:lnTo>
                    <a:pt x="490" y="341"/>
                  </a:lnTo>
                  <a:lnTo>
                    <a:pt x="464" y="249"/>
                  </a:lnTo>
                  <a:lnTo>
                    <a:pt x="367" y="249"/>
                  </a:lnTo>
                  <a:lnTo>
                    <a:pt x="341" y="341"/>
                  </a:lnTo>
                  <a:lnTo>
                    <a:pt x="308" y="341"/>
                  </a:lnTo>
                  <a:lnTo>
                    <a:pt x="334" y="249"/>
                  </a:lnTo>
                  <a:lnTo>
                    <a:pt x="306" y="249"/>
                  </a:lnTo>
                  <a:lnTo>
                    <a:pt x="306" y="221"/>
                  </a:lnTo>
                  <a:lnTo>
                    <a:pt x="520" y="221"/>
                  </a:lnTo>
                  <a:close/>
                  <a:moveTo>
                    <a:pt x="113" y="373"/>
                  </a:moveTo>
                  <a:cubicBezTo>
                    <a:pt x="139" y="373"/>
                    <a:pt x="161" y="394"/>
                    <a:pt x="161" y="421"/>
                  </a:cubicBezTo>
                  <a:cubicBezTo>
                    <a:pt x="161" y="427"/>
                    <a:pt x="160" y="433"/>
                    <a:pt x="158" y="438"/>
                  </a:cubicBezTo>
                  <a:lnTo>
                    <a:pt x="68" y="438"/>
                  </a:lnTo>
                  <a:cubicBezTo>
                    <a:pt x="66" y="433"/>
                    <a:pt x="65" y="427"/>
                    <a:pt x="65" y="421"/>
                  </a:cubicBezTo>
                  <a:cubicBezTo>
                    <a:pt x="65" y="394"/>
                    <a:pt x="86" y="373"/>
                    <a:pt x="113" y="373"/>
                  </a:cubicBezTo>
                  <a:close/>
                  <a:moveTo>
                    <a:pt x="316" y="373"/>
                  </a:moveTo>
                  <a:cubicBezTo>
                    <a:pt x="342" y="373"/>
                    <a:pt x="364" y="394"/>
                    <a:pt x="364" y="421"/>
                  </a:cubicBezTo>
                  <a:cubicBezTo>
                    <a:pt x="364" y="427"/>
                    <a:pt x="363" y="433"/>
                    <a:pt x="361" y="438"/>
                  </a:cubicBezTo>
                  <a:lnTo>
                    <a:pt x="271" y="438"/>
                  </a:lnTo>
                  <a:cubicBezTo>
                    <a:pt x="269" y="433"/>
                    <a:pt x="268" y="427"/>
                    <a:pt x="268" y="421"/>
                  </a:cubicBezTo>
                  <a:cubicBezTo>
                    <a:pt x="268" y="394"/>
                    <a:pt x="289" y="373"/>
                    <a:pt x="316" y="373"/>
                  </a:cubicBezTo>
                  <a:close/>
                  <a:moveTo>
                    <a:pt x="522" y="373"/>
                  </a:moveTo>
                  <a:cubicBezTo>
                    <a:pt x="548" y="373"/>
                    <a:pt x="570" y="394"/>
                    <a:pt x="570" y="421"/>
                  </a:cubicBezTo>
                  <a:cubicBezTo>
                    <a:pt x="570" y="427"/>
                    <a:pt x="569" y="433"/>
                    <a:pt x="567" y="438"/>
                  </a:cubicBezTo>
                  <a:lnTo>
                    <a:pt x="477" y="438"/>
                  </a:lnTo>
                  <a:cubicBezTo>
                    <a:pt x="475" y="433"/>
                    <a:pt x="474" y="427"/>
                    <a:pt x="474" y="421"/>
                  </a:cubicBezTo>
                  <a:cubicBezTo>
                    <a:pt x="474" y="394"/>
                    <a:pt x="495" y="373"/>
                    <a:pt x="522" y="373"/>
                  </a:cubicBezTo>
                  <a:close/>
                  <a:moveTo>
                    <a:pt x="62" y="448"/>
                  </a:moveTo>
                  <a:lnTo>
                    <a:pt x="161" y="448"/>
                  </a:lnTo>
                  <a:cubicBezTo>
                    <a:pt x="182" y="448"/>
                    <a:pt x="200" y="466"/>
                    <a:pt x="200" y="487"/>
                  </a:cubicBezTo>
                  <a:lnTo>
                    <a:pt x="200" y="527"/>
                  </a:lnTo>
                  <a:lnTo>
                    <a:pt x="203" y="527"/>
                  </a:lnTo>
                  <a:lnTo>
                    <a:pt x="221" y="527"/>
                  </a:lnTo>
                  <a:lnTo>
                    <a:pt x="227" y="527"/>
                  </a:lnTo>
                  <a:lnTo>
                    <a:pt x="227" y="487"/>
                  </a:lnTo>
                  <a:cubicBezTo>
                    <a:pt x="227" y="466"/>
                    <a:pt x="244" y="448"/>
                    <a:pt x="265" y="448"/>
                  </a:cubicBezTo>
                  <a:lnTo>
                    <a:pt x="364" y="448"/>
                  </a:lnTo>
                  <a:cubicBezTo>
                    <a:pt x="385" y="448"/>
                    <a:pt x="403" y="466"/>
                    <a:pt x="403" y="487"/>
                  </a:cubicBezTo>
                  <a:lnTo>
                    <a:pt x="403" y="527"/>
                  </a:lnTo>
                  <a:lnTo>
                    <a:pt x="409" y="527"/>
                  </a:lnTo>
                  <a:lnTo>
                    <a:pt x="424" y="527"/>
                  </a:lnTo>
                  <a:lnTo>
                    <a:pt x="433" y="527"/>
                  </a:lnTo>
                  <a:lnTo>
                    <a:pt x="433" y="487"/>
                  </a:lnTo>
                  <a:cubicBezTo>
                    <a:pt x="433" y="466"/>
                    <a:pt x="450" y="448"/>
                    <a:pt x="471" y="448"/>
                  </a:cubicBezTo>
                  <a:lnTo>
                    <a:pt x="570" y="448"/>
                  </a:lnTo>
                  <a:cubicBezTo>
                    <a:pt x="591" y="448"/>
                    <a:pt x="608" y="466"/>
                    <a:pt x="608" y="487"/>
                  </a:cubicBezTo>
                  <a:lnTo>
                    <a:pt x="608" y="527"/>
                  </a:lnTo>
                  <a:lnTo>
                    <a:pt x="614" y="527"/>
                  </a:lnTo>
                  <a:lnTo>
                    <a:pt x="630" y="527"/>
                  </a:lnTo>
                  <a:lnTo>
                    <a:pt x="638" y="527"/>
                  </a:lnTo>
                  <a:lnTo>
                    <a:pt x="638" y="549"/>
                  </a:lnTo>
                  <a:lnTo>
                    <a:pt x="630" y="549"/>
                  </a:lnTo>
                  <a:lnTo>
                    <a:pt x="614" y="549"/>
                  </a:lnTo>
                  <a:lnTo>
                    <a:pt x="608" y="549"/>
                  </a:lnTo>
                  <a:lnTo>
                    <a:pt x="608" y="603"/>
                  </a:lnTo>
                  <a:lnTo>
                    <a:pt x="433" y="603"/>
                  </a:lnTo>
                  <a:lnTo>
                    <a:pt x="433" y="549"/>
                  </a:lnTo>
                  <a:lnTo>
                    <a:pt x="424" y="549"/>
                  </a:lnTo>
                  <a:lnTo>
                    <a:pt x="409" y="549"/>
                  </a:lnTo>
                  <a:lnTo>
                    <a:pt x="403" y="549"/>
                  </a:lnTo>
                  <a:lnTo>
                    <a:pt x="403" y="603"/>
                  </a:lnTo>
                  <a:lnTo>
                    <a:pt x="227" y="603"/>
                  </a:lnTo>
                  <a:lnTo>
                    <a:pt x="227" y="549"/>
                  </a:lnTo>
                  <a:lnTo>
                    <a:pt x="221" y="549"/>
                  </a:lnTo>
                  <a:lnTo>
                    <a:pt x="203" y="549"/>
                  </a:lnTo>
                  <a:lnTo>
                    <a:pt x="200" y="549"/>
                  </a:lnTo>
                  <a:lnTo>
                    <a:pt x="200" y="603"/>
                  </a:lnTo>
                  <a:lnTo>
                    <a:pt x="24" y="603"/>
                  </a:lnTo>
                  <a:lnTo>
                    <a:pt x="24" y="549"/>
                  </a:lnTo>
                  <a:lnTo>
                    <a:pt x="0" y="549"/>
                  </a:lnTo>
                  <a:lnTo>
                    <a:pt x="0" y="527"/>
                  </a:lnTo>
                  <a:lnTo>
                    <a:pt x="24" y="527"/>
                  </a:lnTo>
                  <a:lnTo>
                    <a:pt x="24" y="487"/>
                  </a:lnTo>
                  <a:cubicBezTo>
                    <a:pt x="24" y="466"/>
                    <a:pt x="41" y="448"/>
                    <a:pt x="62" y="448"/>
                  </a:cubicBezTo>
                  <a:close/>
                  <a:moveTo>
                    <a:pt x="152" y="0"/>
                  </a:moveTo>
                  <a:cubicBezTo>
                    <a:pt x="176" y="0"/>
                    <a:pt x="196" y="20"/>
                    <a:pt x="196" y="44"/>
                  </a:cubicBezTo>
                  <a:cubicBezTo>
                    <a:pt x="196" y="69"/>
                    <a:pt x="176" y="88"/>
                    <a:pt x="152" y="88"/>
                  </a:cubicBezTo>
                  <a:cubicBezTo>
                    <a:pt x="127" y="88"/>
                    <a:pt x="108" y="69"/>
                    <a:pt x="108" y="44"/>
                  </a:cubicBezTo>
                  <a:cubicBezTo>
                    <a:pt x="108" y="20"/>
                    <a:pt x="127" y="0"/>
                    <a:pt x="15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71" tIns="34285" rIns="68571" bIns="34285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20"/>
            <p:cNvSpPr>
              <a:spLocks noEditPoints="1"/>
            </p:cNvSpPr>
            <p:nvPr/>
          </p:nvSpPr>
          <p:spPr bwMode="auto">
            <a:xfrm>
              <a:off x="1228724" y="1829964"/>
              <a:ext cx="609188" cy="486816"/>
            </a:xfrm>
            <a:custGeom>
              <a:avLst/>
              <a:gdLst>
                <a:gd name="T0" fmla="*/ 575 w 745"/>
                <a:gd name="T1" fmla="*/ 570 h 594"/>
                <a:gd name="T2" fmla="*/ 0 w 745"/>
                <a:gd name="T3" fmla="*/ 570 h 594"/>
                <a:gd name="T4" fmla="*/ 298 w 745"/>
                <a:gd name="T5" fmla="*/ 220 h 594"/>
                <a:gd name="T6" fmla="*/ 288 w 745"/>
                <a:gd name="T7" fmla="*/ 209 h 594"/>
                <a:gd name="T8" fmla="*/ 544 w 745"/>
                <a:gd name="T9" fmla="*/ 245 h 594"/>
                <a:gd name="T10" fmla="*/ 32 w 745"/>
                <a:gd name="T11" fmla="*/ 201 h 594"/>
                <a:gd name="T12" fmla="*/ 205 w 745"/>
                <a:gd name="T13" fmla="*/ 430 h 594"/>
                <a:gd name="T14" fmla="*/ 98 w 745"/>
                <a:gd name="T15" fmla="*/ 362 h 594"/>
                <a:gd name="T16" fmla="*/ 98 w 745"/>
                <a:gd name="T17" fmla="*/ 385 h 594"/>
                <a:gd name="T18" fmla="*/ 312 w 745"/>
                <a:gd name="T19" fmla="*/ 317 h 594"/>
                <a:gd name="T20" fmla="*/ 98 w 745"/>
                <a:gd name="T21" fmla="*/ 317 h 594"/>
                <a:gd name="T22" fmla="*/ 312 w 745"/>
                <a:gd name="T23" fmla="*/ 296 h 594"/>
                <a:gd name="T24" fmla="*/ 552 w 745"/>
                <a:gd name="T25" fmla="*/ 249 h 594"/>
                <a:gd name="T26" fmla="*/ 552 w 745"/>
                <a:gd name="T27" fmla="*/ 249 h 594"/>
                <a:gd name="T28" fmla="*/ 552 w 745"/>
                <a:gd name="T29" fmla="*/ 37 h 594"/>
                <a:gd name="T30" fmla="*/ 338 w 745"/>
                <a:gd name="T31" fmla="*/ 134 h 594"/>
                <a:gd name="T32" fmla="*/ 583 w 745"/>
                <a:gd name="T33" fmla="*/ 148 h 594"/>
                <a:gd name="T34" fmla="*/ 373 w 745"/>
                <a:gd name="T35" fmla="*/ 103 h 594"/>
                <a:gd name="T36" fmla="*/ 591 w 745"/>
                <a:gd name="T37" fmla="*/ 258 h 594"/>
                <a:gd name="T38" fmla="*/ 675 w 745"/>
                <a:gd name="T39" fmla="*/ 154 h 594"/>
                <a:gd name="T40" fmla="*/ 698 w 745"/>
                <a:gd name="T41" fmla="*/ 179 h 594"/>
                <a:gd name="T42" fmla="*/ 685 w 745"/>
                <a:gd name="T43" fmla="*/ 152 h 594"/>
                <a:gd name="T44" fmla="*/ 681 w 745"/>
                <a:gd name="T45" fmla="*/ 290 h 594"/>
                <a:gd name="T46" fmla="*/ 680 w 745"/>
                <a:gd name="T47" fmla="*/ 319 h 594"/>
                <a:gd name="T48" fmla="*/ 703 w 745"/>
                <a:gd name="T49" fmla="*/ 319 h 594"/>
                <a:gd name="T50" fmla="*/ 702 w 745"/>
                <a:gd name="T51" fmla="*/ 290 h 594"/>
                <a:gd name="T52" fmla="*/ 698 w 745"/>
                <a:gd name="T53" fmla="*/ 229 h 594"/>
                <a:gd name="T54" fmla="*/ 344 w 745"/>
                <a:gd name="T55" fmla="*/ 320 h 594"/>
                <a:gd name="T56" fmla="*/ 376 w 745"/>
                <a:gd name="T57" fmla="*/ 447 h 594"/>
                <a:gd name="T58" fmla="*/ 389 w 745"/>
                <a:gd name="T59" fmla="*/ 436 h 594"/>
                <a:gd name="T60" fmla="*/ 394 w 745"/>
                <a:gd name="T61" fmla="*/ 420 h 594"/>
                <a:gd name="T62" fmla="*/ 409 w 745"/>
                <a:gd name="T63" fmla="*/ 430 h 594"/>
                <a:gd name="T64" fmla="*/ 420 w 745"/>
                <a:gd name="T65" fmla="*/ 455 h 594"/>
                <a:gd name="T66" fmla="*/ 434 w 745"/>
                <a:gd name="T67" fmla="*/ 465 h 594"/>
                <a:gd name="T68" fmla="*/ 455 w 745"/>
                <a:gd name="T69" fmla="*/ 462 h 594"/>
                <a:gd name="T70" fmla="*/ 451 w 745"/>
                <a:gd name="T71" fmla="*/ 450 h 594"/>
                <a:gd name="T72" fmla="*/ 440 w 745"/>
                <a:gd name="T73" fmla="*/ 425 h 594"/>
                <a:gd name="T74" fmla="*/ 425 w 745"/>
                <a:gd name="T75" fmla="*/ 415 h 594"/>
                <a:gd name="T76" fmla="*/ 463 w 745"/>
                <a:gd name="T77" fmla="*/ 395 h 594"/>
                <a:gd name="T78" fmla="*/ 448 w 745"/>
                <a:gd name="T79" fmla="*/ 390 h 594"/>
                <a:gd name="T80" fmla="*/ 438 w 745"/>
                <a:gd name="T81" fmla="*/ 377 h 594"/>
                <a:gd name="T82" fmla="*/ 422 w 745"/>
                <a:gd name="T83" fmla="*/ 373 h 594"/>
                <a:gd name="T84" fmla="*/ 411 w 745"/>
                <a:gd name="T85" fmla="*/ 359 h 594"/>
                <a:gd name="T86" fmla="*/ 395 w 745"/>
                <a:gd name="T87" fmla="*/ 355 h 594"/>
                <a:gd name="T88" fmla="*/ 385 w 745"/>
                <a:gd name="T89" fmla="*/ 342 h 594"/>
                <a:gd name="T90" fmla="*/ 369 w 745"/>
                <a:gd name="T91" fmla="*/ 337 h 594"/>
                <a:gd name="T92" fmla="*/ 359 w 745"/>
                <a:gd name="T93" fmla="*/ 324 h 594"/>
                <a:gd name="T94" fmla="*/ 69 w 745"/>
                <a:gd name="T95" fmla="*/ 239 h 594"/>
                <a:gd name="T96" fmla="*/ 69 w 745"/>
                <a:gd name="T97" fmla="*/ 497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45" h="594">
                  <a:moveTo>
                    <a:pt x="0" y="549"/>
                  </a:moveTo>
                  <a:lnTo>
                    <a:pt x="575" y="549"/>
                  </a:lnTo>
                  <a:lnTo>
                    <a:pt x="575" y="570"/>
                  </a:lnTo>
                  <a:cubicBezTo>
                    <a:pt x="575" y="583"/>
                    <a:pt x="565" y="594"/>
                    <a:pt x="551" y="594"/>
                  </a:cubicBezTo>
                  <a:lnTo>
                    <a:pt x="24" y="594"/>
                  </a:lnTo>
                  <a:cubicBezTo>
                    <a:pt x="11" y="594"/>
                    <a:pt x="0" y="583"/>
                    <a:pt x="0" y="570"/>
                  </a:cubicBezTo>
                  <a:lnTo>
                    <a:pt x="0" y="549"/>
                  </a:lnTo>
                  <a:close/>
                  <a:moveTo>
                    <a:pt x="288" y="209"/>
                  </a:moveTo>
                  <a:cubicBezTo>
                    <a:pt x="294" y="209"/>
                    <a:pt x="298" y="214"/>
                    <a:pt x="298" y="220"/>
                  </a:cubicBezTo>
                  <a:cubicBezTo>
                    <a:pt x="298" y="226"/>
                    <a:pt x="294" y="230"/>
                    <a:pt x="288" y="230"/>
                  </a:cubicBezTo>
                  <a:cubicBezTo>
                    <a:pt x="282" y="230"/>
                    <a:pt x="277" y="226"/>
                    <a:pt x="277" y="220"/>
                  </a:cubicBezTo>
                  <a:cubicBezTo>
                    <a:pt x="277" y="214"/>
                    <a:pt x="282" y="209"/>
                    <a:pt x="288" y="209"/>
                  </a:cubicBezTo>
                  <a:close/>
                  <a:moveTo>
                    <a:pt x="32" y="201"/>
                  </a:moveTo>
                  <a:lnTo>
                    <a:pt x="355" y="201"/>
                  </a:lnTo>
                  <a:cubicBezTo>
                    <a:pt x="421" y="205"/>
                    <a:pt x="483" y="217"/>
                    <a:pt x="544" y="245"/>
                  </a:cubicBezTo>
                  <a:lnTo>
                    <a:pt x="544" y="536"/>
                  </a:lnTo>
                  <a:lnTo>
                    <a:pt x="32" y="536"/>
                  </a:lnTo>
                  <a:lnTo>
                    <a:pt x="32" y="201"/>
                  </a:lnTo>
                  <a:close/>
                  <a:moveTo>
                    <a:pt x="98" y="407"/>
                  </a:moveTo>
                  <a:lnTo>
                    <a:pt x="205" y="407"/>
                  </a:lnTo>
                  <a:lnTo>
                    <a:pt x="205" y="430"/>
                  </a:lnTo>
                  <a:lnTo>
                    <a:pt x="98" y="430"/>
                  </a:lnTo>
                  <a:lnTo>
                    <a:pt x="98" y="407"/>
                  </a:lnTo>
                  <a:close/>
                  <a:moveTo>
                    <a:pt x="98" y="362"/>
                  </a:moveTo>
                  <a:lnTo>
                    <a:pt x="312" y="362"/>
                  </a:lnTo>
                  <a:lnTo>
                    <a:pt x="312" y="385"/>
                  </a:lnTo>
                  <a:lnTo>
                    <a:pt x="98" y="385"/>
                  </a:lnTo>
                  <a:lnTo>
                    <a:pt x="98" y="362"/>
                  </a:lnTo>
                  <a:close/>
                  <a:moveTo>
                    <a:pt x="98" y="317"/>
                  </a:moveTo>
                  <a:lnTo>
                    <a:pt x="312" y="317"/>
                  </a:lnTo>
                  <a:lnTo>
                    <a:pt x="312" y="340"/>
                  </a:lnTo>
                  <a:lnTo>
                    <a:pt x="98" y="340"/>
                  </a:lnTo>
                  <a:lnTo>
                    <a:pt x="98" y="317"/>
                  </a:lnTo>
                  <a:close/>
                  <a:moveTo>
                    <a:pt x="98" y="273"/>
                  </a:moveTo>
                  <a:lnTo>
                    <a:pt x="312" y="273"/>
                  </a:lnTo>
                  <a:lnTo>
                    <a:pt x="312" y="296"/>
                  </a:lnTo>
                  <a:lnTo>
                    <a:pt x="98" y="296"/>
                  </a:lnTo>
                  <a:lnTo>
                    <a:pt x="98" y="273"/>
                  </a:lnTo>
                  <a:close/>
                  <a:moveTo>
                    <a:pt x="552" y="249"/>
                  </a:moveTo>
                  <a:cubicBezTo>
                    <a:pt x="560" y="252"/>
                    <a:pt x="579" y="262"/>
                    <a:pt x="584" y="265"/>
                  </a:cubicBezTo>
                  <a:cubicBezTo>
                    <a:pt x="598" y="274"/>
                    <a:pt x="563" y="279"/>
                    <a:pt x="552" y="280"/>
                  </a:cubicBezTo>
                  <a:lnTo>
                    <a:pt x="552" y="249"/>
                  </a:lnTo>
                  <a:close/>
                  <a:moveTo>
                    <a:pt x="675" y="154"/>
                  </a:moveTo>
                  <a:cubicBezTo>
                    <a:pt x="644" y="120"/>
                    <a:pt x="613" y="85"/>
                    <a:pt x="581" y="50"/>
                  </a:cubicBezTo>
                  <a:cubicBezTo>
                    <a:pt x="571" y="39"/>
                    <a:pt x="566" y="39"/>
                    <a:pt x="552" y="37"/>
                  </a:cubicBezTo>
                  <a:lnTo>
                    <a:pt x="227" y="1"/>
                  </a:lnTo>
                  <a:cubicBezTo>
                    <a:pt x="221" y="0"/>
                    <a:pt x="218" y="4"/>
                    <a:pt x="223" y="9"/>
                  </a:cubicBezTo>
                  <a:lnTo>
                    <a:pt x="338" y="134"/>
                  </a:lnTo>
                  <a:cubicBezTo>
                    <a:pt x="357" y="97"/>
                    <a:pt x="370" y="78"/>
                    <a:pt x="429" y="85"/>
                  </a:cubicBezTo>
                  <a:cubicBezTo>
                    <a:pt x="469" y="90"/>
                    <a:pt x="498" y="98"/>
                    <a:pt x="536" y="113"/>
                  </a:cubicBezTo>
                  <a:cubicBezTo>
                    <a:pt x="559" y="122"/>
                    <a:pt x="572" y="129"/>
                    <a:pt x="583" y="148"/>
                  </a:cubicBezTo>
                  <a:cubicBezTo>
                    <a:pt x="574" y="136"/>
                    <a:pt x="558" y="128"/>
                    <a:pt x="541" y="121"/>
                  </a:cubicBezTo>
                  <a:cubicBezTo>
                    <a:pt x="507" y="107"/>
                    <a:pt x="469" y="98"/>
                    <a:pt x="432" y="93"/>
                  </a:cubicBezTo>
                  <a:cubicBezTo>
                    <a:pt x="410" y="91"/>
                    <a:pt x="388" y="91"/>
                    <a:pt x="373" y="103"/>
                  </a:cubicBezTo>
                  <a:cubicBezTo>
                    <a:pt x="360" y="113"/>
                    <a:pt x="340" y="158"/>
                    <a:pt x="331" y="175"/>
                  </a:cubicBezTo>
                  <a:cubicBezTo>
                    <a:pt x="326" y="187"/>
                    <a:pt x="333" y="191"/>
                    <a:pt x="342" y="191"/>
                  </a:cubicBezTo>
                  <a:cubicBezTo>
                    <a:pt x="429" y="195"/>
                    <a:pt x="513" y="218"/>
                    <a:pt x="591" y="258"/>
                  </a:cubicBezTo>
                  <a:lnTo>
                    <a:pt x="592" y="214"/>
                  </a:lnTo>
                  <a:cubicBezTo>
                    <a:pt x="620" y="218"/>
                    <a:pt x="647" y="222"/>
                    <a:pt x="675" y="226"/>
                  </a:cubicBezTo>
                  <a:lnTo>
                    <a:pt x="675" y="154"/>
                  </a:lnTo>
                  <a:close/>
                  <a:moveTo>
                    <a:pt x="738" y="234"/>
                  </a:moveTo>
                  <a:cubicBezTo>
                    <a:pt x="742" y="235"/>
                    <a:pt x="745" y="230"/>
                    <a:pt x="741" y="226"/>
                  </a:cubicBezTo>
                  <a:cubicBezTo>
                    <a:pt x="727" y="210"/>
                    <a:pt x="712" y="195"/>
                    <a:pt x="698" y="179"/>
                  </a:cubicBezTo>
                  <a:lnTo>
                    <a:pt x="698" y="158"/>
                  </a:lnTo>
                  <a:cubicBezTo>
                    <a:pt x="698" y="155"/>
                    <a:pt x="695" y="152"/>
                    <a:pt x="691" y="152"/>
                  </a:cubicBezTo>
                  <a:lnTo>
                    <a:pt x="685" y="152"/>
                  </a:lnTo>
                  <a:lnTo>
                    <a:pt x="685" y="277"/>
                  </a:lnTo>
                  <a:cubicBezTo>
                    <a:pt x="683" y="278"/>
                    <a:pt x="682" y="279"/>
                    <a:pt x="682" y="282"/>
                  </a:cubicBezTo>
                  <a:lnTo>
                    <a:pt x="681" y="290"/>
                  </a:lnTo>
                  <a:cubicBezTo>
                    <a:pt x="681" y="295"/>
                    <a:pt x="683" y="296"/>
                    <a:pt x="683" y="300"/>
                  </a:cubicBezTo>
                  <a:lnTo>
                    <a:pt x="682" y="310"/>
                  </a:lnTo>
                  <a:cubicBezTo>
                    <a:pt x="682" y="313"/>
                    <a:pt x="680" y="315"/>
                    <a:pt x="680" y="319"/>
                  </a:cubicBezTo>
                  <a:lnTo>
                    <a:pt x="671" y="393"/>
                  </a:lnTo>
                  <a:cubicBezTo>
                    <a:pt x="675" y="401"/>
                    <a:pt x="707" y="402"/>
                    <a:pt x="712" y="393"/>
                  </a:cubicBezTo>
                  <a:lnTo>
                    <a:pt x="703" y="319"/>
                  </a:lnTo>
                  <a:cubicBezTo>
                    <a:pt x="703" y="315"/>
                    <a:pt x="701" y="314"/>
                    <a:pt x="700" y="310"/>
                  </a:cubicBezTo>
                  <a:lnTo>
                    <a:pt x="700" y="300"/>
                  </a:lnTo>
                  <a:cubicBezTo>
                    <a:pt x="700" y="296"/>
                    <a:pt x="702" y="296"/>
                    <a:pt x="702" y="290"/>
                  </a:cubicBezTo>
                  <a:lnTo>
                    <a:pt x="701" y="282"/>
                  </a:lnTo>
                  <a:cubicBezTo>
                    <a:pt x="701" y="279"/>
                    <a:pt x="700" y="278"/>
                    <a:pt x="697" y="277"/>
                  </a:cubicBezTo>
                  <a:lnTo>
                    <a:pt x="698" y="229"/>
                  </a:lnTo>
                  <a:cubicBezTo>
                    <a:pt x="711" y="231"/>
                    <a:pt x="724" y="232"/>
                    <a:pt x="738" y="234"/>
                  </a:cubicBezTo>
                  <a:close/>
                  <a:moveTo>
                    <a:pt x="351" y="318"/>
                  </a:moveTo>
                  <a:lnTo>
                    <a:pt x="344" y="320"/>
                  </a:lnTo>
                  <a:lnTo>
                    <a:pt x="370" y="455"/>
                  </a:lnTo>
                  <a:lnTo>
                    <a:pt x="378" y="453"/>
                  </a:lnTo>
                  <a:lnTo>
                    <a:pt x="376" y="447"/>
                  </a:lnTo>
                  <a:lnTo>
                    <a:pt x="383" y="445"/>
                  </a:lnTo>
                  <a:lnTo>
                    <a:pt x="382" y="438"/>
                  </a:lnTo>
                  <a:lnTo>
                    <a:pt x="389" y="436"/>
                  </a:lnTo>
                  <a:lnTo>
                    <a:pt x="388" y="429"/>
                  </a:lnTo>
                  <a:lnTo>
                    <a:pt x="395" y="428"/>
                  </a:lnTo>
                  <a:lnTo>
                    <a:pt x="394" y="420"/>
                  </a:lnTo>
                  <a:lnTo>
                    <a:pt x="400" y="419"/>
                  </a:lnTo>
                  <a:lnTo>
                    <a:pt x="403" y="432"/>
                  </a:lnTo>
                  <a:lnTo>
                    <a:pt x="409" y="430"/>
                  </a:lnTo>
                  <a:lnTo>
                    <a:pt x="412" y="443"/>
                  </a:lnTo>
                  <a:lnTo>
                    <a:pt x="418" y="442"/>
                  </a:lnTo>
                  <a:lnTo>
                    <a:pt x="420" y="455"/>
                  </a:lnTo>
                  <a:lnTo>
                    <a:pt x="427" y="453"/>
                  </a:lnTo>
                  <a:lnTo>
                    <a:pt x="429" y="466"/>
                  </a:lnTo>
                  <a:lnTo>
                    <a:pt x="434" y="465"/>
                  </a:lnTo>
                  <a:lnTo>
                    <a:pt x="435" y="472"/>
                  </a:lnTo>
                  <a:lnTo>
                    <a:pt x="457" y="468"/>
                  </a:lnTo>
                  <a:lnTo>
                    <a:pt x="455" y="462"/>
                  </a:lnTo>
                  <a:lnTo>
                    <a:pt x="460" y="461"/>
                  </a:lnTo>
                  <a:lnTo>
                    <a:pt x="458" y="448"/>
                  </a:lnTo>
                  <a:lnTo>
                    <a:pt x="451" y="450"/>
                  </a:lnTo>
                  <a:lnTo>
                    <a:pt x="449" y="437"/>
                  </a:lnTo>
                  <a:lnTo>
                    <a:pt x="443" y="438"/>
                  </a:lnTo>
                  <a:lnTo>
                    <a:pt x="440" y="425"/>
                  </a:lnTo>
                  <a:lnTo>
                    <a:pt x="434" y="427"/>
                  </a:lnTo>
                  <a:lnTo>
                    <a:pt x="432" y="414"/>
                  </a:lnTo>
                  <a:lnTo>
                    <a:pt x="425" y="415"/>
                  </a:lnTo>
                  <a:lnTo>
                    <a:pt x="424" y="409"/>
                  </a:lnTo>
                  <a:lnTo>
                    <a:pt x="465" y="401"/>
                  </a:lnTo>
                  <a:lnTo>
                    <a:pt x="463" y="395"/>
                  </a:lnTo>
                  <a:lnTo>
                    <a:pt x="457" y="396"/>
                  </a:lnTo>
                  <a:lnTo>
                    <a:pt x="455" y="389"/>
                  </a:lnTo>
                  <a:lnTo>
                    <a:pt x="448" y="390"/>
                  </a:lnTo>
                  <a:lnTo>
                    <a:pt x="446" y="383"/>
                  </a:lnTo>
                  <a:lnTo>
                    <a:pt x="439" y="384"/>
                  </a:lnTo>
                  <a:lnTo>
                    <a:pt x="438" y="377"/>
                  </a:lnTo>
                  <a:lnTo>
                    <a:pt x="430" y="378"/>
                  </a:lnTo>
                  <a:lnTo>
                    <a:pt x="429" y="371"/>
                  </a:lnTo>
                  <a:lnTo>
                    <a:pt x="422" y="373"/>
                  </a:lnTo>
                  <a:lnTo>
                    <a:pt x="420" y="365"/>
                  </a:lnTo>
                  <a:lnTo>
                    <a:pt x="413" y="367"/>
                  </a:lnTo>
                  <a:lnTo>
                    <a:pt x="411" y="359"/>
                  </a:lnTo>
                  <a:lnTo>
                    <a:pt x="404" y="361"/>
                  </a:lnTo>
                  <a:lnTo>
                    <a:pt x="403" y="354"/>
                  </a:lnTo>
                  <a:lnTo>
                    <a:pt x="395" y="355"/>
                  </a:lnTo>
                  <a:lnTo>
                    <a:pt x="394" y="348"/>
                  </a:lnTo>
                  <a:lnTo>
                    <a:pt x="387" y="349"/>
                  </a:lnTo>
                  <a:lnTo>
                    <a:pt x="385" y="342"/>
                  </a:lnTo>
                  <a:lnTo>
                    <a:pt x="378" y="343"/>
                  </a:lnTo>
                  <a:lnTo>
                    <a:pt x="377" y="336"/>
                  </a:lnTo>
                  <a:lnTo>
                    <a:pt x="369" y="337"/>
                  </a:lnTo>
                  <a:lnTo>
                    <a:pt x="368" y="330"/>
                  </a:lnTo>
                  <a:lnTo>
                    <a:pt x="360" y="331"/>
                  </a:lnTo>
                  <a:lnTo>
                    <a:pt x="359" y="324"/>
                  </a:lnTo>
                  <a:lnTo>
                    <a:pt x="353" y="325"/>
                  </a:lnTo>
                  <a:lnTo>
                    <a:pt x="351" y="318"/>
                  </a:lnTo>
                  <a:close/>
                  <a:moveTo>
                    <a:pt x="69" y="239"/>
                  </a:moveTo>
                  <a:lnTo>
                    <a:pt x="506" y="239"/>
                  </a:lnTo>
                  <a:lnTo>
                    <a:pt x="506" y="497"/>
                  </a:lnTo>
                  <a:lnTo>
                    <a:pt x="69" y="497"/>
                  </a:lnTo>
                  <a:lnTo>
                    <a:pt x="69" y="23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71" tIns="34285" rIns="68571" bIns="34285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21"/>
            <p:cNvSpPr>
              <a:spLocks noEditPoints="1"/>
            </p:cNvSpPr>
            <p:nvPr/>
          </p:nvSpPr>
          <p:spPr bwMode="auto">
            <a:xfrm>
              <a:off x="4432588" y="1096009"/>
              <a:ext cx="328329" cy="498689"/>
            </a:xfrm>
            <a:custGeom>
              <a:avLst/>
              <a:gdLst>
                <a:gd name="T0" fmla="*/ 72 w 401"/>
                <a:gd name="T1" fmla="*/ 59 h 610"/>
                <a:gd name="T2" fmla="*/ 92 w 401"/>
                <a:gd name="T3" fmla="*/ 27 h 610"/>
                <a:gd name="T4" fmla="*/ 130 w 401"/>
                <a:gd name="T5" fmla="*/ 23 h 610"/>
                <a:gd name="T6" fmla="*/ 110 w 401"/>
                <a:gd name="T7" fmla="*/ 55 h 610"/>
                <a:gd name="T8" fmla="*/ 72 w 401"/>
                <a:gd name="T9" fmla="*/ 59 h 610"/>
                <a:gd name="T10" fmla="*/ 150 w 401"/>
                <a:gd name="T11" fmla="*/ 453 h 610"/>
                <a:gd name="T12" fmla="*/ 194 w 401"/>
                <a:gd name="T13" fmla="*/ 458 h 610"/>
                <a:gd name="T14" fmla="*/ 291 w 401"/>
                <a:gd name="T15" fmla="*/ 431 h 610"/>
                <a:gd name="T16" fmla="*/ 297 w 401"/>
                <a:gd name="T17" fmla="*/ 408 h 610"/>
                <a:gd name="T18" fmla="*/ 275 w 401"/>
                <a:gd name="T19" fmla="*/ 403 h 610"/>
                <a:gd name="T20" fmla="*/ 158 w 401"/>
                <a:gd name="T21" fmla="*/ 422 h 610"/>
                <a:gd name="T22" fmla="*/ 62 w 401"/>
                <a:gd name="T23" fmla="*/ 353 h 610"/>
                <a:gd name="T24" fmla="*/ 43 w 401"/>
                <a:gd name="T25" fmla="*/ 236 h 610"/>
                <a:gd name="T26" fmla="*/ 103 w 401"/>
                <a:gd name="T27" fmla="*/ 146 h 610"/>
                <a:gd name="T28" fmla="*/ 207 w 401"/>
                <a:gd name="T29" fmla="*/ 316 h 610"/>
                <a:gd name="T30" fmla="*/ 208 w 401"/>
                <a:gd name="T31" fmla="*/ 318 h 610"/>
                <a:gd name="T32" fmla="*/ 208 w 401"/>
                <a:gd name="T33" fmla="*/ 318 h 610"/>
                <a:gd name="T34" fmla="*/ 267 w 401"/>
                <a:gd name="T35" fmla="*/ 311 h 610"/>
                <a:gd name="T36" fmla="*/ 299 w 401"/>
                <a:gd name="T37" fmla="*/ 262 h 610"/>
                <a:gd name="T38" fmla="*/ 300 w 401"/>
                <a:gd name="T39" fmla="*/ 261 h 610"/>
                <a:gd name="T40" fmla="*/ 147 w 401"/>
                <a:gd name="T41" fmla="*/ 14 h 610"/>
                <a:gd name="T42" fmla="*/ 147 w 401"/>
                <a:gd name="T43" fmla="*/ 14 h 610"/>
                <a:gd name="T44" fmla="*/ 147 w 401"/>
                <a:gd name="T45" fmla="*/ 13 h 610"/>
                <a:gd name="T46" fmla="*/ 87 w 401"/>
                <a:gd name="T47" fmla="*/ 18 h 610"/>
                <a:gd name="T48" fmla="*/ 55 w 401"/>
                <a:gd name="T49" fmla="*/ 69 h 610"/>
                <a:gd name="T50" fmla="*/ 56 w 401"/>
                <a:gd name="T51" fmla="*/ 70 h 610"/>
                <a:gd name="T52" fmla="*/ 56 w 401"/>
                <a:gd name="T53" fmla="*/ 70 h 610"/>
                <a:gd name="T54" fmla="*/ 86 w 401"/>
                <a:gd name="T55" fmla="*/ 119 h 610"/>
                <a:gd name="T56" fmla="*/ 12 w 401"/>
                <a:gd name="T57" fmla="*/ 228 h 610"/>
                <a:gd name="T58" fmla="*/ 35 w 401"/>
                <a:gd name="T59" fmla="*/ 369 h 610"/>
                <a:gd name="T60" fmla="*/ 150 w 401"/>
                <a:gd name="T61" fmla="*/ 453 h 610"/>
                <a:gd name="T62" fmla="*/ 386 w 401"/>
                <a:gd name="T63" fmla="*/ 356 h 610"/>
                <a:gd name="T64" fmla="*/ 163 w 401"/>
                <a:gd name="T65" fmla="*/ 356 h 610"/>
                <a:gd name="T66" fmla="*/ 148 w 401"/>
                <a:gd name="T67" fmla="*/ 371 h 610"/>
                <a:gd name="T68" fmla="*/ 163 w 401"/>
                <a:gd name="T69" fmla="*/ 387 h 610"/>
                <a:gd name="T70" fmla="*/ 386 w 401"/>
                <a:gd name="T71" fmla="*/ 387 h 610"/>
                <a:gd name="T72" fmla="*/ 401 w 401"/>
                <a:gd name="T73" fmla="*/ 371 h 610"/>
                <a:gd name="T74" fmla="*/ 386 w 401"/>
                <a:gd name="T75" fmla="*/ 356 h 610"/>
                <a:gd name="T76" fmla="*/ 202 w 401"/>
                <a:gd name="T77" fmla="*/ 506 h 610"/>
                <a:gd name="T78" fmla="*/ 183 w 401"/>
                <a:gd name="T79" fmla="*/ 526 h 610"/>
                <a:gd name="T80" fmla="*/ 163 w 401"/>
                <a:gd name="T81" fmla="*/ 506 h 610"/>
                <a:gd name="T82" fmla="*/ 183 w 401"/>
                <a:gd name="T83" fmla="*/ 487 h 610"/>
                <a:gd name="T84" fmla="*/ 202 w 401"/>
                <a:gd name="T85" fmla="*/ 506 h 610"/>
                <a:gd name="T86" fmla="*/ 142 w 401"/>
                <a:gd name="T87" fmla="*/ 506 h 610"/>
                <a:gd name="T88" fmla="*/ 183 w 401"/>
                <a:gd name="T89" fmla="*/ 547 h 610"/>
                <a:gd name="T90" fmla="*/ 223 w 401"/>
                <a:gd name="T91" fmla="*/ 506 h 610"/>
                <a:gd name="T92" fmla="*/ 183 w 401"/>
                <a:gd name="T93" fmla="*/ 466 h 610"/>
                <a:gd name="T94" fmla="*/ 142 w 401"/>
                <a:gd name="T95" fmla="*/ 506 h 610"/>
                <a:gd name="T96" fmla="*/ 237 w 401"/>
                <a:gd name="T97" fmla="*/ 525 h 610"/>
                <a:gd name="T98" fmla="*/ 183 w 401"/>
                <a:gd name="T99" fmla="*/ 564 h 610"/>
                <a:gd name="T100" fmla="*/ 128 w 401"/>
                <a:gd name="T101" fmla="*/ 525 h 610"/>
                <a:gd name="T102" fmla="*/ 55 w 401"/>
                <a:gd name="T103" fmla="*/ 594 h 610"/>
                <a:gd name="T104" fmla="*/ 54 w 401"/>
                <a:gd name="T105" fmla="*/ 605 h 610"/>
                <a:gd name="T106" fmla="*/ 64 w 401"/>
                <a:gd name="T107" fmla="*/ 610 h 610"/>
                <a:gd name="T108" fmla="*/ 302 w 401"/>
                <a:gd name="T109" fmla="*/ 610 h 610"/>
                <a:gd name="T110" fmla="*/ 302 w 401"/>
                <a:gd name="T111" fmla="*/ 610 h 610"/>
                <a:gd name="T112" fmla="*/ 312 w 401"/>
                <a:gd name="T113" fmla="*/ 599 h 610"/>
                <a:gd name="T114" fmla="*/ 310 w 401"/>
                <a:gd name="T115" fmla="*/ 593 h 610"/>
                <a:gd name="T116" fmla="*/ 237 w 401"/>
                <a:gd name="T117" fmla="*/ 525 h 6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01" h="610">
                  <a:moveTo>
                    <a:pt x="72" y="59"/>
                  </a:moveTo>
                  <a:cubicBezTo>
                    <a:pt x="67" y="51"/>
                    <a:pt x="76" y="36"/>
                    <a:pt x="92" y="27"/>
                  </a:cubicBezTo>
                  <a:cubicBezTo>
                    <a:pt x="108" y="17"/>
                    <a:pt x="125" y="15"/>
                    <a:pt x="130" y="23"/>
                  </a:cubicBezTo>
                  <a:cubicBezTo>
                    <a:pt x="134" y="31"/>
                    <a:pt x="126" y="45"/>
                    <a:pt x="110" y="55"/>
                  </a:cubicBezTo>
                  <a:cubicBezTo>
                    <a:pt x="94" y="65"/>
                    <a:pt x="77" y="67"/>
                    <a:pt x="72" y="59"/>
                  </a:cubicBezTo>
                  <a:close/>
                  <a:moveTo>
                    <a:pt x="150" y="453"/>
                  </a:moveTo>
                  <a:cubicBezTo>
                    <a:pt x="165" y="457"/>
                    <a:pt x="179" y="458"/>
                    <a:pt x="194" y="458"/>
                  </a:cubicBezTo>
                  <a:cubicBezTo>
                    <a:pt x="228" y="458"/>
                    <a:pt x="262" y="449"/>
                    <a:pt x="291" y="431"/>
                  </a:cubicBezTo>
                  <a:cubicBezTo>
                    <a:pt x="299" y="426"/>
                    <a:pt x="301" y="416"/>
                    <a:pt x="297" y="408"/>
                  </a:cubicBezTo>
                  <a:cubicBezTo>
                    <a:pt x="292" y="401"/>
                    <a:pt x="282" y="399"/>
                    <a:pt x="275" y="403"/>
                  </a:cubicBezTo>
                  <a:cubicBezTo>
                    <a:pt x="239" y="425"/>
                    <a:pt x="198" y="432"/>
                    <a:pt x="158" y="422"/>
                  </a:cubicBezTo>
                  <a:cubicBezTo>
                    <a:pt x="118" y="412"/>
                    <a:pt x="84" y="388"/>
                    <a:pt x="62" y="353"/>
                  </a:cubicBezTo>
                  <a:cubicBezTo>
                    <a:pt x="40" y="317"/>
                    <a:pt x="34" y="276"/>
                    <a:pt x="43" y="236"/>
                  </a:cubicBezTo>
                  <a:cubicBezTo>
                    <a:pt x="52" y="199"/>
                    <a:pt x="73" y="168"/>
                    <a:pt x="103" y="146"/>
                  </a:cubicBezTo>
                  <a:lnTo>
                    <a:pt x="207" y="316"/>
                  </a:lnTo>
                  <a:lnTo>
                    <a:pt x="208" y="318"/>
                  </a:lnTo>
                  <a:lnTo>
                    <a:pt x="208" y="318"/>
                  </a:lnTo>
                  <a:cubicBezTo>
                    <a:pt x="217" y="328"/>
                    <a:pt x="243" y="325"/>
                    <a:pt x="267" y="311"/>
                  </a:cubicBezTo>
                  <a:cubicBezTo>
                    <a:pt x="291" y="296"/>
                    <a:pt x="305" y="274"/>
                    <a:pt x="299" y="262"/>
                  </a:cubicBezTo>
                  <a:lnTo>
                    <a:pt x="300" y="261"/>
                  </a:lnTo>
                  <a:lnTo>
                    <a:pt x="147" y="14"/>
                  </a:lnTo>
                  <a:lnTo>
                    <a:pt x="147" y="14"/>
                  </a:lnTo>
                  <a:cubicBezTo>
                    <a:pt x="147" y="13"/>
                    <a:pt x="147" y="13"/>
                    <a:pt x="147" y="13"/>
                  </a:cubicBezTo>
                  <a:cubicBezTo>
                    <a:pt x="139" y="0"/>
                    <a:pt x="112" y="3"/>
                    <a:pt x="87" y="18"/>
                  </a:cubicBezTo>
                  <a:cubicBezTo>
                    <a:pt x="62" y="34"/>
                    <a:pt x="48" y="57"/>
                    <a:pt x="55" y="69"/>
                  </a:cubicBezTo>
                  <a:cubicBezTo>
                    <a:pt x="55" y="69"/>
                    <a:pt x="56" y="70"/>
                    <a:pt x="56" y="70"/>
                  </a:cubicBezTo>
                  <a:lnTo>
                    <a:pt x="56" y="70"/>
                  </a:lnTo>
                  <a:lnTo>
                    <a:pt x="86" y="119"/>
                  </a:lnTo>
                  <a:cubicBezTo>
                    <a:pt x="49" y="145"/>
                    <a:pt x="23" y="184"/>
                    <a:pt x="12" y="228"/>
                  </a:cubicBezTo>
                  <a:cubicBezTo>
                    <a:pt x="0" y="277"/>
                    <a:pt x="9" y="327"/>
                    <a:pt x="35" y="369"/>
                  </a:cubicBezTo>
                  <a:cubicBezTo>
                    <a:pt x="61" y="412"/>
                    <a:pt x="102" y="442"/>
                    <a:pt x="150" y="453"/>
                  </a:cubicBezTo>
                  <a:close/>
                  <a:moveTo>
                    <a:pt x="386" y="356"/>
                  </a:moveTo>
                  <a:lnTo>
                    <a:pt x="163" y="356"/>
                  </a:lnTo>
                  <a:cubicBezTo>
                    <a:pt x="155" y="356"/>
                    <a:pt x="148" y="363"/>
                    <a:pt x="148" y="371"/>
                  </a:cubicBezTo>
                  <a:cubicBezTo>
                    <a:pt x="148" y="380"/>
                    <a:pt x="155" y="387"/>
                    <a:pt x="163" y="387"/>
                  </a:cubicBezTo>
                  <a:lnTo>
                    <a:pt x="386" y="387"/>
                  </a:lnTo>
                  <a:cubicBezTo>
                    <a:pt x="394" y="387"/>
                    <a:pt x="401" y="380"/>
                    <a:pt x="401" y="371"/>
                  </a:cubicBezTo>
                  <a:cubicBezTo>
                    <a:pt x="401" y="363"/>
                    <a:pt x="394" y="356"/>
                    <a:pt x="386" y="356"/>
                  </a:cubicBezTo>
                  <a:close/>
                  <a:moveTo>
                    <a:pt x="202" y="506"/>
                  </a:moveTo>
                  <a:cubicBezTo>
                    <a:pt x="202" y="517"/>
                    <a:pt x="193" y="526"/>
                    <a:pt x="183" y="526"/>
                  </a:cubicBezTo>
                  <a:cubicBezTo>
                    <a:pt x="172" y="526"/>
                    <a:pt x="163" y="517"/>
                    <a:pt x="163" y="506"/>
                  </a:cubicBezTo>
                  <a:cubicBezTo>
                    <a:pt x="163" y="495"/>
                    <a:pt x="172" y="487"/>
                    <a:pt x="183" y="487"/>
                  </a:cubicBezTo>
                  <a:cubicBezTo>
                    <a:pt x="193" y="487"/>
                    <a:pt x="202" y="495"/>
                    <a:pt x="202" y="506"/>
                  </a:cubicBezTo>
                  <a:close/>
                  <a:moveTo>
                    <a:pt x="142" y="506"/>
                  </a:moveTo>
                  <a:cubicBezTo>
                    <a:pt x="142" y="529"/>
                    <a:pt x="160" y="547"/>
                    <a:pt x="183" y="547"/>
                  </a:cubicBezTo>
                  <a:cubicBezTo>
                    <a:pt x="205" y="547"/>
                    <a:pt x="223" y="529"/>
                    <a:pt x="223" y="506"/>
                  </a:cubicBezTo>
                  <a:cubicBezTo>
                    <a:pt x="223" y="484"/>
                    <a:pt x="205" y="466"/>
                    <a:pt x="183" y="466"/>
                  </a:cubicBezTo>
                  <a:cubicBezTo>
                    <a:pt x="160" y="466"/>
                    <a:pt x="142" y="484"/>
                    <a:pt x="142" y="506"/>
                  </a:cubicBezTo>
                  <a:close/>
                  <a:moveTo>
                    <a:pt x="237" y="525"/>
                  </a:moveTo>
                  <a:cubicBezTo>
                    <a:pt x="229" y="548"/>
                    <a:pt x="208" y="564"/>
                    <a:pt x="183" y="564"/>
                  </a:cubicBezTo>
                  <a:cubicBezTo>
                    <a:pt x="157" y="564"/>
                    <a:pt x="136" y="548"/>
                    <a:pt x="128" y="525"/>
                  </a:cubicBezTo>
                  <a:cubicBezTo>
                    <a:pt x="85" y="548"/>
                    <a:pt x="56" y="591"/>
                    <a:pt x="55" y="594"/>
                  </a:cubicBezTo>
                  <a:cubicBezTo>
                    <a:pt x="52" y="597"/>
                    <a:pt x="52" y="601"/>
                    <a:pt x="54" y="605"/>
                  </a:cubicBezTo>
                  <a:cubicBezTo>
                    <a:pt x="56" y="608"/>
                    <a:pt x="60" y="610"/>
                    <a:pt x="64" y="610"/>
                  </a:cubicBezTo>
                  <a:lnTo>
                    <a:pt x="302" y="610"/>
                  </a:lnTo>
                  <a:lnTo>
                    <a:pt x="302" y="610"/>
                  </a:lnTo>
                  <a:cubicBezTo>
                    <a:pt x="308" y="610"/>
                    <a:pt x="312" y="605"/>
                    <a:pt x="312" y="599"/>
                  </a:cubicBezTo>
                  <a:cubicBezTo>
                    <a:pt x="312" y="597"/>
                    <a:pt x="312" y="595"/>
                    <a:pt x="310" y="593"/>
                  </a:cubicBezTo>
                  <a:cubicBezTo>
                    <a:pt x="306" y="587"/>
                    <a:pt x="278" y="547"/>
                    <a:pt x="237" y="52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71" tIns="34285" rIns="68571" bIns="34285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22"/>
            <p:cNvSpPr>
              <a:spLocks noEditPoints="1"/>
            </p:cNvSpPr>
            <p:nvPr/>
          </p:nvSpPr>
          <p:spPr bwMode="auto">
            <a:xfrm>
              <a:off x="6542776" y="1863403"/>
              <a:ext cx="500404" cy="496711"/>
            </a:xfrm>
            <a:custGeom>
              <a:avLst/>
              <a:gdLst>
                <a:gd name="T0" fmla="*/ 553 w 612"/>
                <a:gd name="T1" fmla="*/ 521 h 605"/>
                <a:gd name="T2" fmla="*/ 490 w 612"/>
                <a:gd name="T3" fmla="*/ 521 h 605"/>
                <a:gd name="T4" fmla="*/ 590 w 612"/>
                <a:gd name="T5" fmla="*/ 59 h 605"/>
                <a:gd name="T6" fmla="*/ 508 w 612"/>
                <a:gd name="T7" fmla="*/ 0 h 605"/>
                <a:gd name="T8" fmla="*/ 288 w 612"/>
                <a:gd name="T9" fmla="*/ 196 h 605"/>
                <a:gd name="T10" fmla="*/ 256 w 612"/>
                <a:gd name="T11" fmla="*/ 241 h 605"/>
                <a:gd name="T12" fmla="*/ 229 w 612"/>
                <a:gd name="T13" fmla="*/ 254 h 605"/>
                <a:gd name="T14" fmla="*/ 232 w 612"/>
                <a:gd name="T15" fmla="*/ 338 h 605"/>
                <a:gd name="T16" fmla="*/ 55 w 612"/>
                <a:gd name="T17" fmla="*/ 492 h 605"/>
                <a:gd name="T18" fmla="*/ 35 w 612"/>
                <a:gd name="T19" fmla="*/ 605 h 605"/>
                <a:gd name="T20" fmla="*/ 127 w 612"/>
                <a:gd name="T21" fmla="*/ 513 h 605"/>
                <a:gd name="T22" fmla="*/ 271 w 612"/>
                <a:gd name="T23" fmla="*/ 377 h 605"/>
                <a:gd name="T24" fmla="*/ 352 w 612"/>
                <a:gd name="T25" fmla="*/ 377 h 605"/>
                <a:gd name="T26" fmla="*/ 375 w 612"/>
                <a:gd name="T27" fmla="*/ 326 h 605"/>
                <a:gd name="T28" fmla="*/ 410 w 612"/>
                <a:gd name="T29" fmla="*/ 319 h 605"/>
                <a:gd name="T30" fmla="*/ 590 w 612"/>
                <a:gd name="T31" fmla="*/ 59 h 605"/>
                <a:gd name="T32" fmla="*/ 239 w 612"/>
                <a:gd name="T33" fmla="*/ 197 h 605"/>
                <a:gd name="T34" fmla="*/ 246 w 612"/>
                <a:gd name="T35" fmla="*/ 190 h 605"/>
                <a:gd name="T36" fmla="*/ 266 w 612"/>
                <a:gd name="T37" fmla="*/ 171 h 605"/>
                <a:gd name="T38" fmla="*/ 131 w 612"/>
                <a:gd name="T39" fmla="*/ 1 h 605"/>
                <a:gd name="T40" fmla="*/ 171 w 612"/>
                <a:gd name="T41" fmla="*/ 97 h 605"/>
                <a:gd name="T42" fmla="*/ 13 w 612"/>
                <a:gd name="T43" fmla="*/ 118 h 605"/>
                <a:gd name="T44" fmla="*/ 141 w 612"/>
                <a:gd name="T45" fmla="*/ 272 h 605"/>
                <a:gd name="T46" fmla="*/ 185 w 612"/>
                <a:gd name="T47" fmla="*/ 263 h 605"/>
                <a:gd name="T48" fmla="*/ 221 w 612"/>
                <a:gd name="T49" fmla="*/ 215 h 605"/>
                <a:gd name="T50" fmla="*/ 409 w 612"/>
                <a:gd name="T51" fmla="*/ 368 h 605"/>
                <a:gd name="T52" fmla="*/ 376 w 612"/>
                <a:gd name="T53" fmla="*/ 401 h 605"/>
                <a:gd name="T54" fmla="*/ 451 w 612"/>
                <a:gd name="T55" fmla="*/ 529 h 605"/>
                <a:gd name="T56" fmla="*/ 529 w 612"/>
                <a:gd name="T57" fmla="*/ 605 h 605"/>
                <a:gd name="T58" fmla="*/ 597 w 612"/>
                <a:gd name="T59" fmla="*/ 502 h 605"/>
                <a:gd name="T60" fmla="*/ 427 w 612"/>
                <a:gd name="T61" fmla="*/ 350 h 605"/>
                <a:gd name="T62" fmla="*/ 401 w 612"/>
                <a:gd name="T63" fmla="*/ 352 h 6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612" h="605">
                  <a:moveTo>
                    <a:pt x="522" y="490"/>
                  </a:moveTo>
                  <a:cubicBezTo>
                    <a:pt x="539" y="490"/>
                    <a:pt x="553" y="504"/>
                    <a:pt x="553" y="521"/>
                  </a:cubicBezTo>
                  <a:cubicBezTo>
                    <a:pt x="553" y="539"/>
                    <a:pt x="539" y="553"/>
                    <a:pt x="522" y="553"/>
                  </a:cubicBezTo>
                  <a:cubicBezTo>
                    <a:pt x="504" y="553"/>
                    <a:pt x="490" y="539"/>
                    <a:pt x="490" y="521"/>
                  </a:cubicBezTo>
                  <a:cubicBezTo>
                    <a:pt x="490" y="504"/>
                    <a:pt x="504" y="490"/>
                    <a:pt x="522" y="490"/>
                  </a:cubicBezTo>
                  <a:close/>
                  <a:moveTo>
                    <a:pt x="590" y="59"/>
                  </a:moveTo>
                  <a:lnTo>
                    <a:pt x="548" y="17"/>
                  </a:lnTo>
                  <a:cubicBezTo>
                    <a:pt x="537" y="5"/>
                    <a:pt x="522" y="0"/>
                    <a:pt x="508" y="0"/>
                  </a:cubicBezTo>
                  <a:cubicBezTo>
                    <a:pt x="493" y="0"/>
                    <a:pt x="478" y="5"/>
                    <a:pt x="467" y="17"/>
                  </a:cubicBezTo>
                  <a:lnTo>
                    <a:pt x="288" y="196"/>
                  </a:lnTo>
                  <a:cubicBezTo>
                    <a:pt x="293" y="207"/>
                    <a:pt x="289" y="223"/>
                    <a:pt x="281" y="231"/>
                  </a:cubicBezTo>
                  <a:cubicBezTo>
                    <a:pt x="275" y="237"/>
                    <a:pt x="265" y="241"/>
                    <a:pt x="256" y="241"/>
                  </a:cubicBezTo>
                  <a:cubicBezTo>
                    <a:pt x="252" y="241"/>
                    <a:pt x="249" y="240"/>
                    <a:pt x="245" y="239"/>
                  </a:cubicBezTo>
                  <a:lnTo>
                    <a:pt x="229" y="254"/>
                  </a:lnTo>
                  <a:cubicBezTo>
                    <a:pt x="207" y="277"/>
                    <a:pt x="207" y="313"/>
                    <a:pt x="229" y="335"/>
                  </a:cubicBezTo>
                  <a:lnTo>
                    <a:pt x="232" y="338"/>
                  </a:lnTo>
                  <a:lnTo>
                    <a:pt x="92" y="478"/>
                  </a:lnTo>
                  <a:lnTo>
                    <a:pt x="55" y="492"/>
                  </a:lnTo>
                  <a:lnTo>
                    <a:pt x="0" y="570"/>
                  </a:lnTo>
                  <a:lnTo>
                    <a:pt x="35" y="605"/>
                  </a:lnTo>
                  <a:lnTo>
                    <a:pt x="113" y="551"/>
                  </a:lnTo>
                  <a:lnTo>
                    <a:pt x="127" y="513"/>
                  </a:lnTo>
                  <a:lnTo>
                    <a:pt x="267" y="373"/>
                  </a:lnTo>
                  <a:lnTo>
                    <a:pt x="271" y="377"/>
                  </a:lnTo>
                  <a:cubicBezTo>
                    <a:pt x="283" y="388"/>
                    <a:pt x="297" y="394"/>
                    <a:pt x="312" y="394"/>
                  </a:cubicBezTo>
                  <a:cubicBezTo>
                    <a:pt x="326" y="394"/>
                    <a:pt x="341" y="388"/>
                    <a:pt x="352" y="377"/>
                  </a:cubicBezTo>
                  <a:lnTo>
                    <a:pt x="368" y="361"/>
                  </a:lnTo>
                  <a:cubicBezTo>
                    <a:pt x="363" y="351"/>
                    <a:pt x="367" y="335"/>
                    <a:pt x="375" y="326"/>
                  </a:cubicBezTo>
                  <a:cubicBezTo>
                    <a:pt x="381" y="320"/>
                    <a:pt x="391" y="317"/>
                    <a:pt x="399" y="317"/>
                  </a:cubicBezTo>
                  <a:cubicBezTo>
                    <a:pt x="403" y="317"/>
                    <a:pt x="407" y="317"/>
                    <a:pt x="410" y="319"/>
                  </a:cubicBezTo>
                  <a:lnTo>
                    <a:pt x="590" y="139"/>
                  </a:lnTo>
                  <a:cubicBezTo>
                    <a:pt x="612" y="117"/>
                    <a:pt x="612" y="81"/>
                    <a:pt x="590" y="59"/>
                  </a:cubicBezTo>
                  <a:close/>
                  <a:moveTo>
                    <a:pt x="221" y="215"/>
                  </a:moveTo>
                  <a:lnTo>
                    <a:pt x="239" y="197"/>
                  </a:lnTo>
                  <a:lnTo>
                    <a:pt x="255" y="206"/>
                  </a:lnTo>
                  <a:lnTo>
                    <a:pt x="246" y="190"/>
                  </a:lnTo>
                  <a:lnTo>
                    <a:pt x="264" y="172"/>
                  </a:lnTo>
                  <a:lnTo>
                    <a:pt x="266" y="171"/>
                  </a:lnTo>
                  <a:cubicBezTo>
                    <a:pt x="270" y="161"/>
                    <a:pt x="272" y="151"/>
                    <a:pt x="272" y="141"/>
                  </a:cubicBezTo>
                  <a:cubicBezTo>
                    <a:pt x="272" y="69"/>
                    <a:pt x="203" y="0"/>
                    <a:pt x="131" y="1"/>
                  </a:cubicBezTo>
                  <a:cubicBezTo>
                    <a:pt x="131" y="1"/>
                    <a:pt x="123" y="9"/>
                    <a:pt x="118" y="13"/>
                  </a:cubicBezTo>
                  <a:cubicBezTo>
                    <a:pt x="176" y="71"/>
                    <a:pt x="171" y="62"/>
                    <a:pt x="171" y="97"/>
                  </a:cubicBezTo>
                  <a:cubicBezTo>
                    <a:pt x="171" y="126"/>
                    <a:pt x="125" y="171"/>
                    <a:pt x="97" y="171"/>
                  </a:cubicBezTo>
                  <a:cubicBezTo>
                    <a:pt x="61" y="171"/>
                    <a:pt x="72" y="177"/>
                    <a:pt x="13" y="118"/>
                  </a:cubicBezTo>
                  <a:cubicBezTo>
                    <a:pt x="9" y="123"/>
                    <a:pt x="1" y="131"/>
                    <a:pt x="1" y="131"/>
                  </a:cubicBezTo>
                  <a:cubicBezTo>
                    <a:pt x="2" y="203"/>
                    <a:pt x="70" y="272"/>
                    <a:pt x="141" y="272"/>
                  </a:cubicBezTo>
                  <a:cubicBezTo>
                    <a:pt x="154" y="272"/>
                    <a:pt x="168" y="267"/>
                    <a:pt x="182" y="261"/>
                  </a:cubicBezTo>
                  <a:lnTo>
                    <a:pt x="185" y="263"/>
                  </a:lnTo>
                  <a:cubicBezTo>
                    <a:pt x="189" y="251"/>
                    <a:pt x="196" y="240"/>
                    <a:pt x="206" y="231"/>
                  </a:cubicBezTo>
                  <a:lnTo>
                    <a:pt x="221" y="215"/>
                  </a:lnTo>
                  <a:close/>
                  <a:moveTo>
                    <a:pt x="401" y="352"/>
                  </a:moveTo>
                  <a:lnTo>
                    <a:pt x="409" y="368"/>
                  </a:lnTo>
                  <a:lnTo>
                    <a:pt x="392" y="385"/>
                  </a:lnTo>
                  <a:lnTo>
                    <a:pt x="376" y="401"/>
                  </a:lnTo>
                  <a:cubicBezTo>
                    <a:pt x="367" y="410"/>
                    <a:pt x="356" y="417"/>
                    <a:pt x="343" y="422"/>
                  </a:cubicBezTo>
                  <a:lnTo>
                    <a:pt x="451" y="529"/>
                  </a:lnTo>
                  <a:lnTo>
                    <a:pt x="502" y="597"/>
                  </a:lnTo>
                  <a:lnTo>
                    <a:pt x="529" y="605"/>
                  </a:lnTo>
                  <a:lnTo>
                    <a:pt x="604" y="529"/>
                  </a:lnTo>
                  <a:lnTo>
                    <a:pt x="597" y="502"/>
                  </a:lnTo>
                  <a:lnTo>
                    <a:pt x="529" y="451"/>
                  </a:lnTo>
                  <a:lnTo>
                    <a:pt x="427" y="350"/>
                  </a:lnTo>
                  <a:lnTo>
                    <a:pt x="417" y="360"/>
                  </a:lnTo>
                  <a:lnTo>
                    <a:pt x="401" y="35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71" tIns="34285" rIns="68571" bIns="34285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23"/>
            <p:cNvSpPr/>
            <p:nvPr/>
          </p:nvSpPr>
          <p:spPr bwMode="auto">
            <a:xfrm>
              <a:off x="7697305" y="1986095"/>
              <a:ext cx="284815" cy="328502"/>
            </a:xfrm>
            <a:custGeom>
              <a:avLst/>
              <a:gdLst>
                <a:gd name="T0" fmla="*/ 346 w 346"/>
                <a:gd name="T1" fmla="*/ 130 h 401"/>
                <a:gd name="T2" fmla="*/ 346 w 346"/>
                <a:gd name="T3" fmla="*/ 29 h 401"/>
                <a:gd name="T4" fmla="*/ 300 w 346"/>
                <a:gd name="T5" fmla="*/ 29 h 401"/>
                <a:gd name="T6" fmla="*/ 300 w 346"/>
                <a:gd name="T7" fmla="*/ 130 h 401"/>
                <a:gd name="T8" fmla="*/ 176 w 346"/>
                <a:gd name="T9" fmla="*/ 254 h 401"/>
                <a:gd name="T10" fmla="*/ 174 w 346"/>
                <a:gd name="T11" fmla="*/ 254 h 401"/>
                <a:gd name="T12" fmla="*/ 173 w 346"/>
                <a:gd name="T13" fmla="*/ 254 h 401"/>
                <a:gd name="T14" fmla="*/ 173 w 346"/>
                <a:gd name="T15" fmla="*/ 254 h 401"/>
                <a:gd name="T16" fmla="*/ 170 w 346"/>
                <a:gd name="T17" fmla="*/ 254 h 401"/>
                <a:gd name="T18" fmla="*/ 46 w 346"/>
                <a:gd name="T19" fmla="*/ 130 h 401"/>
                <a:gd name="T20" fmla="*/ 46 w 346"/>
                <a:gd name="T21" fmla="*/ 29 h 401"/>
                <a:gd name="T22" fmla="*/ 0 w 346"/>
                <a:gd name="T23" fmla="*/ 29 h 401"/>
                <a:gd name="T24" fmla="*/ 0 w 346"/>
                <a:gd name="T25" fmla="*/ 130 h 401"/>
                <a:gd name="T26" fmla="*/ 146 w 346"/>
                <a:gd name="T27" fmla="*/ 299 h 401"/>
                <a:gd name="T28" fmla="*/ 146 w 346"/>
                <a:gd name="T29" fmla="*/ 372 h 401"/>
                <a:gd name="T30" fmla="*/ 42 w 346"/>
                <a:gd name="T31" fmla="*/ 401 h 401"/>
                <a:gd name="T32" fmla="*/ 304 w 346"/>
                <a:gd name="T33" fmla="*/ 401 h 401"/>
                <a:gd name="T34" fmla="*/ 200 w 346"/>
                <a:gd name="T35" fmla="*/ 371 h 401"/>
                <a:gd name="T36" fmla="*/ 200 w 346"/>
                <a:gd name="T37" fmla="*/ 299 h 401"/>
                <a:gd name="T38" fmla="*/ 346 w 346"/>
                <a:gd name="T39" fmla="*/ 130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46" h="401">
                  <a:moveTo>
                    <a:pt x="346" y="130"/>
                  </a:moveTo>
                  <a:lnTo>
                    <a:pt x="346" y="29"/>
                  </a:lnTo>
                  <a:cubicBezTo>
                    <a:pt x="346" y="0"/>
                    <a:pt x="300" y="0"/>
                    <a:pt x="300" y="29"/>
                  </a:cubicBezTo>
                  <a:lnTo>
                    <a:pt x="300" y="130"/>
                  </a:lnTo>
                  <a:cubicBezTo>
                    <a:pt x="300" y="199"/>
                    <a:pt x="245" y="254"/>
                    <a:pt x="176" y="254"/>
                  </a:cubicBezTo>
                  <a:cubicBezTo>
                    <a:pt x="176" y="254"/>
                    <a:pt x="175" y="254"/>
                    <a:pt x="174" y="254"/>
                  </a:cubicBezTo>
                  <a:lnTo>
                    <a:pt x="173" y="254"/>
                  </a:lnTo>
                  <a:lnTo>
                    <a:pt x="173" y="254"/>
                  </a:lnTo>
                  <a:cubicBezTo>
                    <a:pt x="172" y="254"/>
                    <a:pt x="171" y="254"/>
                    <a:pt x="170" y="254"/>
                  </a:cubicBezTo>
                  <a:cubicBezTo>
                    <a:pt x="102" y="254"/>
                    <a:pt x="46" y="199"/>
                    <a:pt x="46" y="130"/>
                  </a:cubicBezTo>
                  <a:lnTo>
                    <a:pt x="46" y="29"/>
                  </a:lnTo>
                  <a:cubicBezTo>
                    <a:pt x="46" y="0"/>
                    <a:pt x="0" y="0"/>
                    <a:pt x="0" y="29"/>
                  </a:cubicBezTo>
                  <a:cubicBezTo>
                    <a:pt x="0" y="43"/>
                    <a:pt x="0" y="130"/>
                    <a:pt x="0" y="130"/>
                  </a:cubicBezTo>
                  <a:cubicBezTo>
                    <a:pt x="0" y="216"/>
                    <a:pt x="63" y="287"/>
                    <a:pt x="146" y="299"/>
                  </a:cubicBezTo>
                  <a:lnTo>
                    <a:pt x="146" y="372"/>
                  </a:lnTo>
                  <a:lnTo>
                    <a:pt x="42" y="401"/>
                  </a:lnTo>
                  <a:lnTo>
                    <a:pt x="304" y="401"/>
                  </a:lnTo>
                  <a:lnTo>
                    <a:pt x="200" y="371"/>
                  </a:lnTo>
                  <a:lnTo>
                    <a:pt x="200" y="299"/>
                  </a:lnTo>
                  <a:cubicBezTo>
                    <a:pt x="283" y="287"/>
                    <a:pt x="346" y="216"/>
                    <a:pt x="346" y="13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71" tIns="34285" rIns="68571" bIns="34285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24"/>
            <p:cNvSpPr/>
            <p:nvPr/>
          </p:nvSpPr>
          <p:spPr bwMode="auto">
            <a:xfrm>
              <a:off x="7770486" y="1859444"/>
              <a:ext cx="138452" cy="298818"/>
            </a:xfrm>
            <a:custGeom>
              <a:avLst/>
              <a:gdLst>
                <a:gd name="T0" fmla="*/ 83 w 168"/>
                <a:gd name="T1" fmla="*/ 365 h 365"/>
                <a:gd name="T2" fmla="*/ 84 w 168"/>
                <a:gd name="T3" fmla="*/ 365 h 365"/>
                <a:gd name="T4" fmla="*/ 86 w 168"/>
                <a:gd name="T5" fmla="*/ 365 h 365"/>
                <a:gd name="T6" fmla="*/ 168 w 168"/>
                <a:gd name="T7" fmla="*/ 282 h 365"/>
                <a:gd name="T8" fmla="*/ 168 w 168"/>
                <a:gd name="T9" fmla="*/ 83 h 365"/>
                <a:gd name="T10" fmla="*/ 86 w 168"/>
                <a:gd name="T11" fmla="*/ 0 h 365"/>
                <a:gd name="T12" fmla="*/ 84 w 168"/>
                <a:gd name="T13" fmla="*/ 0 h 365"/>
                <a:gd name="T14" fmla="*/ 83 w 168"/>
                <a:gd name="T15" fmla="*/ 0 h 365"/>
                <a:gd name="T16" fmla="*/ 0 w 168"/>
                <a:gd name="T17" fmla="*/ 83 h 365"/>
                <a:gd name="T18" fmla="*/ 0 w 168"/>
                <a:gd name="T19" fmla="*/ 282 h 365"/>
                <a:gd name="T20" fmla="*/ 83 w 168"/>
                <a:gd name="T21" fmla="*/ 365 h 3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8" h="365">
                  <a:moveTo>
                    <a:pt x="83" y="365"/>
                  </a:moveTo>
                  <a:cubicBezTo>
                    <a:pt x="83" y="365"/>
                    <a:pt x="84" y="365"/>
                    <a:pt x="84" y="365"/>
                  </a:cubicBezTo>
                  <a:cubicBezTo>
                    <a:pt x="85" y="365"/>
                    <a:pt x="85" y="365"/>
                    <a:pt x="86" y="365"/>
                  </a:cubicBezTo>
                  <a:cubicBezTo>
                    <a:pt x="131" y="365"/>
                    <a:pt x="168" y="328"/>
                    <a:pt x="168" y="282"/>
                  </a:cubicBezTo>
                  <a:lnTo>
                    <a:pt x="168" y="83"/>
                  </a:lnTo>
                  <a:cubicBezTo>
                    <a:pt x="168" y="37"/>
                    <a:pt x="131" y="0"/>
                    <a:pt x="86" y="0"/>
                  </a:cubicBezTo>
                  <a:cubicBezTo>
                    <a:pt x="85" y="0"/>
                    <a:pt x="85" y="0"/>
                    <a:pt x="84" y="0"/>
                  </a:cubicBezTo>
                  <a:cubicBezTo>
                    <a:pt x="84" y="0"/>
                    <a:pt x="83" y="0"/>
                    <a:pt x="83" y="0"/>
                  </a:cubicBezTo>
                  <a:cubicBezTo>
                    <a:pt x="37" y="0"/>
                    <a:pt x="0" y="37"/>
                    <a:pt x="0" y="83"/>
                  </a:cubicBezTo>
                  <a:lnTo>
                    <a:pt x="0" y="282"/>
                  </a:lnTo>
                  <a:cubicBezTo>
                    <a:pt x="0" y="328"/>
                    <a:pt x="37" y="365"/>
                    <a:pt x="83" y="36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71" tIns="34285" rIns="68571" bIns="34285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25"/>
            <p:cNvSpPr>
              <a:spLocks noEditPoints="1"/>
            </p:cNvSpPr>
            <p:nvPr/>
          </p:nvSpPr>
          <p:spPr bwMode="auto">
            <a:xfrm>
              <a:off x="3382888" y="1099968"/>
              <a:ext cx="361952" cy="494730"/>
            </a:xfrm>
            <a:custGeom>
              <a:avLst/>
              <a:gdLst>
                <a:gd name="T0" fmla="*/ 58 w 443"/>
                <a:gd name="T1" fmla="*/ 98 h 605"/>
                <a:gd name="T2" fmla="*/ 49 w 443"/>
                <a:gd name="T3" fmla="*/ 605 h 605"/>
                <a:gd name="T4" fmla="*/ 443 w 443"/>
                <a:gd name="T5" fmla="*/ 149 h 605"/>
                <a:gd name="T6" fmla="*/ 410 w 443"/>
                <a:gd name="T7" fmla="*/ 159 h 605"/>
                <a:gd name="T8" fmla="*/ 51 w 443"/>
                <a:gd name="T9" fmla="*/ 570 h 605"/>
                <a:gd name="T10" fmla="*/ 192 w 443"/>
                <a:gd name="T11" fmla="*/ 64 h 605"/>
                <a:gd name="T12" fmla="*/ 252 w 443"/>
                <a:gd name="T13" fmla="*/ 64 h 605"/>
                <a:gd name="T14" fmla="*/ 221 w 443"/>
                <a:gd name="T15" fmla="*/ 96 h 605"/>
                <a:gd name="T16" fmla="*/ 155 w 443"/>
                <a:gd name="T17" fmla="*/ 66 h 605"/>
                <a:gd name="T18" fmla="*/ 81 w 443"/>
                <a:gd name="T19" fmla="*/ 153 h 605"/>
                <a:gd name="T20" fmla="*/ 362 w 443"/>
                <a:gd name="T21" fmla="*/ 153 h 605"/>
                <a:gd name="T22" fmla="*/ 288 w 443"/>
                <a:gd name="T23" fmla="*/ 66 h 605"/>
                <a:gd name="T24" fmla="*/ 155 w 443"/>
                <a:gd name="T25" fmla="*/ 66 h 605"/>
                <a:gd name="T26" fmla="*/ 156 w 443"/>
                <a:gd name="T27" fmla="*/ 459 h 605"/>
                <a:gd name="T28" fmla="*/ 107 w 443"/>
                <a:gd name="T29" fmla="*/ 473 h 605"/>
                <a:gd name="T30" fmla="*/ 97 w 443"/>
                <a:gd name="T31" fmla="*/ 484 h 605"/>
                <a:gd name="T32" fmla="*/ 156 w 443"/>
                <a:gd name="T33" fmla="*/ 489 h 605"/>
                <a:gd name="T34" fmla="*/ 94 w 443"/>
                <a:gd name="T35" fmla="*/ 519 h 605"/>
                <a:gd name="T36" fmla="*/ 172 w 443"/>
                <a:gd name="T37" fmla="*/ 481 h 605"/>
                <a:gd name="T38" fmla="*/ 172 w 443"/>
                <a:gd name="T39" fmla="*/ 456 h 605"/>
                <a:gd name="T40" fmla="*/ 78 w 443"/>
                <a:gd name="T41" fmla="*/ 461 h 605"/>
                <a:gd name="T42" fmla="*/ 152 w 443"/>
                <a:gd name="T43" fmla="*/ 539 h 605"/>
                <a:gd name="T44" fmla="*/ 152 w 443"/>
                <a:gd name="T45" fmla="*/ 237 h 605"/>
                <a:gd name="T46" fmla="*/ 107 w 443"/>
                <a:gd name="T47" fmla="*/ 251 h 605"/>
                <a:gd name="T48" fmla="*/ 123 w 443"/>
                <a:gd name="T49" fmla="*/ 291 h 605"/>
                <a:gd name="T50" fmla="*/ 94 w 443"/>
                <a:gd name="T51" fmla="*/ 302 h 605"/>
                <a:gd name="T52" fmla="*/ 152 w 443"/>
                <a:gd name="T53" fmla="*/ 222 h 605"/>
                <a:gd name="T54" fmla="*/ 78 w 443"/>
                <a:gd name="T55" fmla="*/ 300 h 605"/>
                <a:gd name="T56" fmla="*/ 171 w 443"/>
                <a:gd name="T57" fmla="*/ 255 h 605"/>
                <a:gd name="T58" fmla="*/ 170 w 443"/>
                <a:gd name="T59" fmla="*/ 234 h 605"/>
                <a:gd name="T60" fmla="*/ 156 w 443"/>
                <a:gd name="T61" fmla="*/ 357 h 605"/>
                <a:gd name="T62" fmla="*/ 97 w 443"/>
                <a:gd name="T63" fmla="*/ 372 h 605"/>
                <a:gd name="T64" fmla="*/ 156 w 443"/>
                <a:gd name="T65" fmla="*/ 412 h 605"/>
                <a:gd name="T66" fmla="*/ 171 w 443"/>
                <a:gd name="T67" fmla="*/ 345 h 605"/>
                <a:gd name="T68" fmla="*/ 78 w 443"/>
                <a:gd name="T69" fmla="*/ 349 h 605"/>
                <a:gd name="T70" fmla="*/ 156 w 443"/>
                <a:gd name="T71" fmla="*/ 427 h 605"/>
                <a:gd name="T72" fmla="*/ 205 w 443"/>
                <a:gd name="T73" fmla="*/ 330 h 605"/>
                <a:gd name="T74" fmla="*/ 232 w 443"/>
                <a:gd name="T75" fmla="*/ 513 h 605"/>
                <a:gd name="T76" fmla="*/ 356 w 443"/>
                <a:gd name="T77" fmla="*/ 475 h 605"/>
                <a:gd name="T78" fmla="*/ 227 w 443"/>
                <a:gd name="T79" fmla="*/ 508 h 605"/>
                <a:gd name="T80" fmla="*/ 356 w 443"/>
                <a:gd name="T81" fmla="*/ 360 h 605"/>
                <a:gd name="T82" fmla="*/ 227 w 443"/>
                <a:gd name="T83" fmla="*/ 291 h 605"/>
                <a:gd name="T84" fmla="*/ 227 w 443"/>
                <a:gd name="T85" fmla="*/ 250 h 6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443" h="605">
                  <a:moveTo>
                    <a:pt x="34" y="159"/>
                  </a:moveTo>
                  <a:cubicBezTo>
                    <a:pt x="34" y="142"/>
                    <a:pt x="42" y="134"/>
                    <a:pt x="58" y="133"/>
                  </a:cubicBezTo>
                  <a:lnTo>
                    <a:pt x="58" y="98"/>
                  </a:lnTo>
                  <a:cubicBezTo>
                    <a:pt x="27" y="99"/>
                    <a:pt x="0" y="118"/>
                    <a:pt x="0" y="149"/>
                  </a:cubicBezTo>
                  <a:lnTo>
                    <a:pt x="0" y="556"/>
                  </a:lnTo>
                  <a:cubicBezTo>
                    <a:pt x="0" y="581"/>
                    <a:pt x="24" y="605"/>
                    <a:pt x="49" y="605"/>
                  </a:cubicBezTo>
                  <a:lnTo>
                    <a:pt x="394" y="605"/>
                  </a:lnTo>
                  <a:cubicBezTo>
                    <a:pt x="419" y="605"/>
                    <a:pt x="443" y="581"/>
                    <a:pt x="443" y="556"/>
                  </a:cubicBezTo>
                  <a:lnTo>
                    <a:pt x="443" y="149"/>
                  </a:lnTo>
                  <a:cubicBezTo>
                    <a:pt x="443" y="118"/>
                    <a:pt x="416" y="99"/>
                    <a:pt x="385" y="98"/>
                  </a:cubicBezTo>
                  <a:lnTo>
                    <a:pt x="385" y="133"/>
                  </a:lnTo>
                  <a:cubicBezTo>
                    <a:pt x="402" y="134"/>
                    <a:pt x="410" y="142"/>
                    <a:pt x="410" y="159"/>
                  </a:cubicBezTo>
                  <a:lnTo>
                    <a:pt x="410" y="545"/>
                  </a:lnTo>
                  <a:cubicBezTo>
                    <a:pt x="410" y="557"/>
                    <a:pt x="404" y="570"/>
                    <a:pt x="393" y="570"/>
                  </a:cubicBezTo>
                  <a:lnTo>
                    <a:pt x="51" y="570"/>
                  </a:lnTo>
                  <a:cubicBezTo>
                    <a:pt x="37" y="570"/>
                    <a:pt x="34" y="556"/>
                    <a:pt x="34" y="542"/>
                  </a:cubicBezTo>
                  <a:lnTo>
                    <a:pt x="34" y="159"/>
                  </a:lnTo>
                  <a:close/>
                  <a:moveTo>
                    <a:pt x="192" y="64"/>
                  </a:moveTo>
                  <a:cubicBezTo>
                    <a:pt x="192" y="50"/>
                    <a:pt x="205" y="37"/>
                    <a:pt x="219" y="37"/>
                  </a:cubicBezTo>
                  <a:lnTo>
                    <a:pt x="224" y="37"/>
                  </a:lnTo>
                  <a:cubicBezTo>
                    <a:pt x="238" y="37"/>
                    <a:pt x="252" y="50"/>
                    <a:pt x="252" y="64"/>
                  </a:cubicBezTo>
                  <a:lnTo>
                    <a:pt x="252" y="67"/>
                  </a:lnTo>
                  <a:cubicBezTo>
                    <a:pt x="252" y="83"/>
                    <a:pt x="238" y="96"/>
                    <a:pt x="222" y="96"/>
                  </a:cubicBezTo>
                  <a:lnTo>
                    <a:pt x="221" y="96"/>
                  </a:lnTo>
                  <a:cubicBezTo>
                    <a:pt x="205" y="96"/>
                    <a:pt x="192" y="83"/>
                    <a:pt x="192" y="67"/>
                  </a:cubicBezTo>
                  <a:lnTo>
                    <a:pt x="192" y="64"/>
                  </a:lnTo>
                  <a:close/>
                  <a:moveTo>
                    <a:pt x="155" y="66"/>
                  </a:moveTo>
                  <a:lnTo>
                    <a:pt x="106" y="66"/>
                  </a:lnTo>
                  <a:cubicBezTo>
                    <a:pt x="89" y="66"/>
                    <a:pt x="81" y="74"/>
                    <a:pt x="81" y="90"/>
                  </a:cubicBezTo>
                  <a:lnTo>
                    <a:pt x="81" y="153"/>
                  </a:lnTo>
                  <a:cubicBezTo>
                    <a:pt x="81" y="164"/>
                    <a:pt x="88" y="175"/>
                    <a:pt x="98" y="175"/>
                  </a:cubicBezTo>
                  <a:lnTo>
                    <a:pt x="345" y="175"/>
                  </a:lnTo>
                  <a:cubicBezTo>
                    <a:pt x="355" y="175"/>
                    <a:pt x="362" y="164"/>
                    <a:pt x="362" y="153"/>
                  </a:cubicBezTo>
                  <a:lnTo>
                    <a:pt x="362" y="90"/>
                  </a:lnTo>
                  <a:cubicBezTo>
                    <a:pt x="362" y="74"/>
                    <a:pt x="354" y="66"/>
                    <a:pt x="337" y="66"/>
                  </a:cubicBezTo>
                  <a:lnTo>
                    <a:pt x="288" y="66"/>
                  </a:lnTo>
                  <a:cubicBezTo>
                    <a:pt x="288" y="32"/>
                    <a:pt x="260" y="0"/>
                    <a:pt x="227" y="0"/>
                  </a:cubicBezTo>
                  <a:lnTo>
                    <a:pt x="216" y="0"/>
                  </a:lnTo>
                  <a:cubicBezTo>
                    <a:pt x="184" y="0"/>
                    <a:pt x="155" y="32"/>
                    <a:pt x="155" y="66"/>
                  </a:cubicBezTo>
                  <a:close/>
                  <a:moveTo>
                    <a:pt x="94" y="464"/>
                  </a:moveTo>
                  <a:cubicBezTo>
                    <a:pt x="94" y="460"/>
                    <a:pt x="95" y="459"/>
                    <a:pt x="98" y="459"/>
                  </a:cubicBezTo>
                  <a:lnTo>
                    <a:pt x="156" y="459"/>
                  </a:lnTo>
                  <a:lnTo>
                    <a:pt x="156" y="464"/>
                  </a:lnTo>
                  <a:cubicBezTo>
                    <a:pt x="156" y="469"/>
                    <a:pt x="132" y="483"/>
                    <a:pt x="127" y="485"/>
                  </a:cubicBezTo>
                  <a:cubicBezTo>
                    <a:pt x="123" y="482"/>
                    <a:pt x="114" y="473"/>
                    <a:pt x="107" y="473"/>
                  </a:cubicBezTo>
                  <a:lnTo>
                    <a:pt x="106" y="473"/>
                  </a:lnTo>
                  <a:cubicBezTo>
                    <a:pt x="102" y="473"/>
                    <a:pt x="97" y="479"/>
                    <a:pt x="97" y="482"/>
                  </a:cubicBezTo>
                  <a:lnTo>
                    <a:pt x="97" y="484"/>
                  </a:lnTo>
                  <a:cubicBezTo>
                    <a:pt x="97" y="488"/>
                    <a:pt x="118" y="511"/>
                    <a:pt x="123" y="511"/>
                  </a:cubicBezTo>
                  <a:lnTo>
                    <a:pt x="124" y="511"/>
                  </a:lnTo>
                  <a:cubicBezTo>
                    <a:pt x="128" y="511"/>
                    <a:pt x="152" y="492"/>
                    <a:pt x="156" y="489"/>
                  </a:cubicBezTo>
                  <a:cubicBezTo>
                    <a:pt x="156" y="497"/>
                    <a:pt x="160" y="524"/>
                    <a:pt x="152" y="524"/>
                  </a:cubicBezTo>
                  <a:lnTo>
                    <a:pt x="98" y="524"/>
                  </a:lnTo>
                  <a:cubicBezTo>
                    <a:pt x="95" y="524"/>
                    <a:pt x="94" y="523"/>
                    <a:pt x="94" y="519"/>
                  </a:cubicBezTo>
                  <a:lnTo>
                    <a:pt x="94" y="464"/>
                  </a:lnTo>
                  <a:close/>
                  <a:moveTo>
                    <a:pt x="152" y="539"/>
                  </a:moveTo>
                  <a:cubicBezTo>
                    <a:pt x="181" y="539"/>
                    <a:pt x="170" y="508"/>
                    <a:pt x="172" y="481"/>
                  </a:cubicBezTo>
                  <a:cubicBezTo>
                    <a:pt x="173" y="467"/>
                    <a:pt x="207" y="455"/>
                    <a:pt x="210" y="443"/>
                  </a:cubicBezTo>
                  <a:lnTo>
                    <a:pt x="206" y="443"/>
                  </a:lnTo>
                  <a:cubicBezTo>
                    <a:pt x="195" y="443"/>
                    <a:pt x="179" y="452"/>
                    <a:pt x="172" y="456"/>
                  </a:cubicBezTo>
                  <a:cubicBezTo>
                    <a:pt x="168" y="451"/>
                    <a:pt x="164" y="444"/>
                    <a:pt x="155" y="444"/>
                  </a:cubicBezTo>
                  <a:lnTo>
                    <a:pt x="95" y="444"/>
                  </a:lnTo>
                  <a:cubicBezTo>
                    <a:pt x="86" y="444"/>
                    <a:pt x="78" y="452"/>
                    <a:pt x="78" y="461"/>
                  </a:cubicBezTo>
                  <a:lnTo>
                    <a:pt x="78" y="522"/>
                  </a:lnTo>
                  <a:cubicBezTo>
                    <a:pt x="78" y="533"/>
                    <a:pt x="87" y="539"/>
                    <a:pt x="98" y="539"/>
                  </a:cubicBezTo>
                  <a:lnTo>
                    <a:pt x="152" y="539"/>
                  </a:lnTo>
                  <a:close/>
                  <a:moveTo>
                    <a:pt x="94" y="242"/>
                  </a:moveTo>
                  <a:cubicBezTo>
                    <a:pt x="94" y="238"/>
                    <a:pt x="95" y="237"/>
                    <a:pt x="98" y="237"/>
                  </a:cubicBezTo>
                  <a:lnTo>
                    <a:pt x="152" y="237"/>
                  </a:lnTo>
                  <a:cubicBezTo>
                    <a:pt x="155" y="237"/>
                    <a:pt x="156" y="238"/>
                    <a:pt x="156" y="242"/>
                  </a:cubicBezTo>
                  <a:cubicBezTo>
                    <a:pt x="156" y="246"/>
                    <a:pt x="130" y="263"/>
                    <a:pt x="127" y="263"/>
                  </a:cubicBezTo>
                  <a:cubicBezTo>
                    <a:pt x="124" y="263"/>
                    <a:pt x="116" y="251"/>
                    <a:pt x="107" y="251"/>
                  </a:cubicBezTo>
                  <a:cubicBezTo>
                    <a:pt x="103" y="251"/>
                    <a:pt x="97" y="256"/>
                    <a:pt x="97" y="260"/>
                  </a:cubicBezTo>
                  <a:lnTo>
                    <a:pt x="97" y="262"/>
                  </a:lnTo>
                  <a:cubicBezTo>
                    <a:pt x="97" y="268"/>
                    <a:pt x="118" y="288"/>
                    <a:pt x="123" y="291"/>
                  </a:cubicBezTo>
                  <a:lnTo>
                    <a:pt x="156" y="266"/>
                  </a:lnTo>
                  <a:lnTo>
                    <a:pt x="156" y="302"/>
                  </a:lnTo>
                  <a:lnTo>
                    <a:pt x="94" y="302"/>
                  </a:lnTo>
                  <a:lnTo>
                    <a:pt x="94" y="242"/>
                  </a:lnTo>
                  <a:close/>
                  <a:moveTo>
                    <a:pt x="170" y="234"/>
                  </a:moveTo>
                  <a:cubicBezTo>
                    <a:pt x="168" y="226"/>
                    <a:pt x="162" y="222"/>
                    <a:pt x="152" y="222"/>
                  </a:cubicBezTo>
                  <a:lnTo>
                    <a:pt x="98" y="222"/>
                  </a:lnTo>
                  <a:cubicBezTo>
                    <a:pt x="87" y="222"/>
                    <a:pt x="78" y="229"/>
                    <a:pt x="78" y="239"/>
                  </a:cubicBezTo>
                  <a:lnTo>
                    <a:pt x="78" y="300"/>
                  </a:lnTo>
                  <a:cubicBezTo>
                    <a:pt x="78" y="309"/>
                    <a:pt x="86" y="317"/>
                    <a:pt x="95" y="317"/>
                  </a:cubicBezTo>
                  <a:lnTo>
                    <a:pt x="155" y="317"/>
                  </a:lnTo>
                  <a:cubicBezTo>
                    <a:pt x="179" y="317"/>
                    <a:pt x="172" y="279"/>
                    <a:pt x="171" y="255"/>
                  </a:cubicBezTo>
                  <a:lnTo>
                    <a:pt x="210" y="222"/>
                  </a:lnTo>
                  <a:cubicBezTo>
                    <a:pt x="210" y="222"/>
                    <a:pt x="207" y="221"/>
                    <a:pt x="207" y="221"/>
                  </a:cubicBezTo>
                  <a:cubicBezTo>
                    <a:pt x="192" y="221"/>
                    <a:pt x="180" y="234"/>
                    <a:pt x="170" y="234"/>
                  </a:cubicBezTo>
                  <a:close/>
                  <a:moveTo>
                    <a:pt x="94" y="349"/>
                  </a:moveTo>
                  <a:lnTo>
                    <a:pt x="156" y="349"/>
                  </a:lnTo>
                  <a:lnTo>
                    <a:pt x="156" y="357"/>
                  </a:lnTo>
                  <a:lnTo>
                    <a:pt x="127" y="375"/>
                  </a:lnTo>
                  <a:lnTo>
                    <a:pt x="108" y="361"/>
                  </a:lnTo>
                  <a:cubicBezTo>
                    <a:pt x="103" y="364"/>
                    <a:pt x="97" y="365"/>
                    <a:pt x="97" y="372"/>
                  </a:cubicBezTo>
                  <a:cubicBezTo>
                    <a:pt x="97" y="377"/>
                    <a:pt x="118" y="401"/>
                    <a:pt x="123" y="401"/>
                  </a:cubicBezTo>
                  <a:cubicBezTo>
                    <a:pt x="130" y="401"/>
                    <a:pt x="148" y="380"/>
                    <a:pt x="156" y="378"/>
                  </a:cubicBezTo>
                  <a:lnTo>
                    <a:pt x="156" y="412"/>
                  </a:lnTo>
                  <a:lnTo>
                    <a:pt x="94" y="412"/>
                  </a:lnTo>
                  <a:lnTo>
                    <a:pt x="94" y="349"/>
                  </a:lnTo>
                  <a:close/>
                  <a:moveTo>
                    <a:pt x="171" y="345"/>
                  </a:moveTo>
                  <a:cubicBezTo>
                    <a:pt x="169" y="340"/>
                    <a:pt x="165" y="334"/>
                    <a:pt x="156" y="334"/>
                  </a:cubicBezTo>
                  <a:lnTo>
                    <a:pt x="94" y="334"/>
                  </a:lnTo>
                  <a:cubicBezTo>
                    <a:pt x="86" y="334"/>
                    <a:pt x="78" y="341"/>
                    <a:pt x="78" y="349"/>
                  </a:cubicBezTo>
                  <a:lnTo>
                    <a:pt x="78" y="412"/>
                  </a:lnTo>
                  <a:cubicBezTo>
                    <a:pt x="78" y="420"/>
                    <a:pt x="86" y="427"/>
                    <a:pt x="94" y="427"/>
                  </a:cubicBezTo>
                  <a:lnTo>
                    <a:pt x="156" y="427"/>
                  </a:lnTo>
                  <a:cubicBezTo>
                    <a:pt x="179" y="427"/>
                    <a:pt x="172" y="388"/>
                    <a:pt x="171" y="365"/>
                  </a:cubicBezTo>
                  <a:lnTo>
                    <a:pt x="210" y="333"/>
                  </a:lnTo>
                  <a:lnTo>
                    <a:pt x="205" y="330"/>
                  </a:lnTo>
                  <a:lnTo>
                    <a:pt x="171" y="345"/>
                  </a:lnTo>
                  <a:close/>
                  <a:moveTo>
                    <a:pt x="227" y="508"/>
                  </a:moveTo>
                  <a:cubicBezTo>
                    <a:pt x="227" y="512"/>
                    <a:pt x="228" y="513"/>
                    <a:pt x="232" y="513"/>
                  </a:cubicBezTo>
                  <a:lnTo>
                    <a:pt x="351" y="513"/>
                  </a:lnTo>
                  <a:cubicBezTo>
                    <a:pt x="355" y="513"/>
                    <a:pt x="356" y="512"/>
                    <a:pt x="356" y="508"/>
                  </a:cubicBezTo>
                  <a:lnTo>
                    <a:pt x="356" y="475"/>
                  </a:lnTo>
                  <a:cubicBezTo>
                    <a:pt x="356" y="471"/>
                    <a:pt x="355" y="470"/>
                    <a:pt x="351" y="470"/>
                  </a:cubicBezTo>
                  <a:lnTo>
                    <a:pt x="227" y="470"/>
                  </a:lnTo>
                  <a:lnTo>
                    <a:pt x="227" y="508"/>
                  </a:lnTo>
                  <a:close/>
                  <a:moveTo>
                    <a:pt x="227" y="401"/>
                  </a:moveTo>
                  <a:lnTo>
                    <a:pt x="356" y="401"/>
                  </a:lnTo>
                  <a:lnTo>
                    <a:pt x="356" y="360"/>
                  </a:lnTo>
                  <a:lnTo>
                    <a:pt x="227" y="360"/>
                  </a:lnTo>
                  <a:lnTo>
                    <a:pt x="227" y="401"/>
                  </a:lnTo>
                  <a:close/>
                  <a:moveTo>
                    <a:pt x="227" y="291"/>
                  </a:moveTo>
                  <a:lnTo>
                    <a:pt x="321" y="291"/>
                  </a:lnTo>
                  <a:lnTo>
                    <a:pt x="321" y="250"/>
                  </a:lnTo>
                  <a:lnTo>
                    <a:pt x="227" y="250"/>
                  </a:lnTo>
                  <a:lnTo>
                    <a:pt x="227" y="29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71" tIns="34285" rIns="68571" bIns="34285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4" name="Freeform 26"/>
            <p:cNvSpPr>
              <a:spLocks noEditPoints="1"/>
            </p:cNvSpPr>
            <p:nvPr/>
          </p:nvSpPr>
          <p:spPr bwMode="auto">
            <a:xfrm>
              <a:off x="2294508" y="1090072"/>
              <a:ext cx="553807" cy="514520"/>
            </a:xfrm>
            <a:custGeom>
              <a:avLst/>
              <a:gdLst>
                <a:gd name="T0" fmla="*/ 373 w 678"/>
                <a:gd name="T1" fmla="*/ 551 h 630"/>
                <a:gd name="T2" fmla="*/ 280 w 678"/>
                <a:gd name="T3" fmla="*/ 593 h 630"/>
                <a:gd name="T4" fmla="*/ 190 w 678"/>
                <a:gd name="T5" fmla="*/ 21 h 630"/>
                <a:gd name="T6" fmla="*/ 210 w 678"/>
                <a:gd name="T7" fmla="*/ 34 h 630"/>
                <a:gd name="T8" fmla="*/ 342 w 678"/>
                <a:gd name="T9" fmla="*/ 1 h 630"/>
                <a:gd name="T10" fmla="*/ 169 w 678"/>
                <a:gd name="T11" fmla="*/ 25 h 630"/>
                <a:gd name="T12" fmla="*/ 207 w 678"/>
                <a:gd name="T13" fmla="*/ 62 h 630"/>
                <a:gd name="T14" fmla="*/ 199 w 678"/>
                <a:gd name="T15" fmla="*/ 340 h 630"/>
                <a:gd name="T16" fmla="*/ 161 w 678"/>
                <a:gd name="T17" fmla="*/ 304 h 630"/>
                <a:gd name="T18" fmla="*/ 169 w 678"/>
                <a:gd name="T19" fmla="*/ 25 h 630"/>
                <a:gd name="T20" fmla="*/ 309 w 678"/>
                <a:gd name="T21" fmla="*/ 120 h 630"/>
                <a:gd name="T22" fmla="*/ 467 w 678"/>
                <a:gd name="T23" fmla="*/ 102 h 630"/>
                <a:gd name="T24" fmla="*/ 291 w 678"/>
                <a:gd name="T25" fmla="*/ 109 h 630"/>
                <a:gd name="T26" fmla="*/ 300 w 678"/>
                <a:gd name="T27" fmla="*/ 133 h 630"/>
                <a:gd name="T28" fmla="*/ 308 w 678"/>
                <a:gd name="T29" fmla="*/ 422 h 630"/>
                <a:gd name="T30" fmla="*/ 270 w 678"/>
                <a:gd name="T31" fmla="*/ 410 h 630"/>
                <a:gd name="T32" fmla="*/ 263 w 678"/>
                <a:gd name="T33" fmla="*/ 122 h 630"/>
                <a:gd name="T34" fmla="*/ 322 w 678"/>
                <a:gd name="T35" fmla="*/ 145 h 630"/>
                <a:gd name="T36" fmla="*/ 511 w 678"/>
                <a:gd name="T37" fmla="*/ 145 h 630"/>
                <a:gd name="T38" fmla="*/ 486 w 678"/>
                <a:gd name="T39" fmla="*/ 406 h 630"/>
                <a:gd name="T40" fmla="*/ 322 w 678"/>
                <a:gd name="T41" fmla="*/ 145 h 630"/>
                <a:gd name="T42" fmla="*/ 481 w 678"/>
                <a:gd name="T43" fmla="*/ 166 h 630"/>
                <a:gd name="T44" fmla="*/ 354 w 678"/>
                <a:gd name="T45" fmla="*/ 240 h 630"/>
                <a:gd name="T46" fmla="*/ 221 w 678"/>
                <a:gd name="T47" fmla="*/ 56 h 630"/>
                <a:gd name="T48" fmla="*/ 410 w 678"/>
                <a:gd name="T49" fmla="*/ 56 h 630"/>
                <a:gd name="T50" fmla="*/ 255 w 678"/>
                <a:gd name="T51" fmla="*/ 83 h 630"/>
                <a:gd name="T52" fmla="*/ 240 w 678"/>
                <a:gd name="T53" fmla="*/ 335 h 630"/>
                <a:gd name="T54" fmla="*/ 221 w 678"/>
                <a:gd name="T55" fmla="*/ 56 h 630"/>
                <a:gd name="T56" fmla="*/ 134 w 678"/>
                <a:gd name="T57" fmla="*/ 188 h 630"/>
                <a:gd name="T58" fmla="*/ 104 w 678"/>
                <a:gd name="T59" fmla="*/ 135 h 630"/>
                <a:gd name="T60" fmla="*/ 54 w 678"/>
                <a:gd name="T61" fmla="*/ 467 h 630"/>
                <a:gd name="T62" fmla="*/ 90 w 678"/>
                <a:gd name="T63" fmla="*/ 515 h 630"/>
                <a:gd name="T64" fmla="*/ 0 w 678"/>
                <a:gd name="T65" fmla="*/ 630 h 630"/>
                <a:gd name="T66" fmla="*/ 678 w 678"/>
                <a:gd name="T67" fmla="*/ 586 h 630"/>
                <a:gd name="T68" fmla="*/ 621 w 678"/>
                <a:gd name="T69" fmla="*/ 467 h 630"/>
                <a:gd name="T70" fmla="*/ 571 w 678"/>
                <a:gd name="T71" fmla="*/ 135 h 630"/>
                <a:gd name="T72" fmla="*/ 541 w 678"/>
                <a:gd name="T73" fmla="*/ 188 h 630"/>
                <a:gd name="T74" fmla="*/ 573 w 678"/>
                <a:gd name="T75" fmla="*/ 474 h 630"/>
                <a:gd name="T76" fmla="*/ 101 w 678"/>
                <a:gd name="T77" fmla="*/ 188 h 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678" h="630">
                  <a:moveTo>
                    <a:pt x="301" y="551"/>
                  </a:moveTo>
                  <a:lnTo>
                    <a:pt x="373" y="551"/>
                  </a:lnTo>
                  <a:lnTo>
                    <a:pt x="398" y="593"/>
                  </a:lnTo>
                  <a:lnTo>
                    <a:pt x="280" y="593"/>
                  </a:lnTo>
                  <a:lnTo>
                    <a:pt x="301" y="551"/>
                  </a:lnTo>
                  <a:close/>
                  <a:moveTo>
                    <a:pt x="190" y="21"/>
                  </a:moveTo>
                  <a:lnTo>
                    <a:pt x="207" y="32"/>
                  </a:lnTo>
                  <a:cubicBezTo>
                    <a:pt x="208" y="32"/>
                    <a:pt x="209" y="33"/>
                    <a:pt x="210" y="34"/>
                  </a:cubicBezTo>
                  <a:lnTo>
                    <a:pt x="366" y="14"/>
                  </a:lnTo>
                  <a:cubicBezTo>
                    <a:pt x="362" y="5"/>
                    <a:pt x="353" y="0"/>
                    <a:pt x="342" y="1"/>
                  </a:cubicBezTo>
                  <a:lnTo>
                    <a:pt x="190" y="21"/>
                  </a:lnTo>
                  <a:close/>
                  <a:moveTo>
                    <a:pt x="169" y="25"/>
                  </a:moveTo>
                  <a:lnTo>
                    <a:pt x="199" y="44"/>
                  </a:lnTo>
                  <a:cubicBezTo>
                    <a:pt x="203" y="47"/>
                    <a:pt x="207" y="55"/>
                    <a:pt x="207" y="62"/>
                  </a:cubicBezTo>
                  <a:lnTo>
                    <a:pt x="207" y="333"/>
                  </a:lnTo>
                  <a:cubicBezTo>
                    <a:pt x="207" y="340"/>
                    <a:pt x="203" y="343"/>
                    <a:pt x="199" y="340"/>
                  </a:cubicBezTo>
                  <a:lnTo>
                    <a:pt x="169" y="322"/>
                  </a:lnTo>
                  <a:cubicBezTo>
                    <a:pt x="165" y="319"/>
                    <a:pt x="161" y="311"/>
                    <a:pt x="161" y="304"/>
                  </a:cubicBezTo>
                  <a:lnTo>
                    <a:pt x="161" y="33"/>
                  </a:lnTo>
                  <a:cubicBezTo>
                    <a:pt x="161" y="26"/>
                    <a:pt x="165" y="23"/>
                    <a:pt x="169" y="25"/>
                  </a:cubicBezTo>
                  <a:close/>
                  <a:moveTo>
                    <a:pt x="291" y="109"/>
                  </a:moveTo>
                  <a:lnTo>
                    <a:pt x="309" y="120"/>
                  </a:lnTo>
                  <a:cubicBezTo>
                    <a:pt x="310" y="121"/>
                    <a:pt x="310" y="122"/>
                    <a:pt x="311" y="122"/>
                  </a:cubicBezTo>
                  <a:lnTo>
                    <a:pt x="467" y="102"/>
                  </a:lnTo>
                  <a:cubicBezTo>
                    <a:pt x="464" y="94"/>
                    <a:pt x="454" y="88"/>
                    <a:pt x="443" y="90"/>
                  </a:cubicBezTo>
                  <a:lnTo>
                    <a:pt x="291" y="109"/>
                  </a:lnTo>
                  <a:close/>
                  <a:moveTo>
                    <a:pt x="270" y="114"/>
                  </a:moveTo>
                  <a:lnTo>
                    <a:pt x="300" y="133"/>
                  </a:lnTo>
                  <a:cubicBezTo>
                    <a:pt x="304" y="136"/>
                    <a:pt x="308" y="144"/>
                    <a:pt x="308" y="151"/>
                  </a:cubicBezTo>
                  <a:lnTo>
                    <a:pt x="308" y="422"/>
                  </a:lnTo>
                  <a:cubicBezTo>
                    <a:pt x="308" y="428"/>
                    <a:pt x="304" y="432"/>
                    <a:pt x="300" y="429"/>
                  </a:cubicBezTo>
                  <a:lnTo>
                    <a:pt x="270" y="410"/>
                  </a:lnTo>
                  <a:cubicBezTo>
                    <a:pt x="266" y="407"/>
                    <a:pt x="263" y="400"/>
                    <a:pt x="263" y="393"/>
                  </a:cubicBezTo>
                  <a:lnTo>
                    <a:pt x="263" y="122"/>
                  </a:lnTo>
                  <a:cubicBezTo>
                    <a:pt x="263" y="115"/>
                    <a:pt x="266" y="111"/>
                    <a:pt x="270" y="114"/>
                  </a:cubicBezTo>
                  <a:close/>
                  <a:moveTo>
                    <a:pt x="322" y="145"/>
                  </a:moveTo>
                  <a:lnTo>
                    <a:pt x="486" y="124"/>
                  </a:lnTo>
                  <a:cubicBezTo>
                    <a:pt x="500" y="122"/>
                    <a:pt x="511" y="131"/>
                    <a:pt x="511" y="145"/>
                  </a:cubicBezTo>
                  <a:lnTo>
                    <a:pt x="511" y="378"/>
                  </a:lnTo>
                  <a:cubicBezTo>
                    <a:pt x="511" y="391"/>
                    <a:pt x="500" y="404"/>
                    <a:pt x="486" y="406"/>
                  </a:cubicBezTo>
                  <a:lnTo>
                    <a:pt x="322" y="426"/>
                  </a:lnTo>
                  <a:lnTo>
                    <a:pt x="322" y="145"/>
                  </a:lnTo>
                  <a:close/>
                  <a:moveTo>
                    <a:pt x="354" y="183"/>
                  </a:moveTo>
                  <a:lnTo>
                    <a:pt x="481" y="166"/>
                  </a:lnTo>
                  <a:lnTo>
                    <a:pt x="481" y="224"/>
                  </a:lnTo>
                  <a:lnTo>
                    <a:pt x="354" y="240"/>
                  </a:lnTo>
                  <a:lnTo>
                    <a:pt x="354" y="183"/>
                  </a:lnTo>
                  <a:close/>
                  <a:moveTo>
                    <a:pt x="221" y="56"/>
                  </a:moveTo>
                  <a:lnTo>
                    <a:pt x="384" y="35"/>
                  </a:lnTo>
                  <a:cubicBezTo>
                    <a:pt x="398" y="33"/>
                    <a:pt x="410" y="43"/>
                    <a:pt x="410" y="56"/>
                  </a:cubicBezTo>
                  <a:lnTo>
                    <a:pt x="410" y="63"/>
                  </a:lnTo>
                  <a:lnTo>
                    <a:pt x="255" y="83"/>
                  </a:lnTo>
                  <a:cubicBezTo>
                    <a:pt x="244" y="86"/>
                    <a:pt x="240" y="93"/>
                    <a:pt x="240" y="107"/>
                  </a:cubicBezTo>
                  <a:lnTo>
                    <a:pt x="240" y="335"/>
                  </a:lnTo>
                  <a:lnTo>
                    <a:pt x="221" y="338"/>
                  </a:lnTo>
                  <a:lnTo>
                    <a:pt x="221" y="56"/>
                  </a:lnTo>
                  <a:close/>
                  <a:moveTo>
                    <a:pt x="101" y="188"/>
                  </a:moveTo>
                  <a:lnTo>
                    <a:pt x="134" y="188"/>
                  </a:lnTo>
                  <a:lnTo>
                    <a:pt x="134" y="135"/>
                  </a:lnTo>
                  <a:lnTo>
                    <a:pt x="104" y="135"/>
                  </a:lnTo>
                  <a:cubicBezTo>
                    <a:pt x="76" y="135"/>
                    <a:pt x="54" y="158"/>
                    <a:pt x="54" y="186"/>
                  </a:cubicBezTo>
                  <a:lnTo>
                    <a:pt x="54" y="467"/>
                  </a:lnTo>
                  <a:cubicBezTo>
                    <a:pt x="54" y="490"/>
                    <a:pt x="69" y="509"/>
                    <a:pt x="90" y="515"/>
                  </a:cubicBezTo>
                  <a:lnTo>
                    <a:pt x="90" y="515"/>
                  </a:lnTo>
                  <a:lnTo>
                    <a:pt x="0" y="586"/>
                  </a:lnTo>
                  <a:lnTo>
                    <a:pt x="0" y="630"/>
                  </a:lnTo>
                  <a:lnTo>
                    <a:pt x="678" y="630"/>
                  </a:lnTo>
                  <a:lnTo>
                    <a:pt x="678" y="586"/>
                  </a:lnTo>
                  <a:lnTo>
                    <a:pt x="582" y="516"/>
                  </a:lnTo>
                  <a:cubicBezTo>
                    <a:pt x="604" y="511"/>
                    <a:pt x="621" y="491"/>
                    <a:pt x="621" y="467"/>
                  </a:cubicBezTo>
                  <a:lnTo>
                    <a:pt x="621" y="186"/>
                  </a:lnTo>
                  <a:cubicBezTo>
                    <a:pt x="621" y="158"/>
                    <a:pt x="598" y="135"/>
                    <a:pt x="571" y="135"/>
                  </a:cubicBezTo>
                  <a:lnTo>
                    <a:pt x="541" y="135"/>
                  </a:lnTo>
                  <a:lnTo>
                    <a:pt x="541" y="188"/>
                  </a:lnTo>
                  <a:lnTo>
                    <a:pt x="573" y="188"/>
                  </a:lnTo>
                  <a:lnTo>
                    <a:pt x="573" y="474"/>
                  </a:lnTo>
                  <a:lnTo>
                    <a:pt x="101" y="474"/>
                  </a:lnTo>
                  <a:lnTo>
                    <a:pt x="101" y="18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71" tIns="34285" rIns="68571" bIns="34285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5" name="Freeform 27"/>
            <p:cNvSpPr>
              <a:spLocks noEditPoints="1"/>
            </p:cNvSpPr>
            <p:nvPr/>
          </p:nvSpPr>
          <p:spPr bwMode="auto">
            <a:xfrm>
              <a:off x="5373504" y="1101944"/>
              <a:ext cx="557763" cy="492752"/>
            </a:xfrm>
            <a:custGeom>
              <a:avLst/>
              <a:gdLst>
                <a:gd name="T0" fmla="*/ 284 w 683"/>
                <a:gd name="T1" fmla="*/ 381 h 601"/>
                <a:gd name="T2" fmla="*/ 595 w 683"/>
                <a:gd name="T3" fmla="*/ 392 h 601"/>
                <a:gd name="T4" fmla="*/ 589 w 683"/>
                <a:gd name="T5" fmla="*/ 359 h 601"/>
                <a:gd name="T6" fmla="*/ 285 w 683"/>
                <a:gd name="T7" fmla="*/ 371 h 601"/>
                <a:gd name="T8" fmla="*/ 589 w 683"/>
                <a:gd name="T9" fmla="*/ 359 h 601"/>
                <a:gd name="T10" fmla="*/ 282 w 683"/>
                <a:gd name="T11" fmla="*/ 338 h 601"/>
                <a:gd name="T12" fmla="*/ 591 w 683"/>
                <a:gd name="T13" fmla="*/ 349 h 601"/>
                <a:gd name="T14" fmla="*/ 269 w 683"/>
                <a:gd name="T15" fmla="*/ 324 h 601"/>
                <a:gd name="T16" fmla="*/ 607 w 683"/>
                <a:gd name="T17" fmla="*/ 408 h 601"/>
                <a:gd name="T18" fmla="*/ 261 w 683"/>
                <a:gd name="T19" fmla="*/ 432 h 601"/>
                <a:gd name="T20" fmla="*/ 242 w 683"/>
                <a:gd name="T21" fmla="*/ 316 h 601"/>
                <a:gd name="T22" fmla="*/ 607 w 683"/>
                <a:gd name="T23" fmla="*/ 300 h 601"/>
                <a:gd name="T24" fmla="*/ 269 w 683"/>
                <a:gd name="T25" fmla="*/ 324 h 601"/>
                <a:gd name="T26" fmla="*/ 345 w 683"/>
                <a:gd name="T27" fmla="*/ 39 h 601"/>
                <a:gd name="T28" fmla="*/ 335 w 683"/>
                <a:gd name="T29" fmla="*/ 3 h 601"/>
                <a:gd name="T30" fmla="*/ 350 w 683"/>
                <a:gd name="T31" fmla="*/ 1 h 601"/>
                <a:gd name="T32" fmla="*/ 411 w 683"/>
                <a:gd name="T33" fmla="*/ 39 h 601"/>
                <a:gd name="T34" fmla="*/ 367 w 683"/>
                <a:gd name="T35" fmla="*/ 56 h 601"/>
                <a:gd name="T36" fmla="*/ 366 w 683"/>
                <a:gd name="T37" fmla="*/ 105 h 601"/>
                <a:gd name="T38" fmla="*/ 353 w 683"/>
                <a:gd name="T39" fmla="*/ 218 h 601"/>
                <a:gd name="T40" fmla="*/ 380 w 683"/>
                <a:gd name="T41" fmla="*/ 107 h 601"/>
                <a:gd name="T42" fmla="*/ 486 w 683"/>
                <a:gd name="T43" fmla="*/ 87 h 601"/>
                <a:gd name="T44" fmla="*/ 441 w 683"/>
                <a:gd name="T45" fmla="*/ 285 h 601"/>
                <a:gd name="T46" fmla="*/ 406 w 683"/>
                <a:gd name="T47" fmla="*/ 285 h 601"/>
                <a:gd name="T48" fmla="*/ 361 w 683"/>
                <a:gd name="T49" fmla="*/ 87 h 601"/>
                <a:gd name="T50" fmla="*/ 430 w 683"/>
                <a:gd name="T51" fmla="*/ 30 h 601"/>
                <a:gd name="T52" fmla="*/ 429 w 683"/>
                <a:gd name="T53" fmla="*/ 88 h 601"/>
                <a:gd name="T54" fmla="*/ 237 w 683"/>
                <a:gd name="T55" fmla="*/ 540 h 601"/>
                <a:gd name="T56" fmla="*/ 637 w 683"/>
                <a:gd name="T57" fmla="*/ 553 h 601"/>
                <a:gd name="T58" fmla="*/ 237 w 683"/>
                <a:gd name="T59" fmla="*/ 540 h 601"/>
                <a:gd name="T60" fmla="*/ 634 w 683"/>
                <a:gd name="T61" fmla="*/ 515 h 601"/>
                <a:gd name="T62" fmla="*/ 239 w 683"/>
                <a:gd name="T63" fmla="*/ 528 h 601"/>
                <a:gd name="T64" fmla="*/ 231 w 683"/>
                <a:gd name="T65" fmla="*/ 491 h 601"/>
                <a:gd name="T66" fmla="*/ 635 w 683"/>
                <a:gd name="T67" fmla="*/ 504 h 601"/>
                <a:gd name="T68" fmla="*/ 231 w 683"/>
                <a:gd name="T69" fmla="*/ 491 h 601"/>
                <a:gd name="T70" fmla="*/ 652 w 683"/>
                <a:gd name="T71" fmla="*/ 570 h 601"/>
                <a:gd name="T72" fmla="*/ 219 w 683"/>
                <a:gd name="T73" fmla="*/ 598 h 601"/>
                <a:gd name="T74" fmla="*/ 683 w 683"/>
                <a:gd name="T75" fmla="*/ 580 h 601"/>
                <a:gd name="T76" fmla="*/ 662 w 683"/>
                <a:gd name="T77" fmla="*/ 447 h 601"/>
                <a:gd name="T78" fmla="*/ 219 w 683"/>
                <a:gd name="T79" fmla="*/ 475 h 601"/>
                <a:gd name="T80" fmla="*/ 223 w 683"/>
                <a:gd name="T81" fmla="*/ 189 h 601"/>
                <a:gd name="T82" fmla="*/ 103 w 683"/>
                <a:gd name="T83" fmla="*/ 549 h 601"/>
                <a:gd name="T84" fmla="*/ 223 w 683"/>
                <a:gd name="T85" fmla="*/ 189 h 601"/>
                <a:gd name="T86" fmla="*/ 72 w 683"/>
                <a:gd name="T87" fmla="*/ 534 h 601"/>
                <a:gd name="T88" fmla="*/ 213 w 683"/>
                <a:gd name="T89" fmla="*/ 187 h 601"/>
                <a:gd name="T90" fmla="*/ 183 w 683"/>
                <a:gd name="T91" fmla="*/ 168 h 601"/>
                <a:gd name="T92" fmla="*/ 62 w 683"/>
                <a:gd name="T93" fmla="*/ 531 h 601"/>
                <a:gd name="T94" fmla="*/ 183 w 683"/>
                <a:gd name="T95" fmla="*/ 168 h 601"/>
                <a:gd name="T96" fmla="*/ 114 w 683"/>
                <a:gd name="T97" fmla="*/ 568 h 601"/>
                <a:gd name="T98" fmla="*/ 280 w 683"/>
                <a:gd name="T99" fmla="*/ 192 h 601"/>
                <a:gd name="T100" fmla="*/ 112 w 683"/>
                <a:gd name="T101" fmla="*/ 597 h 601"/>
                <a:gd name="T102" fmla="*/ 4 w 683"/>
                <a:gd name="T103" fmla="*/ 536 h 601"/>
                <a:gd name="T104" fmla="*/ 173 w 683"/>
                <a:gd name="T105" fmla="*/ 152 h 6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683" h="601">
                  <a:moveTo>
                    <a:pt x="591" y="381"/>
                  </a:moveTo>
                  <a:lnTo>
                    <a:pt x="284" y="381"/>
                  </a:lnTo>
                  <a:cubicBezTo>
                    <a:pt x="284" y="385"/>
                    <a:pt x="283" y="389"/>
                    <a:pt x="282" y="392"/>
                  </a:cubicBezTo>
                  <a:lnTo>
                    <a:pt x="595" y="392"/>
                  </a:lnTo>
                  <a:cubicBezTo>
                    <a:pt x="593" y="389"/>
                    <a:pt x="592" y="385"/>
                    <a:pt x="591" y="381"/>
                  </a:cubicBezTo>
                  <a:close/>
                  <a:moveTo>
                    <a:pt x="589" y="359"/>
                  </a:moveTo>
                  <a:lnTo>
                    <a:pt x="285" y="359"/>
                  </a:lnTo>
                  <a:cubicBezTo>
                    <a:pt x="285" y="363"/>
                    <a:pt x="285" y="367"/>
                    <a:pt x="285" y="371"/>
                  </a:cubicBezTo>
                  <a:lnTo>
                    <a:pt x="589" y="371"/>
                  </a:lnTo>
                  <a:cubicBezTo>
                    <a:pt x="588" y="367"/>
                    <a:pt x="588" y="363"/>
                    <a:pt x="589" y="359"/>
                  </a:cubicBezTo>
                  <a:close/>
                  <a:moveTo>
                    <a:pt x="595" y="338"/>
                  </a:moveTo>
                  <a:lnTo>
                    <a:pt x="282" y="338"/>
                  </a:lnTo>
                  <a:cubicBezTo>
                    <a:pt x="283" y="342"/>
                    <a:pt x="284" y="345"/>
                    <a:pt x="284" y="349"/>
                  </a:cubicBezTo>
                  <a:lnTo>
                    <a:pt x="591" y="349"/>
                  </a:lnTo>
                  <a:cubicBezTo>
                    <a:pt x="592" y="345"/>
                    <a:pt x="593" y="341"/>
                    <a:pt x="595" y="338"/>
                  </a:cubicBezTo>
                  <a:close/>
                  <a:moveTo>
                    <a:pt x="269" y="324"/>
                  </a:moveTo>
                  <a:lnTo>
                    <a:pt x="269" y="408"/>
                  </a:lnTo>
                  <a:lnTo>
                    <a:pt x="607" y="408"/>
                  </a:lnTo>
                  <a:lnTo>
                    <a:pt x="607" y="432"/>
                  </a:lnTo>
                  <a:lnTo>
                    <a:pt x="261" y="432"/>
                  </a:lnTo>
                  <a:cubicBezTo>
                    <a:pt x="251" y="432"/>
                    <a:pt x="242" y="425"/>
                    <a:pt x="242" y="416"/>
                  </a:cubicBezTo>
                  <a:lnTo>
                    <a:pt x="242" y="316"/>
                  </a:lnTo>
                  <a:cubicBezTo>
                    <a:pt x="242" y="307"/>
                    <a:pt x="251" y="300"/>
                    <a:pt x="261" y="300"/>
                  </a:cubicBezTo>
                  <a:lnTo>
                    <a:pt x="607" y="300"/>
                  </a:lnTo>
                  <a:lnTo>
                    <a:pt x="607" y="324"/>
                  </a:lnTo>
                  <a:lnTo>
                    <a:pt x="269" y="324"/>
                  </a:lnTo>
                  <a:close/>
                  <a:moveTo>
                    <a:pt x="367" y="56"/>
                  </a:moveTo>
                  <a:cubicBezTo>
                    <a:pt x="354" y="55"/>
                    <a:pt x="348" y="48"/>
                    <a:pt x="345" y="39"/>
                  </a:cubicBezTo>
                  <a:cubicBezTo>
                    <a:pt x="342" y="31"/>
                    <a:pt x="343" y="26"/>
                    <a:pt x="343" y="18"/>
                  </a:cubicBezTo>
                  <a:cubicBezTo>
                    <a:pt x="342" y="8"/>
                    <a:pt x="336" y="5"/>
                    <a:pt x="335" y="3"/>
                  </a:cubicBezTo>
                  <a:cubicBezTo>
                    <a:pt x="335" y="2"/>
                    <a:pt x="337" y="1"/>
                    <a:pt x="341" y="1"/>
                  </a:cubicBezTo>
                  <a:cubicBezTo>
                    <a:pt x="344" y="1"/>
                    <a:pt x="347" y="0"/>
                    <a:pt x="350" y="1"/>
                  </a:cubicBezTo>
                  <a:cubicBezTo>
                    <a:pt x="356" y="1"/>
                    <a:pt x="365" y="2"/>
                    <a:pt x="366" y="2"/>
                  </a:cubicBezTo>
                  <a:cubicBezTo>
                    <a:pt x="385" y="6"/>
                    <a:pt x="409" y="16"/>
                    <a:pt x="411" y="39"/>
                  </a:cubicBezTo>
                  <a:cubicBezTo>
                    <a:pt x="413" y="49"/>
                    <a:pt x="412" y="61"/>
                    <a:pt x="402" y="65"/>
                  </a:cubicBezTo>
                  <a:cubicBezTo>
                    <a:pt x="395" y="55"/>
                    <a:pt x="378" y="57"/>
                    <a:pt x="367" y="56"/>
                  </a:cubicBezTo>
                  <a:close/>
                  <a:moveTo>
                    <a:pt x="394" y="102"/>
                  </a:moveTo>
                  <a:cubicBezTo>
                    <a:pt x="385" y="99"/>
                    <a:pt x="378" y="99"/>
                    <a:pt x="366" y="105"/>
                  </a:cubicBezTo>
                  <a:cubicBezTo>
                    <a:pt x="342" y="116"/>
                    <a:pt x="331" y="144"/>
                    <a:pt x="333" y="169"/>
                  </a:cubicBezTo>
                  <a:cubicBezTo>
                    <a:pt x="334" y="186"/>
                    <a:pt x="341" y="205"/>
                    <a:pt x="353" y="218"/>
                  </a:cubicBezTo>
                  <a:cubicBezTo>
                    <a:pt x="349" y="207"/>
                    <a:pt x="346" y="195"/>
                    <a:pt x="345" y="184"/>
                  </a:cubicBezTo>
                  <a:cubicBezTo>
                    <a:pt x="343" y="154"/>
                    <a:pt x="354" y="121"/>
                    <a:pt x="380" y="107"/>
                  </a:cubicBezTo>
                  <a:cubicBezTo>
                    <a:pt x="385" y="105"/>
                    <a:pt x="390" y="103"/>
                    <a:pt x="394" y="102"/>
                  </a:cubicBezTo>
                  <a:close/>
                  <a:moveTo>
                    <a:pt x="486" y="87"/>
                  </a:moveTo>
                  <a:cubicBezTo>
                    <a:pt x="519" y="102"/>
                    <a:pt x="539" y="139"/>
                    <a:pt x="537" y="182"/>
                  </a:cubicBezTo>
                  <a:cubicBezTo>
                    <a:pt x="533" y="239"/>
                    <a:pt x="490" y="285"/>
                    <a:pt x="441" y="285"/>
                  </a:cubicBezTo>
                  <a:cubicBezTo>
                    <a:pt x="435" y="285"/>
                    <a:pt x="429" y="280"/>
                    <a:pt x="424" y="278"/>
                  </a:cubicBezTo>
                  <a:cubicBezTo>
                    <a:pt x="418" y="280"/>
                    <a:pt x="412" y="285"/>
                    <a:pt x="406" y="285"/>
                  </a:cubicBezTo>
                  <a:cubicBezTo>
                    <a:pt x="357" y="285"/>
                    <a:pt x="315" y="239"/>
                    <a:pt x="311" y="182"/>
                  </a:cubicBezTo>
                  <a:cubicBezTo>
                    <a:pt x="308" y="139"/>
                    <a:pt x="329" y="102"/>
                    <a:pt x="361" y="87"/>
                  </a:cubicBezTo>
                  <a:cubicBezTo>
                    <a:pt x="385" y="75"/>
                    <a:pt x="397" y="79"/>
                    <a:pt x="417" y="88"/>
                  </a:cubicBezTo>
                  <a:cubicBezTo>
                    <a:pt x="415" y="72"/>
                    <a:pt x="414" y="48"/>
                    <a:pt x="430" y="30"/>
                  </a:cubicBezTo>
                  <a:cubicBezTo>
                    <a:pt x="434" y="28"/>
                    <a:pt x="443" y="32"/>
                    <a:pt x="443" y="40"/>
                  </a:cubicBezTo>
                  <a:cubicBezTo>
                    <a:pt x="430" y="55"/>
                    <a:pt x="429" y="76"/>
                    <a:pt x="429" y="88"/>
                  </a:cubicBezTo>
                  <a:cubicBezTo>
                    <a:pt x="450" y="79"/>
                    <a:pt x="462" y="75"/>
                    <a:pt x="486" y="87"/>
                  </a:cubicBezTo>
                  <a:close/>
                  <a:moveTo>
                    <a:pt x="237" y="540"/>
                  </a:moveTo>
                  <a:lnTo>
                    <a:pt x="635" y="540"/>
                  </a:lnTo>
                  <a:cubicBezTo>
                    <a:pt x="635" y="544"/>
                    <a:pt x="636" y="549"/>
                    <a:pt x="637" y="553"/>
                  </a:cubicBezTo>
                  <a:lnTo>
                    <a:pt x="231" y="553"/>
                  </a:lnTo>
                  <a:cubicBezTo>
                    <a:pt x="234" y="549"/>
                    <a:pt x="236" y="545"/>
                    <a:pt x="237" y="540"/>
                  </a:cubicBezTo>
                  <a:close/>
                  <a:moveTo>
                    <a:pt x="239" y="515"/>
                  </a:moveTo>
                  <a:lnTo>
                    <a:pt x="634" y="515"/>
                  </a:lnTo>
                  <a:cubicBezTo>
                    <a:pt x="634" y="520"/>
                    <a:pt x="634" y="524"/>
                    <a:pt x="634" y="528"/>
                  </a:cubicBezTo>
                  <a:lnTo>
                    <a:pt x="239" y="528"/>
                  </a:lnTo>
                  <a:cubicBezTo>
                    <a:pt x="240" y="524"/>
                    <a:pt x="240" y="520"/>
                    <a:pt x="239" y="515"/>
                  </a:cubicBezTo>
                  <a:close/>
                  <a:moveTo>
                    <a:pt x="231" y="491"/>
                  </a:moveTo>
                  <a:lnTo>
                    <a:pt x="637" y="491"/>
                  </a:lnTo>
                  <a:cubicBezTo>
                    <a:pt x="636" y="495"/>
                    <a:pt x="635" y="499"/>
                    <a:pt x="635" y="504"/>
                  </a:cubicBezTo>
                  <a:lnTo>
                    <a:pt x="237" y="504"/>
                  </a:lnTo>
                  <a:cubicBezTo>
                    <a:pt x="236" y="499"/>
                    <a:pt x="234" y="495"/>
                    <a:pt x="231" y="491"/>
                  </a:cubicBezTo>
                  <a:close/>
                  <a:moveTo>
                    <a:pt x="652" y="475"/>
                  </a:moveTo>
                  <a:lnTo>
                    <a:pt x="652" y="570"/>
                  </a:lnTo>
                  <a:lnTo>
                    <a:pt x="219" y="570"/>
                  </a:lnTo>
                  <a:lnTo>
                    <a:pt x="219" y="598"/>
                  </a:lnTo>
                  <a:lnTo>
                    <a:pt x="662" y="598"/>
                  </a:lnTo>
                  <a:cubicBezTo>
                    <a:pt x="674" y="598"/>
                    <a:pt x="683" y="590"/>
                    <a:pt x="683" y="580"/>
                  </a:cubicBezTo>
                  <a:lnTo>
                    <a:pt x="683" y="465"/>
                  </a:lnTo>
                  <a:cubicBezTo>
                    <a:pt x="683" y="455"/>
                    <a:pt x="674" y="447"/>
                    <a:pt x="662" y="447"/>
                  </a:cubicBezTo>
                  <a:lnTo>
                    <a:pt x="219" y="447"/>
                  </a:lnTo>
                  <a:lnTo>
                    <a:pt x="219" y="475"/>
                  </a:lnTo>
                  <a:lnTo>
                    <a:pt x="652" y="475"/>
                  </a:lnTo>
                  <a:close/>
                  <a:moveTo>
                    <a:pt x="223" y="189"/>
                  </a:moveTo>
                  <a:lnTo>
                    <a:pt x="93" y="543"/>
                  </a:lnTo>
                  <a:cubicBezTo>
                    <a:pt x="97" y="545"/>
                    <a:pt x="100" y="547"/>
                    <a:pt x="103" y="549"/>
                  </a:cubicBezTo>
                  <a:lnTo>
                    <a:pt x="236" y="188"/>
                  </a:lnTo>
                  <a:cubicBezTo>
                    <a:pt x="232" y="189"/>
                    <a:pt x="228" y="189"/>
                    <a:pt x="223" y="189"/>
                  </a:cubicBezTo>
                  <a:close/>
                  <a:moveTo>
                    <a:pt x="201" y="183"/>
                  </a:moveTo>
                  <a:lnTo>
                    <a:pt x="72" y="534"/>
                  </a:lnTo>
                  <a:cubicBezTo>
                    <a:pt x="76" y="535"/>
                    <a:pt x="79" y="537"/>
                    <a:pt x="83" y="538"/>
                  </a:cubicBezTo>
                  <a:lnTo>
                    <a:pt x="213" y="187"/>
                  </a:lnTo>
                  <a:cubicBezTo>
                    <a:pt x="209" y="186"/>
                    <a:pt x="205" y="185"/>
                    <a:pt x="201" y="183"/>
                  </a:cubicBezTo>
                  <a:close/>
                  <a:moveTo>
                    <a:pt x="183" y="168"/>
                  </a:moveTo>
                  <a:lnTo>
                    <a:pt x="50" y="529"/>
                  </a:lnTo>
                  <a:cubicBezTo>
                    <a:pt x="53" y="530"/>
                    <a:pt x="57" y="531"/>
                    <a:pt x="62" y="531"/>
                  </a:cubicBezTo>
                  <a:lnTo>
                    <a:pt x="192" y="177"/>
                  </a:lnTo>
                  <a:cubicBezTo>
                    <a:pt x="189" y="175"/>
                    <a:pt x="185" y="172"/>
                    <a:pt x="183" y="168"/>
                  </a:cubicBezTo>
                  <a:close/>
                  <a:moveTo>
                    <a:pt x="31" y="537"/>
                  </a:moveTo>
                  <a:lnTo>
                    <a:pt x="114" y="568"/>
                  </a:lnTo>
                  <a:lnTo>
                    <a:pt x="256" y="183"/>
                  </a:lnTo>
                  <a:lnTo>
                    <a:pt x="280" y="192"/>
                  </a:lnTo>
                  <a:lnTo>
                    <a:pt x="135" y="585"/>
                  </a:lnTo>
                  <a:cubicBezTo>
                    <a:pt x="131" y="595"/>
                    <a:pt x="121" y="601"/>
                    <a:pt x="112" y="597"/>
                  </a:cubicBezTo>
                  <a:lnTo>
                    <a:pt x="13" y="561"/>
                  </a:lnTo>
                  <a:cubicBezTo>
                    <a:pt x="4" y="558"/>
                    <a:pt x="0" y="547"/>
                    <a:pt x="4" y="536"/>
                  </a:cubicBezTo>
                  <a:lnTo>
                    <a:pt x="149" y="144"/>
                  </a:lnTo>
                  <a:lnTo>
                    <a:pt x="173" y="152"/>
                  </a:lnTo>
                  <a:lnTo>
                    <a:pt x="31" y="53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71" tIns="34285" rIns="68571" bIns="34285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6" name="Freeform 28"/>
            <p:cNvSpPr>
              <a:spLocks noEditPoints="1"/>
            </p:cNvSpPr>
            <p:nvPr/>
          </p:nvSpPr>
          <p:spPr bwMode="auto">
            <a:xfrm>
              <a:off x="6578379" y="2568945"/>
              <a:ext cx="482604" cy="484837"/>
            </a:xfrm>
            <a:custGeom>
              <a:avLst/>
              <a:gdLst>
                <a:gd name="T0" fmla="*/ 584 w 591"/>
                <a:gd name="T1" fmla="*/ 217 h 591"/>
                <a:gd name="T2" fmla="*/ 509 w 591"/>
                <a:gd name="T3" fmla="*/ 82 h 591"/>
                <a:gd name="T4" fmla="*/ 370 w 591"/>
                <a:gd name="T5" fmla="*/ 6 h 591"/>
                <a:gd name="T6" fmla="*/ 370 w 591"/>
                <a:gd name="T7" fmla="*/ 217 h 591"/>
                <a:gd name="T8" fmla="*/ 584 w 591"/>
                <a:gd name="T9" fmla="*/ 217 h 591"/>
                <a:gd name="T10" fmla="*/ 299 w 591"/>
                <a:gd name="T11" fmla="*/ 252 h 591"/>
                <a:gd name="T12" fmla="*/ 299 w 591"/>
                <a:gd name="T13" fmla="*/ 0 h 591"/>
                <a:gd name="T14" fmla="*/ 111 w 591"/>
                <a:gd name="T15" fmla="*/ 82 h 591"/>
                <a:gd name="T16" fmla="*/ 111 w 591"/>
                <a:gd name="T17" fmla="*/ 481 h 591"/>
                <a:gd name="T18" fmla="*/ 509 w 591"/>
                <a:gd name="T19" fmla="*/ 481 h 591"/>
                <a:gd name="T20" fmla="*/ 591 w 591"/>
                <a:gd name="T21" fmla="*/ 287 h 591"/>
                <a:gd name="T22" fmla="*/ 334 w 591"/>
                <a:gd name="T23" fmla="*/ 287 h 591"/>
                <a:gd name="T24" fmla="*/ 299 w 591"/>
                <a:gd name="T25" fmla="*/ 252 h 5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91" h="591">
                  <a:moveTo>
                    <a:pt x="584" y="217"/>
                  </a:moveTo>
                  <a:cubicBezTo>
                    <a:pt x="572" y="167"/>
                    <a:pt x="547" y="121"/>
                    <a:pt x="509" y="82"/>
                  </a:cubicBezTo>
                  <a:cubicBezTo>
                    <a:pt x="469" y="43"/>
                    <a:pt x="421" y="17"/>
                    <a:pt x="370" y="6"/>
                  </a:cubicBezTo>
                  <a:lnTo>
                    <a:pt x="370" y="217"/>
                  </a:lnTo>
                  <a:lnTo>
                    <a:pt x="584" y="217"/>
                  </a:lnTo>
                  <a:close/>
                  <a:moveTo>
                    <a:pt x="299" y="252"/>
                  </a:moveTo>
                  <a:lnTo>
                    <a:pt x="299" y="0"/>
                  </a:lnTo>
                  <a:cubicBezTo>
                    <a:pt x="231" y="3"/>
                    <a:pt x="163" y="30"/>
                    <a:pt x="111" y="82"/>
                  </a:cubicBezTo>
                  <a:cubicBezTo>
                    <a:pt x="0" y="192"/>
                    <a:pt x="0" y="371"/>
                    <a:pt x="111" y="481"/>
                  </a:cubicBezTo>
                  <a:cubicBezTo>
                    <a:pt x="220" y="591"/>
                    <a:pt x="399" y="591"/>
                    <a:pt x="509" y="481"/>
                  </a:cubicBezTo>
                  <a:cubicBezTo>
                    <a:pt x="563" y="427"/>
                    <a:pt x="590" y="357"/>
                    <a:pt x="591" y="287"/>
                  </a:cubicBezTo>
                  <a:lnTo>
                    <a:pt x="334" y="287"/>
                  </a:lnTo>
                  <a:cubicBezTo>
                    <a:pt x="315" y="287"/>
                    <a:pt x="299" y="271"/>
                    <a:pt x="299" y="25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71" tIns="34285" rIns="68571" bIns="34285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7" name="Freeform 29"/>
            <p:cNvSpPr/>
            <p:nvPr/>
          </p:nvSpPr>
          <p:spPr bwMode="auto">
            <a:xfrm>
              <a:off x="1543209" y="3358421"/>
              <a:ext cx="235367" cy="235492"/>
            </a:xfrm>
            <a:custGeom>
              <a:avLst/>
              <a:gdLst>
                <a:gd name="T0" fmla="*/ 97 w 290"/>
                <a:gd name="T1" fmla="*/ 287 h 288"/>
                <a:gd name="T2" fmla="*/ 101 w 290"/>
                <a:gd name="T3" fmla="*/ 288 h 288"/>
                <a:gd name="T4" fmla="*/ 104 w 290"/>
                <a:gd name="T5" fmla="*/ 287 h 288"/>
                <a:gd name="T6" fmla="*/ 170 w 290"/>
                <a:gd name="T7" fmla="*/ 221 h 288"/>
                <a:gd name="T8" fmla="*/ 213 w 290"/>
                <a:gd name="T9" fmla="*/ 265 h 288"/>
                <a:gd name="T10" fmla="*/ 217 w 290"/>
                <a:gd name="T11" fmla="*/ 266 h 288"/>
                <a:gd name="T12" fmla="*/ 218 w 290"/>
                <a:gd name="T13" fmla="*/ 266 h 288"/>
                <a:gd name="T14" fmla="*/ 221 w 290"/>
                <a:gd name="T15" fmla="*/ 263 h 288"/>
                <a:gd name="T16" fmla="*/ 290 w 290"/>
                <a:gd name="T17" fmla="*/ 6 h 288"/>
                <a:gd name="T18" fmla="*/ 290 w 290"/>
                <a:gd name="T19" fmla="*/ 4 h 288"/>
                <a:gd name="T20" fmla="*/ 286 w 290"/>
                <a:gd name="T21" fmla="*/ 0 h 288"/>
                <a:gd name="T22" fmla="*/ 285 w 290"/>
                <a:gd name="T23" fmla="*/ 0 h 288"/>
                <a:gd name="T24" fmla="*/ 284 w 290"/>
                <a:gd name="T25" fmla="*/ 0 h 288"/>
                <a:gd name="T26" fmla="*/ 27 w 290"/>
                <a:gd name="T27" fmla="*/ 69 h 288"/>
                <a:gd name="T28" fmla="*/ 23 w 290"/>
                <a:gd name="T29" fmla="*/ 72 h 288"/>
                <a:gd name="T30" fmla="*/ 25 w 290"/>
                <a:gd name="T31" fmla="*/ 77 h 288"/>
                <a:gd name="T32" fmla="*/ 67 w 290"/>
                <a:gd name="T33" fmla="*/ 119 h 288"/>
                <a:gd name="T34" fmla="*/ 2 w 290"/>
                <a:gd name="T35" fmla="*/ 185 h 288"/>
                <a:gd name="T36" fmla="*/ 2 w 290"/>
                <a:gd name="T37" fmla="*/ 191 h 288"/>
                <a:gd name="T38" fmla="*/ 97 w 290"/>
                <a:gd name="T39" fmla="*/ 287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90" h="288">
                  <a:moveTo>
                    <a:pt x="97" y="287"/>
                  </a:moveTo>
                  <a:cubicBezTo>
                    <a:pt x="98" y="288"/>
                    <a:pt x="99" y="288"/>
                    <a:pt x="101" y="288"/>
                  </a:cubicBezTo>
                  <a:cubicBezTo>
                    <a:pt x="102" y="288"/>
                    <a:pt x="103" y="288"/>
                    <a:pt x="104" y="287"/>
                  </a:cubicBezTo>
                  <a:lnTo>
                    <a:pt x="170" y="221"/>
                  </a:lnTo>
                  <a:lnTo>
                    <a:pt x="213" y="265"/>
                  </a:lnTo>
                  <a:cubicBezTo>
                    <a:pt x="214" y="266"/>
                    <a:pt x="215" y="266"/>
                    <a:pt x="217" y="266"/>
                  </a:cubicBezTo>
                  <a:cubicBezTo>
                    <a:pt x="217" y="266"/>
                    <a:pt x="217" y="266"/>
                    <a:pt x="218" y="266"/>
                  </a:cubicBezTo>
                  <a:cubicBezTo>
                    <a:pt x="220" y="266"/>
                    <a:pt x="221" y="265"/>
                    <a:pt x="221" y="263"/>
                  </a:cubicBezTo>
                  <a:lnTo>
                    <a:pt x="290" y="6"/>
                  </a:lnTo>
                  <a:cubicBezTo>
                    <a:pt x="290" y="5"/>
                    <a:pt x="290" y="5"/>
                    <a:pt x="290" y="4"/>
                  </a:cubicBezTo>
                  <a:cubicBezTo>
                    <a:pt x="290" y="2"/>
                    <a:pt x="288" y="0"/>
                    <a:pt x="286" y="0"/>
                  </a:cubicBezTo>
                  <a:cubicBezTo>
                    <a:pt x="285" y="0"/>
                    <a:pt x="285" y="0"/>
                    <a:pt x="285" y="0"/>
                  </a:cubicBezTo>
                  <a:cubicBezTo>
                    <a:pt x="285" y="0"/>
                    <a:pt x="284" y="0"/>
                    <a:pt x="284" y="0"/>
                  </a:cubicBezTo>
                  <a:lnTo>
                    <a:pt x="27" y="69"/>
                  </a:lnTo>
                  <a:cubicBezTo>
                    <a:pt x="25" y="69"/>
                    <a:pt x="24" y="70"/>
                    <a:pt x="23" y="72"/>
                  </a:cubicBezTo>
                  <a:cubicBezTo>
                    <a:pt x="23" y="74"/>
                    <a:pt x="24" y="75"/>
                    <a:pt x="25" y="77"/>
                  </a:cubicBezTo>
                  <a:lnTo>
                    <a:pt x="67" y="119"/>
                  </a:lnTo>
                  <a:lnTo>
                    <a:pt x="2" y="185"/>
                  </a:lnTo>
                  <a:cubicBezTo>
                    <a:pt x="0" y="187"/>
                    <a:pt x="0" y="190"/>
                    <a:pt x="2" y="191"/>
                  </a:cubicBezTo>
                  <a:lnTo>
                    <a:pt x="97" y="28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71" tIns="34285" rIns="68571" bIns="34285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8" name="Freeform 30"/>
            <p:cNvSpPr/>
            <p:nvPr/>
          </p:nvSpPr>
          <p:spPr bwMode="auto">
            <a:xfrm>
              <a:off x="1284105" y="3358421"/>
              <a:ext cx="237347" cy="235492"/>
            </a:xfrm>
            <a:custGeom>
              <a:avLst/>
              <a:gdLst>
                <a:gd name="T0" fmla="*/ 69 w 290"/>
                <a:gd name="T1" fmla="*/ 263 h 288"/>
                <a:gd name="T2" fmla="*/ 72 w 290"/>
                <a:gd name="T3" fmla="*/ 266 h 288"/>
                <a:gd name="T4" fmla="*/ 74 w 290"/>
                <a:gd name="T5" fmla="*/ 266 h 288"/>
                <a:gd name="T6" fmla="*/ 77 w 290"/>
                <a:gd name="T7" fmla="*/ 265 h 288"/>
                <a:gd name="T8" fmla="*/ 121 w 290"/>
                <a:gd name="T9" fmla="*/ 221 h 288"/>
                <a:gd name="T10" fmla="*/ 186 w 290"/>
                <a:gd name="T11" fmla="*/ 287 h 288"/>
                <a:gd name="T12" fmla="*/ 189 w 290"/>
                <a:gd name="T13" fmla="*/ 288 h 288"/>
                <a:gd name="T14" fmla="*/ 193 w 290"/>
                <a:gd name="T15" fmla="*/ 287 h 288"/>
                <a:gd name="T16" fmla="*/ 288 w 290"/>
                <a:gd name="T17" fmla="*/ 191 h 288"/>
                <a:gd name="T18" fmla="*/ 288 w 290"/>
                <a:gd name="T19" fmla="*/ 185 h 288"/>
                <a:gd name="T20" fmla="*/ 223 w 290"/>
                <a:gd name="T21" fmla="*/ 119 h 288"/>
                <a:gd name="T22" fmla="*/ 265 w 290"/>
                <a:gd name="T23" fmla="*/ 77 h 288"/>
                <a:gd name="T24" fmla="*/ 267 w 290"/>
                <a:gd name="T25" fmla="*/ 72 h 288"/>
                <a:gd name="T26" fmla="*/ 263 w 290"/>
                <a:gd name="T27" fmla="*/ 69 h 288"/>
                <a:gd name="T28" fmla="*/ 6 w 290"/>
                <a:gd name="T29" fmla="*/ 0 h 288"/>
                <a:gd name="T30" fmla="*/ 4 w 290"/>
                <a:gd name="T31" fmla="*/ 0 h 288"/>
                <a:gd name="T32" fmla="*/ 1 w 290"/>
                <a:gd name="T33" fmla="*/ 1 h 288"/>
                <a:gd name="T34" fmla="*/ 0 w 290"/>
                <a:gd name="T35" fmla="*/ 5 h 288"/>
                <a:gd name="T36" fmla="*/ 69 w 290"/>
                <a:gd name="T37" fmla="*/ 263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90" h="288">
                  <a:moveTo>
                    <a:pt x="69" y="263"/>
                  </a:moveTo>
                  <a:cubicBezTo>
                    <a:pt x="69" y="265"/>
                    <a:pt x="71" y="266"/>
                    <a:pt x="72" y="266"/>
                  </a:cubicBezTo>
                  <a:cubicBezTo>
                    <a:pt x="73" y="266"/>
                    <a:pt x="73" y="266"/>
                    <a:pt x="74" y="266"/>
                  </a:cubicBezTo>
                  <a:cubicBezTo>
                    <a:pt x="75" y="266"/>
                    <a:pt x="76" y="266"/>
                    <a:pt x="77" y="265"/>
                  </a:cubicBezTo>
                  <a:lnTo>
                    <a:pt x="121" y="221"/>
                  </a:lnTo>
                  <a:lnTo>
                    <a:pt x="186" y="287"/>
                  </a:lnTo>
                  <a:cubicBezTo>
                    <a:pt x="187" y="288"/>
                    <a:pt x="188" y="288"/>
                    <a:pt x="189" y="288"/>
                  </a:cubicBezTo>
                  <a:cubicBezTo>
                    <a:pt x="191" y="288"/>
                    <a:pt x="192" y="288"/>
                    <a:pt x="193" y="287"/>
                  </a:cubicBezTo>
                  <a:lnTo>
                    <a:pt x="288" y="191"/>
                  </a:lnTo>
                  <a:cubicBezTo>
                    <a:pt x="290" y="190"/>
                    <a:pt x="290" y="187"/>
                    <a:pt x="288" y="185"/>
                  </a:cubicBezTo>
                  <a:lnTo>
                    <a:pt x="223" y="119"/>
                  </a:lnTo>
                  <a:lnTo>
                    <a:pt x="265" y="77"/>
                  </a:lnTo>
                  <a:cubicBezTo>
                    <a:pt x="267" y="75"/>
                    <a:pt x="267" y="74"/>
                    <a:pt x="267" y="72"/>
                  </a:cubicBezTo>
                  <a:cubicBezTo>
                    <a:pt x="266" y="70"/>
                    <a:pt x="265" y="69"/>
                    <a:pt x="263" y="69"/>
                  </a:cubicBezTo>
                  <a:lnTo>
                    <a:pt x="6" y="0"/>
                  </a:lnTo>
                  <a:cubicBezTo>
                    <a:pt x="5" y="0"/>
                    <a:pt x="5" y="0"/>
                    <a:pt x="4" y="0"/>
                  </a:cubicBezTo>
                  <a:cubicBezTo>
                    <a:pt x="3" y="0"/>
                    <a:pt x="2" y="0"/>
                    <a:pt x="1" y="1"/>
                  </a:cubicBezTo>
                  <a:cubicBezTo>
                    <a:pt x="0" y="2"/>
                    <a:pt x="0" y="4"/>
                    <a:pt x="0" y="5"/>
                  </a:cubicBezTo>
                  <a:lnTo>
                    <a:pt x="69" y="26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71" tIns="34285" rIns="68571" bIns="34285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9" name="Freeform 31"/>
            <p:cNvSpPr/>
            <p:nvPr/>
          </p:nvSpPr>
          <p:spPr bwMode="auto">
            <a:xfrm>
              <a:off x="1543209" y="3615681"/>
              <a:ext cx="237347" cy="237472"/>
            </a:xfrm>
            <a:custGeom>
              <a:avLst/>
              <a:gdLst>
                <a:gd name="T0" fmla="*/ 221 w 291"/>
                <a:gd name="T1" fmla="*/ 25 h 289"/>
                <a:gd name="T2" fmla="*/ 218 w 291"/>
                <a:gd name="T3" fmla="*/ 22 h 289"/>
                <a:gd name="T4" fmla="*/ 217 w 291"/>
                <a:gd name="T5" fmla="*/ 22 h 289"/>
                <a:gd name="T6" fmla="*/ 213 w 291"/>
                <a:gd name="T7" fmla="*/ 23 h 289"/>
                <a:gd name="T8" fmla="*/ 170 w 291"/>
                <a:gd name="T9" fmla="*/ 67 h 289"/>
                <a:gd name="T10" fmla="*/ 104 w 291"/>
                <a:gd name="T11" fmla="*/ 2 h 289"/>
                <a:gd name="T12" fmla="*/ 101 w 291"/>
                <a:gd name="T13" fmla="*/ 0 h 289"/>
                <a:gd name="T14" fmla="*/ 97 w 291"/>
                <a:gd name="T15" fmla="*/ 2 h 289"/>
                <a:gd name="T16" fmla="*/ 2 w 291"/>
                <a:gd name="T17" fmla="*/ 97 h 289"/>
                <a:gd name="T18" fmla="*/ 2 w 291"/>
                <a:gd name="T19" fmla="*/ 104 h 289"/>
                <a:gd name="T20" fmla="*/ 67 w 291"/>
                <a:gd name="T21" fmla="*/ 169 h 289"/>
                <a:gd name="T22" fmla="*/ 25 w 291"/>
                <a:gd name="T23" fmla="*/ 212 h 289"/>
                <a:gd name="T24" fmla="*/ 23 w 291"/>
                <a:gd name="T25" fmla="*/ 216 h 289"/>
                <a:gd name="T26" fmla="*/ 27 w 291"/>
                <a:gd name="T27" fmla="*/ 220 h 289"/>
                <a:gd name="T28" fmla="*/ 284 w 291"/>
                <a:gd name="T29" fmla="*/ 289 h 289"/>
                <a:gd name="T30" fmla="*/ 286 w 291"/>
                <a:gd name="T31" fmla="*/ 289 h 289"/>
                <a:gd name="T32" fmla="*/ 289 w 291"/>
                <a:gd name="T33" fmla="*/ 288 h 289"/>
                <a:gd name="T34" fmla="*/ 290 w 291"/>
                <a:gd name="T35" fmla="*/ 283 h 289"/>
                <a:gd name="T36" fmla="*/ 221 w 291"/>
                <a:gd name="T37" fmla="*/ 25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91" h="289">
                  <a:moveTo>
                    <a:pt x="221" y="25"/>
                  </a:moveTo>
                  <a:cubicBezTo>
                    <a:pt x="221" y="24"/>
                    <a:pt x="219" y="22"/>
                    <a:pt x="218" y="22"/>
                  </a:cubicBezTo>
                  <a:cubicBezTo>
                    <a:pt x="217" y="22"/>
                    <a:pt x="217" y="22"/>
                    <a:pt x="217" y="22"/>
                  </a:cubicBezTo>
                  <a:cubicBezTo>
                    <a:pt x="215" y="22"/>
                    <a:pt x="214" y="22"/>
                    <a:pt x="213" y="23"/>
                  </a:cubicBezTo>
                  <a:lnTo>
                    <a:pt x="170" y="67"/>
                  </a:lnTo>
                  <a:lnTo>
                    <a:pt x="104" y="2"/>
                  </a:lnTo>
                  <a:cubicBezTo>
                    <a:pt x="103" y="1"/>
                    <a:pt x="102" y="0"/>
                    <a:pt x="101" y="0"/>
                  </a:cubicBezTo>
                  <a:cubicBezTo>
                    <a:pt x="99" y="0"/>
                    <a:pt x="98" y="1"/>
                    <a:pt x="97" y="2"/>
                  </a:cubicBezTo>
                  <a:lnTo>
                    <a:pt x="2" y="97"/>
                  </a:lnTo>
                  <a:cubicBezTo>
                    <a:pt x="0" y="99"/>
                    <a:pt x="0" y="102"/>
                    <a:pt x="2" y="104"/>
                  </a:cubicBezTo>
                  <a:lnTo>
                    <a:pt x="67" y="169"/>
                  </a:lnTo>
                  <a:lnTo>
                    <a:pt x="25" y="212"/>
                  </a:lnTo>
                  <a:cubicBezTo>
                    <a:pt x="24" y="213"/>
                    <a:pt x="23" y="215"/>
                    <a:pt x="23" y="216"/>
                  </a:cubicBezTo>
                  <a:cubicBezTo>
                    <a:pt x="24" y="218"/>
                    <a:pt x="25" y="219"/>
                    <a:pt x="27" y="220"/>
                  </a:cubicBezTo>
                  <a:lnTo>
                    <a:pt x="284" y="289"/>
                  </a:lnTo>
                  <a:cubicBezTo>
                    <a:pt x="285" y="289"/>
                    <a:pt x="285" y="289"/>
                    <a:pt x="286" y="289"/>
                  </a:cubicBezTo>
                  <a:cubicBezTo>
                    <a:pt x="287" y="289"/>
                    <a:pt x="288" y="288"/>
                    <a:pt x="289" y="288"/>
                  </a:cubicBezTo>
                  <a:cubicBezTo>
                    <a:pt x="290" y="286"/>
                    <a:pt x="291" y="285"/>
                    <a:pt x="290" y="283"/>
                  </a:cubicBezTo>
                  <a:lnTo>
                    <a:pt x="221" y="2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71" tIns="34285" rIns="68571" bIns="34285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0" name="Freeform 32"/>
            <p:cNvSpPr/>
            <p:nvPr/>
          </p:nvSpPr>
          <p:spPr bwMode="auto">
            <a:xfrm>
              <a:off x="1284105" y="3615681"/>
              <a:ext cx="237347" cy="237472"/>
            </a:xfrm>
            <a:custGeom>
              <a:avLst/>
              <a:gdLst>
                <a:gd name="T0" fmla="*/ 193 w 290"/>
                <a:gd name="T1" fmla="*/ 2 h 289"/>
                <a:gd name="T2" fmla="*/ 189 w 290"/>
                <a:gd name="T3" fmla="*/ 0 h 289"/>
                <a:gd name="T4" fmla="*/ 186 w 290"/>
                <a:gd name="T5" fmla="*/ 2 h 289"/>
                <a:gd name="T6" fmla="*/ 121 w 290"/>
                <a:gd name="T7" fmla="*/ 67 h 289"/>
                <a:gd name="T8" fmla="*/ 77 w 290"/>
                <a:gd name="T9" fmla="*/ 23 h 289"/>
                <a:gd name="T10" fmla="*/ 74 w 290"/>
                <a:gd name="T11" fmla="*/ 22 h 289"/>
                <a:gd name="T12" fmla="*/ 72 w 290"/>
                <a:gd name="T13" fmla="*/ 22 h 289"/>
                <a:gd name="T14" fmla="*/ 69 w 290"/>
                <a:gd name="T15" fmla="*/ 25 h 289"/>
                <a:gd name="T16" fmla="*/ 0 w 290"/>
                <a:gd name="T17" fmla="*/ 283 h 289"/>
                <a:gd name="T18" fmla="*/ 1 w 290"/>
                <a:gd name="T19" fmla="*/ 288 h 289"/>
                <a:gd name="T20" fmla="*/ 5 w 290"/>
                <a:gd name="T21" fmla="*/ 289 h 289"/>
                <a:gd name="T22" fmla="*/ 6 w 290"/>
                <a:gd name="T23" fmla="*/ 289 h 289"/>
                <a:gd name="T24" fmla="*/ 263 w 290"/>
                <a:gd name="T25" fmla="*/ 220 h 289"/>
                <a:gd name="T26" fmla="*/ 267 w 290"/>
                <a:gd name="T27" fmla="*/ 216 h 289"/>
                <a:gd name="T28" fmla="*/ 265 w 290"/>
                <a:gd name="T29" fmla="*/ 212 h 289"/>
                <a:gd name="T30" fmla="*/ 223 w 290"/>
                <a:gd name="T31" fmla="*/ 169 h 289"/>
                <a:gd name="T32" fmla="*/ 288 w 290"/>
                <a:gd name="T33" fmla="*/ 104 h 289"/>
                <a:gd name="T34" fmla="*/ 288 w 290"/>
                <a:gd name="T35" fmla="*/ 97 h 289"/>
                <a:gd name="T36" fmla="*/ 193 w 290"/>
                <a:gd name="T37" fmla="*/ 2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90" h="289">
                  <a:moveTo>
                    <a:pt x="193" y="2"/>
                  </a:moveTo>
                  <a:cubicBezTo>
                    <a:pt x="192" y="1"/>
                    <a:pt x="191" y="0"/>
                    <a:pt x="189" y="0"/>
                  </a:cubicBezTo>
                  <a:cubicBezTo>
                    <a:pt x="188" y="0"/>
                    <a:pt x="187" y="1"/>
                    <a:pt x="186" y="2"/>
                  </a:cubicBezTo>
                  <a:lnTo>
                    <a:pt x="121" y="67"/>
                  </a:lnTo>
                  <a:lnTo>
                    <a:pt x="77" y="23"/>
                  </a:lnTo>
                  <a:cubicBezTo>
                    <a:pt x="76" y="22"/>
                    <a:pt x="75" y="22"/>
                    <a:pt x="74" y="22"/>
                  </a:cubicBezTo>
                  <a:cubicBezTo>
                    <a:pt x="73" y="22"/>
                    <a:pt x="73" y="22"/>
                    <a:pt x="72" y="22"/>
                  </a:cubicBezTo>
                  <a:cubicBezTo>
                    <a:pt x="71" y="22"/>
                    <a:pt x="69" y="24"/>
                    <a:pt x="69" y="25"/>
                  </a:cubicBezTo>
                  <a:lnTo>
                    <a:pt x="0" y="283"/>
                  </a:lnTo>
                  <a:cubicBezTo>
                    <a:pt x="0" y="285"/>
                    <a:pt x="0" y="286"/>
                    <a:pt x="1" y="288"/>
                  </a:cubicBezTo>
                  <a:cubicBezTo>
                    <a:pt x="2" y="288"/>
                    <a:pt x="3" y="289"/>
                    <a:pt x="5" y="289"/>
                  </a:cubicBezTo>
                  <a:cubicBezTo>
                    <a:pt x="5" y="289"/>
                    <a:pt x="5" y="289"/>
                    <a:pt x="6" y="289"/>
                  </a:cubicBezTo>
                  <a:lnTo>
                    <a:pt x="263" y="220"/>
                  </a:lnTo>
                  <a:cubicBezTo>
                    <a:pt x="265" y="219"/>
                    <a:pt x="266" y="218"/>
                    <a:pt x="267" y="216"/>
                  </a:cubicBezTo>
                  <a:cubicBezTo>
                    <a:pt x="267" y="215"/>
                    <a:pt x="267" y="213"/>
                    <a:pt x="265" y="212"/>
                  </a:cubicBezTo>
                  <a:lnTo>
                    <a:pt x="223" y="169"/>
                  </a:lnTo>
                  <a:lnTo>
                    <a:pt x="288" y="104"/>
                  </a:lnTo>
                  <a:cubicBezTo>
                    <a:pt x="290" y="102"/>
                    <a:pt x="290" y="99"/>
                    <a:pt x="288" y="97"/>
                  </a:cubicBezTo>
                  <a:lnTo>
                    <a:pt x="193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71" tIns="34285" rIns="68571" bIns="34285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grpSp>
          <p:nvGrpSpPr>
            <p:cNvPr id="31" name="组合 30"/>
            <p:cNvGrpSpPr/>
            <p:nvPr/>
          </p:nvGrpSpPr>
          <p:grpSpPr>
            <a:xfrm>
              <a:off x="2308353" y="4146108"/>
              <a:ext cx="526117" cy="496711"/>
              <a:chOff x="2308353" y="4146108"/>
              <a:chExt cx="526117" cy="496711"/>
            </a:xfrm>
            <a:grpFill/>
          </p:grpSpPr>
          <p:sp>
            <p:nvSpPr>
              <p:cNvPr id="45" name="Freeform 33"/>
              <p:cNvSpPr/>
              <p:nvPr/>
            </p:nvSpPr>
            <p:spPr bwMode="auto">
              <a:xfrm>
                <a:off x="2316264" y="4146108"/>
                <a:ext cx="510294" cy="245386"/>
              </a:xfrm>
              <a:custGeom>
                <a:avLst/>
                <a:gdLst>
                  <a:gd name="T0" fmla="*/ 530 w 626"/>
                  <a:gd name="T1" fmla="*/ 0 h 300"/>
                  <a:gd name="T2" fmla="*/ 97 w 626"/>
                  <a:gd name="T3" fmla="*/ 0 h 300"/>
                  <a:gd name="T4" fmla="*/ 0 w 626"/>
                  <a:gd name="T5" fmla="*/ 73 h 300"/>
                  <a:gd name="T6" fmla="*/ 313 w 626"/>
                  <a:gd name="T7" fmla="*/ 300 h 300"/>
                  <a:gd name="T8" fmla="*/ 626 w 626"/>
                  <a:gd name="T9" fmla="*/ 73 h 300"/>
                  <a:gd name="T10" fmla="*/ 530 w 626"/>
                  <a:gd name="T11" fmla="*/ 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26" h="300">
                    <a:moveTo>
                      <a:pt x="530" y="0"/>
                    </a:moveTo>
                    <a:lnTo>
                      <a:pt x="97" y="0"/>
                    </a:lnTo>
                    <a:cubicBezTo>
                      <a:pt x="54" y="0"/>
                      <a:pt x="17" y="30"/>
                      <a:pt x="0" y="73"/>
                    </a:cubicBezTo>
                    <a:lnTo>
                      <a:pt x="313" y="300"/>
                    </a:lnTo>
                    <a:lnTo>
                      <a:pt x="626" y="73"/>
                    </a:lnTo>
                    <a:cubicBezTo>
                      <a:pt x="609" y="30"/>
                      <a:pt x="572" y="0"/>
                      <a:pt x="53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71" tIns="34285" rIns="68571" bIns="34285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6" name="Freeform 34"/>
              <p:cNvSpPr/>
              <p:nvPr/>
            </p:nvSpPr>
            <p:spPr bwMode="auto">
              <a:xfrm>
                <a:off x="2308353" y="4282655"/>
                <a:ext cx="526117" cy="360164"/>
              </a:xfrm>
              <a:custGeom>
                <a:avLst/>
                <a:gdLst>
                  <a:gd name="T0" fmla="*/ 322 w 644"/>
                  <a:gd name="T1" fmla="*/ 230 h 440"/>
                  <a:gd name="T2" fmla="*/ 311 w 644"/>
                  <a:gd name="T3" fmla="*/ 226 h 440"/>
                  <a:gd name="T4" fmla="*/ 0 w 644"/>
                  <a:gd name="T5" fmla="*/ 0 h 440"/>
                  <a:gd name="T6" fmla="*/ 0 w 644"/>
                  <a:gd name="T7" fmla="*/ 317 h 440"/>
                  <a:gd name="T8" fmla="*/ 106 w 644"/>
                  <a:gd name="T9" fmla="*/ 440 h 440"/>
                  <a:gd name="T10" fmla="*/ 539 w 644"/>
                  <a:gd name="T11" fmla="*/ 440 h 440"/>
                  <a:gd name="T12" fmla="*/ 644 w 644"/>
                  <a:gd name="T13" fmla="*/ 317 h 440"/>
                  <a:gd name="T14" fmla="*/ 644 w 644"/>
                  <a:gd name="T15" fmla="*/ 0 h 440"/>
                  <a:gd name="T16" fmla="*/ 333 w 644"/>
                  <a:gd name="T17" fmla="*/ 226 h 440"/>
                  <a:gd name="T18" fmla="*/ 322 w 644"/>
                  <a:gd name="T19" fmla="*/ 230 h 4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44" h="440">
                    <a:moveTo>
                      <a:pt x="322" y="230"/>
                    </a:moveTo>
                    <a:cubicBezTo>
                      <a:pt x="318" y="230"/>
                      <a:pt x="315" y="229"/>
                      <a:pt x="311" y="226"/>
                    </a:cubicBezTo>
                    <a:lnTo>
                      <a:pt x="0" y="0"/>
                    </a:lnTo>
                    <a:lnTo>
                      <a:pt x="0" y="317"/>
                    </a:lnTo>
                    <a:cubicBezTo>
                      <a:pt x="0" y="385"/>
                      <a:pt x="47" y="440"/>
                      <a:pt x="106" y="440"/>
                    </a:cubicBezTo>
                    <a:lnTo>
                      <a:pt x="539" y="440"/>
                    </a:lnTo>
                    <a:cubicBezTo>
                      <a:pt x="597" y="440"/>
                      <a:pt x="644" y="385"/>
                      <a:pt x="644" y="317"/>
                    </a:cubicBezTo>
                    <a:lnTo>
                      <a:pt x="644" y="0"/>
                    </a:lnTo>
                    <a:lnTo>
                      <a:pt x="333" y="226"/>
                    </a:lnTo>
                    <a:cubicBezTo>
                      <a:pt x="330" y="229"/>
                      <a:pt x="326" y="230"/>
                      <a:pt x="322" y="23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71" tIns="34285" rIns="68571" bIns="34285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2" name="Freeform 35"/>
            <p:cNvSpPr>
              <a:spLocks noEditPoints="1"/>
            </p:cNvSpPr>
            <p:nvPr/>
          </p:nvSpPr>
          <p:spPr bwMode="auto">
            <a:xfrm>
              <a:off x="4400942" y="4150067"/>
              <a:ext cx="397554" cy="488795"/>
            </a:xfrm>
            <a:custGeom>
              <a:avLst/>
              <a:gdLst>
                <a:gd name="T0" fmla="*/ 0 w 486"/>
                <a:gd name="T1" fmla="*/ 262 h 598"/>
                <a:gd name="T2" fmla="*/ 0 w 486"/>
                <a:gd name="T3" fmla="*/ 500 h 598"/>
                <a:gd name="T4" fmla="*/ 98 w 486"/>
                <a:gd name="T5" fmla="*/ 598 h 598"/>
                <a:gd name="T6" fmla="*/ 388 w 486"/>
                <a:gd name="T7" fmla="*/ 598 h 598"/>
                <a:gd name="T8" fmla="*/ 486 w 486"/>
                <a:gd name="T9" fmla="*/ 500 h 598"/>
                <a:gd name="T10" fmla="*/ 486 w 486"/>
                <a:gd name="T11" fmla="*/ 262 h 598"/>
                <a:gd name="T12" fmla="*/ 445 w 486"/>
                <a:gd name="T13" fmla="*/ 262 h 598"/>
                <a:gd name="T14" fmla="*/ 445 w 486"/>
                <a:gd name="T15" fmla="*/ 199 h 598"/>
                <a:gd name="T16" fmla="*/ 246 w 486"/>
                <a:gd name="T17" fmla="*/ 0 h 598"/>
                <a:gd name="T18" fmla="*/ 48 w 486"/>
                <a:gd name="T19" fmla="*/ 199 h 598"/>
                <a:gd name="T20" fmla="*/ 48 w 486"/>
                <a:gd name="T21" fmla="*/ 262 h 598"/>
                <a:gd name="T22" fmla="*/ 0 w 486"/>
                <a:gd name="T23" fmla="*/ 262 h 598"/>
                <a:gd name="T24" fmla="*/ 370 w 486"/>
                <a:gd name="T25" fmla="*/ 262 h 598"/>
                <a:gd name="T26" fmla="*/ 122 w 486"/>
                <a:gd name="T27" fmla="*/ 262 h 598"/>
                <a:gd name="T28" fmla="*/ 123 w 486"/>
                <a:gd name="T29" fmla="*/ 199 h 598"/>
                <a:gd name="T30" fmla="*/ 246 w 486"/>
                <a:gd name="T31" fmla="*/ 75 h 598"/>
                <a:gd name="T32" fmla="*/ 370 w 486"/>
                <a:gd name="T33" fmla="*/ 199 h 598"/>
                <a:gd name="T34" fmla="*/ 370 w 486"/>
                <a:gd name="T35" fmla="*/ 262 h 598"/>
                <a:gd name="T36" fmla="*/ 276 w 486"/>
                <a:gd name="T37" fmla="*/ 438 h 598"/>
                <a:gd name="T38" fmla="*/ 276 w 486"/>
                <a:gd name="T39" fmla="*/ 438 h 598"/>
                <a:gd name="T40" fmla="*/ 276 w 486"/>
                <a:gd name="T41" fmla="*/ 491 h 598"/>
                <a:gd name="T42" fmla="*/ 243 w 486"/>
                <a:gd name="T43" fmla="*/ 523 h 598"/>
                <a:gd name="T44" fmla="*/ 210 w 486"/>
                <a:gd name="T45" fmla="*/ 491 h 598"/>
                <a:gd name="T46" fmla="*/ 210 w 486"/>
                <a:gd name="T47" fmla="*/ 438 h 598"/>
                <a:gd name="T48" fmla="*/ 187 w 486"/>
                <a:gd name="T49" fmla="*/ 392 h 598"/>
                <a:gd name="T50" fmla="*/ 243 w 486"/>
                <a:gd name="T51" fmla="*/ 336 h 598"/>
                <a:gd name="T52" fmla="*/ 299 w 486"/>
                <a:gd name="T53" fmla="*/ 392 h 598"/>
                <a:gd name="T54" fmla="*/ 276 w 486"/>
                <a:gd name="T55" fmla="*/ 438 h 5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86" h="598">
                  <a:moveTo>
                    <a:pt x="0" y="262"/>
                  </a:moveTo>
                  <a:lnTo>
                    <a:pt x="0" y="500"/>
                  </a:lnTo>
                  <a:cubicBezTo>
                    <a:pt x="0" y="554"/>
                    <a:pt x="44" y="598"/>
                    <a:pt x="98" y="598"/>
                  </a:cubicBezTo>
                  <a:lnTo>
                    <a:pt x="388" y="598"/>
                  </a:lnTo>
                  <a:cubicBezTo>
                    <a:pt x="442" y="598"/>
                    <a:pt x="486" y="554"/>
                    <a:pt x="486" y="500"/>
                  </a:cubicBezTo>
                  <a:lnTo>
                    <a:pt x="486" y="262"/>
                  </a:lnTo>
                  <a:lnTo>
                    <a:pt x="445" y="262"/>
                  </a:lnTo>
                  <a:lnTo>
                    <a:pt x="445" y="199"/>
                  </a:lnTo>
                  <a:cubicBezTo>
                    <a:pt x="445" y="89"/>
                    <a:pt x="356" y="0"/>
                    <a:pt x="246" y="0"/>
                  </a:cubicBezTo>
                  <a:cubicBezTo>
                    <a:pt x="137" y="0"/>
                    <a:pt x="48" y="89"/>
                    <a:pt x="48" y="199"/>
                  </a:cubicBezTo>
                  <a:lnTo>
                    <a:pt x="48" y="262"/>
                  </a:lnTo>
                  <a:lnTo>
                    <a:pt x="0" y="262"/>
                  </a:lnTo>
                  <a:close/>
                  <a:moveTo>
                    <a:pt x="370" y="262"/>
                  </a:moveTo>
                  <a:lnTo>
                    <a:pt x="122" y="262"/>
                  </a:lnTo>
                  <a:lnTo>
                    <a:pt x="123" y="199"/>
                  </a:lnTo>
                  <a:cubicBezTo>
                    <a:pt x="123" y="131"/>
                    <a:pt x="178" y="75"/>
                    <a:pt x="246" y="75"/>
                  </a:cubicBezTo>
                  <a:cubicBezTo>
                    <a:pt x="315" y="75"/>
                    <a:pt x="370" y="131"/>
                    <a:pt x="370" y="199"/>
                  </a:cubicBezTo>
                  <a:lnTo>
                    <a:pt x="370" y="262"/>
                  </a:lnTo>
                  <a:close/>
                  <a:moveTo>
                    <a:pt x="276" y="438"/>
                  </a:moveTo>
                  <a:lnTo>
                    <a:pt x="276" y="438"/>
                  </a:lnTo>
                  <a:lnTo>
                    <a:pt x="276" y="491"/>
                  </a:lnTo>
                  <a:cubicBezTo>
                    <a:pt x="276" y="509"/>
                    <a:pt x="261" y="523"/>
                    <a:pt x="243" y="523"/>
                  </a:cubicBezTo>
                  <a:cubicBezTo>
                    <a:pt x="225" y="523"/>
                    <a:pt x="210" y="509"/>
                    <a:pt x="210" y="491"/>
                  </a:cubicBezTo>
                  <a:lnTo>
                    <a:pt x="210" y="438"/>
                  </a:lnTo>
                  <a:cubicBezTo>
                    <a:pt x="196" y="428"/>
                    <a:pt x="187" y="411"/>
                    <a:pt x="187" y="392"/>
                  </a:cubicBezTo>
                  <a:cubicBezTo>
                    <a:pt x="187" y="362"/>
                    <a:pt x="212" y="336"/>
                    <a:pt x="243" y="336"/>
                  </a:cubicBezTo>
                  <a:cubicBezTo>
                    <a:pt x="274" y="336"/>
                    <a:pt x="299" y="362"/>
                    <a:pt x="299" y="392"/>
                  </a:cubicBezTo>
                  <a:cubicBezTo>
                    <a:pt x="299" y="411"/>
                    <a:pt x="290" y="428"/>
                    <a:pt x="276" y="43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71" tIns="34285" rIns="68571" bIns="34285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3" name="Freeform 36"/>
            <p:cNvSpPr>
              <a:spLocks noEditPoints="1"/>
            </p:cNvSpPr>
            <p:nvPr/>
          </p:nvSpPr>
          <p:spPr bwMode="auto">
            <a:xfrm>
              <a:off x="1203012" y="1030703"/>
              <a:ext cx="656657" cy="554099"/>
            </a:xfrm>
            <a:custGeom>
              <a:avLst/>
              <a:gdLst>
                <a:gd name="T0" fmla="*/ 563 w 803"/>
                <a:gd name="T1" fmla="*/ 421 h 678"/>
                <a:gd name="T2" fmla="*/ 445 w 803"/>
                <a:gd name="T3" fmla="*/ 421 h 678"/>
                <a:gd name="T4" fmla="*/ 445 w 803"/>
                <a:gd name="T5" fmla="*/ 540 h 678"/>
                <a:gd name="T6" fmla="*/ 358 w 803"/>
                <a:gd name="T7" fmla="*/ 540 h 678"/>
                <a:gd name="T8" fmla="*/ 358 w 803"/>
                <a:gd name="T9" fmla="*/ 421 h 678"/>
                <a:gd name="T10" fmla="*/ 240 w 803"/>
                <a:gd name="T11" fmla="*/ 421 h 678"/>
                <a:gd name="T12" fmla="*/ 240 w 803"/>
                <a:gd name="T13" fmla="*/ 334 h 678"/>
                <a:gd name="T14" fmla="*/ 358 w 803"/>
                <a:gd name="T15" fmla="*/ 334 h 678"/>
                <a:gd name="T16" fmla="*/ 358 w 803"/>
                <a:gd name="T17" fmla="*/ 215 h 678"/>
                <a:gd name="T18" fmla="*/ 445 w 803"/>
                <a:gd name="T19" fmla="*/ 215 h 678"/>
                <a:gd name="T20" fmla="*/ 445 w 803"/>
                <a:gd name="T21" fmla="*/ 334 h 678"/>
                <a:gd name="T22" fmla="*/ 563 w 803"/>
                <a:gd name="T23" fmla="*/ 334 h 678"/>
                <a:gd name="T24" fmla="*/ 563 w 803"/>
                <a:gd name="T25" fmla="*/ 421 h 678"/>
                <a:gd name="T26" fmla="*/ 737 w 803"/>
                <a:gd name="T27" fmla="*/ 218 h 678"/>
                <a:gd name="T28" fmla="*/ 401 w 803"/>
                <a:gd name="T29" fmla="*/ 161 h 678"/>
                <a:gd name="T30" fmla="*/ 66 w 803"/>
                <a:gd name="T31" fmla="*/ 218 h 678"/>
                <a:gd name="T32" fmla="*/ 402 w 803"/>
                <a:gd name="T33" fmla="*/ 678 h 678"/>
                <a:gd name="T34" fmla="*/ 737 w 803"/>
                <a:gd name="T35" fmla="*/ 218 h 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03" h="678">
                  <a:moveTo>
                    <a:pt x="563" y="421"/>
                  </a:moveTo>
                  <a:lnTo>
                    <a:pt x="445" y="421"/>
                  </a:lnTo>
                  <a:lnTo>
                    <a:pt x="445" y="540"/>
                  </a:lnTo>
                  <a:lnTo>
                    <a:pt x="358" y="540"/>
                  </a:lnTo>
                  <a:lnTo>
                    <a:pt x="358" y="421"/>
                  </a:lnTo>
                  <a:lnTo>
                    <a:pt x="240" y="421"/>
                  </a:lnTo>
                  <a:lnTo>
                    <a:pt x="240" y="334"/>
                  </a:lnTo>
                  <a:lnTo>
                    <a:pt x="358" y="334"/>
                  </a:lnTo>
                  <a:lnTo>
                    <a:pt x="358" y="215"/>
                  </a:lnTo>
                  <a:lnTo>
                    <a:pt x="445" y="215"/>
                  </a:lnTo>
                  <a:lnTo>
                    <a:pt x="445" y="334"/>
                  </a:lnTo>
                  <a:lnTo>
                    <a:pt x="563" y="334"/>
                  </a:lnTo>
                  <a:lnTo>
                    <a:pt x="563" y="421"/>
                  </a:lnTo>
                  <a:close/>
                  <a:moveTo>
                    <a:pt x="737" y="218"/>
                  </a:moveTo>
                  <a:cubicBezTo>
                    <a:pt x="680" y="0"/>
                    <a:pt x="440" y="138"/>
                    <a:pt x="401" y="161"/>
                  </a:cubicBezTo>
                  <a:cubicBezTo>
                    <a:pt x="360" y="136"/>
                    <a:pt x="123" y="1"/>
                    <a:pt x="66" y="218"/>
                  </a:cubicBezTo>
                  <a:cubicBezTo>
                    <a:pt x="0" y="469"/>
                    <a:pt x="400" y="676"/>
                    <a:pt x="402" y="678"/>
                  </a:cubicBezTo>
                  <a:cubicBezTo>
                    <a:pt x="402" y="678"/>
                    <a:pt x="803" y="466"/>
                    <a:pt x="737" y="21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71" tIns="34285" rIns="68571" bIns="34285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4" name="Freeform 37"/>
            <p:cNvSpPr>
              <a:spLocks noEditPoints="1"/>
            </p:cNvSpPr>
            <p:nvPr/>
          </p:nvSpPr>
          <p:spPr bwMode="auto">
            <a:xfrm>
              <a:off x="4367317" y="2563008"/>
              <a:ext cx="462825" cy="502647"/>
            </a:xfrm>
            <a:custGeom>
              <a:avLst/>
              <a:gdLst>
                <a:gd name="T0" fmla="*/ 38 w 566"/>
                <a:gd name="T1" fmla="*/ 38 h 613"/>
                <a:gd name="T2" fmla="*/ 151 w 566"/>
                <a:gd name="T3" fmla="*/ 37 h 613"/>
                <a:gd name="T4" fmla="*/ 271 w 566"/>
                <a:gd name="T5" fmla="*/ 5 h 613"/>
                <a:gd name="T6" fmla="*/ 283 w 566"/>
                <a:gd name="T7" fmla="*/ 0 h 613"/>
                <a:gd name="T8" fmla="*/ 294 w 566"/>
                <a:gd name="T9" fmla="*/ 5 h 613"/>
                <a:gd name="T10" fmla="*/ 415 w 566"/>
                <a:gd name="T11" fmla="*/ 37 h 613"/>
                <a:gd name="T12" fmla="*/ 528 w 566"/>
                <a:gd name="T13" fmla="*/ 38 h 613"/>
                <a:gd name="T14" fmla="*/ 566 w 566"/>
                <a:gd name="T15" fmla="*/ 33 h 613"/>
                <a:gd name="T16" fmla="*/ 566 w 566"/>
                <a:gd name="T17" fmla="*/ 77 h 613"/>
                <a:gd name="T18" fmla="*/ 486 w 566"/>
                <a:gd name="T19" fmla="*/ 464 h 613"/>
                <a:gd name="T20" fmla="*/ 291 w 566"/>
                <a:gd name="T21" fmla="*/ 611 h 613"/>
                <a:gd name="T22" fmla="*/ 283 w 566"/>
                <a:gd name="T23" fmla="*/ 613 h 613"/>
                <a:gd name="T24" fmla="*/ 275 w 566"/>
                <a:gd name="T25" fmla="*/ 611 h 613"/>
                <a:gd name="T26" fmla="*/ 80 w 566"/>
                <a:gd name="T27" fmla="*/ 464 h 613"/>
                <a:gd name="T28" fmla="*/ 0 w 566"/>
                <a:gd name="T29" fmla="*/ 77 h 613"/>
                <a:gd name="T30" fmla="*/ 0 w 566"/>
                <a:gd name="T31" fmla="*/ 33 h 613"/>
                <a:gd name="T32" fmla="*/ 38 w 566"/>
                <a:gd name="T33" fmla="*/ 38 h 613"/>
                <a:gd name="T34" fmla="*/ 283 w 566"/>
                <a:gd name="T35" fmla="*/ 312 h 613"/>
                <a:gd name="T36" fmla="*/ 283 w 566"/>
                <a:gd name="T37" fmla="*/ 312 h 613"/>
                <a:gd name="T38" fmla="*/ 472 w 566"/>
                <a:gd name="T39" fmla="*/ 312 h 613"/>
                <a:gd name="T40" fmla="*/ 496 w 566"/>
                <a:gd name="T41" fmla="*/ 117 h 613"/>
                <a:gd name="T42" fmla="*/ 407 w 566"/>
                <a:gd name="T43" fmla="*/ 113 h 613"/>
                <a:gd name="T44" fmla="*/ 283 w 566"/>
                <a:gd name="T45" fmla="*/ 81 h 613"/>
                <a:gd name="T46" fmla="*/ 283 w 566"/>
                <a:gd name="T47" fmla="*/ 312 h 613"/>
                <a:gd name="T48" fmla="*/ 283 w 566"/>
                <a:gd name="T49" fmla="*/ 535 h 613"/>
                <a:gd name="T50" fmla="*/ 283 w 566"/>
                <a:gd name="T51" fmla="*/ 535 h 613"/>
                <a:gd name="T52" fmla="*/ 283 w 566"/>
                <a:gd name="T53" fmla="*/ 312 h 613"/>
                <a:gd name="T54" fmla="*/ 94 w 566"/>
                <a:gd name="T55" fmla="*/ 312 h 613"/>
                <a:gd name="T56" fmla="*/ 137 w 566"/>
                <a:gd name="T57" fmla="*/ 423 h 613"/>
                <a:gd name="T58" fmla="*/ 283 w 566"/>
                <a:gd name="T59" fmla="*/ 535 h 6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66" h="613">
                  <a:moveTo>
                    <a:pt x="38" y="38"/>
                  </a:moveTo>
                  <a:cubicBezTo>
                    <a:pt x="74" y="43"/>
                    <a:pt x="112" y="42"/>
                    <a:pt x="151" y="37"/>
                  </a:cubicBezTo>
                  <a:cubicBezTo>
                    <a:pt x="190" y="32"/>
                    <a:pt x="230" y="21"/>
                    <a:pt x="271" y="5"/>
                  </a:cubicBezTo>
                  <a:lnTo>
                    <a:pt x="283" y="0"/>
                  </a:lnTo>
                  <a:lnTo>
                    <a:pt x="294" y="5"/>
                  </a:lnTo>
                  <a:cubicBezTo>
                    <a:pt x="336" y="21"/>
                    <a:pt x="376" y="32"/>
                    <a:pt x="415" y="37"/>
                  </a:cubicBezTo>
                  <a:cubicBezTo>
                    <a:pt x="454" y="42"/>
                    <a:pt x="491" y="43"/>
                    <a:pt x="528" y="38"/>
                  </a:cubicBezTo>
                  <a:lnTo>
                    <a:pt x="566" y="33"/>
                  </a:lnTo>
                  <a:lnTo>
                    <a:pt x="566" y="77"/>
                  </a:lnTo>
                  <a:cubicBezTo>
                    <a:pt x="564" y="260"/>
                    <a:pt x="534" y="382"/>
                    <a:pt x="486" y="464"/>
                  </a:cubicBezTo>
                  <a:cubicBezTo>
                    <a:pt x="436" y="550"/>
                    <a:pt x="368" y="591"/>
                    <a:pt x="291" y="611"/>
                  </a:cubicBezTo>
                  <a:lnTo>
                    <a:pt x="283" y="613"/>
                  </a:lnTo>
                  <a:lnTo>
                    <a:pt x="275" y="611"/>
                  </a:lnTo>
                  <a:cubicBezTo>
                    <a:pt x="198" y="591"/>
                    <a:pt x="130" y="550"/>
                    <a:pt x="80" y="464"/>
                  </a:cubicBezTo>
                  <a:cubicBezTo>
                    <a:pt x="32" y="382"/>
                    <a:pt x="2" y="260"/>
                    <a:pt x="0" y="77"/>
                  </a:cubicBezTo>
                  <a:lnTo>
                    <a:pt x="0" y="33"/>
                  </a:lnTo>
                  <a:lnTo>
                    <a:pt x="38" y="38"/>
                  </a:lnTo>
                  <a:close/>
                  <a:moveTo>
                    <a:pt x="283" y="312"/>
                  </a:moveTo>
                  <a:lnTo>
                    <a:pt x="283" y="312"/>
                  </a:lnTo>
                  <a:lnTo>
                    <a:pt x="472" y="312"/>
                  </a:lnTo>
                  <a:cubicBezTo>
                    <a:pt x="485" y="259"/>
                    <a:pt x="493" y="195"/>
                    <a:pt x="496" y="117"/>
                  </a:cubicBezTo>
                  <a:cubicBezTo>
                    <a:pt x="467" y="119"/>
                    <a:pt x="437" y="117"/>
                    <a:pt x="407" y="113"/>
                  </a:cubicBezTo>
                  <a:cubicBezTo>
                    <a:pt x="367" y="108"/>
                    <a:pt x="325" y="97"/>
                    <a:pt x="283" y="81"/>
                  </a:cubicBezTo>
                  <a:lnTo>
                    <a:pt x="283" y="312"/>
                  </a:lnTo>
                  <a:close/>
                  <a:moveTo>
                    <a:pt x="283" y="535"/>
                  </a:moveTo>
                  <a:lnTo>
                    <a:pt x="283" y="535"/>
                  </a:lnTo>
                  <a:lnTo>
                    <a:pt x="283" y="312"/>
                  </a:lnTo>
                  <a:lnTo>
                    <a:pt x="94" y="312"/>
                  </a:lnTo>
                  <a:cubicBezTo>
                    <a:pt x="105" y="357"/>
                    <a:pt x="120" y="393"/>
                    <a:pt x="137" y="423"/>
                  </a:cubicBezTo>
                  <a:cubicBezTo>
                    <a:pt x="174" y="486"/>
                    <a:pt x="225" y="518"/>
                    <a:pt x="283" y="5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71" tIns="34285" rIns="68571" bIns="34285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5" name="Freeform 38"/>
            <p:cNvSpPr>
              <a:spLocks noEditPoints="1"/>
            </p:cNvSpPr>
            <p:nvPr/>
          </p:nvSpPr>
          <p:spPr bwMode="auto">
            <a:xfrm>
              <a:off x="2369668" y="2545198"/>
              <a:ext cx="401509" cy="516499"/>
            </a:xfrm>
            <a:custGeom>
              <a:avLst/>
              <a:gdLst>
                <a:gd name="T0" fmla="*/ 2 w 491"/>
                <a:gd name="T1" fmla="*/ 492 h 631"/>
                <a:gd name="T2" fmla="*/ 121 w 491"/>
                <a:gd name="T3" fmla="*/ 631 h 631"/>
                <a:gd name="T4" fmla="*/ 122 w 491"/>
                <a:gd name="T5" fmla="*/ 631 h 631"/>
                <a:gd name="T6" fmla="*/ 131 w 491"/>
                <a:gd name="T7" fmla="*/ 631 h 631"/>
                <a:gd name="T8" fmla="*/ 244 w 491"/>
                <a:gd name="T9" fmla="*/ 595 h 631"/>
                <a:gd name="T10" fmla="*/ 247 w 491"/>
                <a:gd name="T11" fmla="*/ 556 h 631"/>
                <a:gd name="T12" fmla="*/ 184 w 491"/>
                <a:gd name="T13" fmla="*/ 498 h 631"/>
                <a:gd name="T14" fmla="*/ 202 w 491"/>
                <a:gd name="T15" fmla="*/ 457 h 631"/>
                <a:gd name="T16" fmla="*/ 162 w 491"/>
                <a:gd name="T17" fmla="*/ 401 h 631"/>
                <a:gd name="T18" fmla="*/ 170 w 491"/>
                <a:gd name="T19" fmla="*/ 372 h 631"/>
                <a:gd name="T20" fmla="*/ 213 w 491"/>
                <a:gd name="T21" fmla="*/ 344 h 631"/>
                <a:gd name="T22" fmla="*/ 198 w 491"/>
                <a:gd name="T23" fmla="*/ 305 h 631"/>
                <a:gd name="T24" fmla="*/ 256 w 491"/>
                <a:gd name="T25" fmla="*/ 246 h 631"/>
                <a:gd name="T26" fmla="*/ 307 w 491"/>
                <a:gd name="T27" fmla="*/ 83 h 631"/>
                <a:gd name="T28" fmla="*/ 2 w 491"/>
                <a:gd name="T29" fmla="*/ 273 h 631"/>
                <a:gd name="T30" fmla="*/ 2 w 491"/>
                <a:gd name="T31" fmla="*/ 492 h 631"/>
                <a:gd name="T32" fmla="*/ 221 w 491"/>
                <a:gd name="T33" fmla="*/ 305 h 631"/>
                <a:gd name="T34" fmla="*/ 256 w 491"/>
                <a:gd name="T35" fmla="*/ 340 h 631"/>
                <a:gd name="T36" fmla="*/ 436 w 491"/>
                <a:gd name="T37" fmla="*/ 340 h 631"/>
                <a:gd name="T38" fmla="*/ 436 w 491"/>
                <a:gd name="T39" fmla="*/ 270 h 631"/>
                <a:gd name="T40" fmla="*/ 265 w 491"/>
                <a:gd name="T41" fmla="*/ 270 h 631"/>
                <a:gd name="T42" fmla="*/ 349 w 491"/>
                <a:gd name="T43" fmla="*/ 366 h 631"/>
                <a:gd name="T44" fmla="*/ 192 w 491"/>
                <a:gd name="T45" fmla="*/ 382 h 631"/>
                <a:gd name="T46" fmla="*/ 221 w 491"/>
                <a:gd name="T47" fmla="*/ 436 h 631"/>
                <a:gd name="T48" fmla="*/ 349 w 491"/>
                <a:gd name="T49" fmla="*/ 436 h 631"/>
                <a:gd name="T50" fmla="*/ 491 w 491"/>
                <a:gd name="T51" fmla="*/ 401 h 631"/>
                <a:gd name="T52" fmla="*/ 349 w 491"/>
                <a:gd name="T53" fmla="*/ 366 h 631"/>
                <a:gd name="T54" fmla="*/ 484 w 491"/>
                <a:gd name="T55" fmla="*/ 498 h 631"/>
                <a:gd name="T56" fmla="*/ 349 w 491"/>
                <a:gd name="T57" fmla="*/ 463 h 631"/>
                <a:gd name="T58" fmla="*/ 256 w 491"/>
                <a:gd name="T59" fmla="*/ 463 h 631"/>
                <a:gd name="T60" fmla="*/ 208 w 491"/>
                <a:gd name="T61" fmla="*/ 492 h 631"/>
                <a:gd name="T62" fmla="*/ 243 w 491"/>
                <a:gd name="T63" fmla="*/ 533 h 631"/>
                <a:gd name="T64" fmla="*/ 315 w 491"/>
                <a:gd name="T65" fmla="*/ 533 h 631"/>
                <a:gd name="T66" fmla="*/ 303 w 491"/>
                <a:gd name="T67" fmla="*/ 630 h 631"/>
                <a:gd name="T68" fmla="*/ 409 w 491"/>
                <a:gd name="T69" fmla="*/ 630 h 631"/>
                <a:gd name="T70" fmla="*/ 409 w 491"/>
                <a:gd name="T71" fmla="*/ 560 h 631"/>
                <a:gd name="T72" fmla="*/ 303 w 491"/>
                <a:gd name="T73" fmla="*/ 560 h 631"/>
                <a:gd name="T74" fmla="*/ 303 w 491"/>
                <a:gd name="T75" fmla="*/ 630 h 6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91" h="631">
                  <a:moveTo>
                    <a:pt x="2" y="492"/>
                  </a:moveTo>
                  <a:lnTo>
                    <a:pt x="2" y="492"/>
                  </a:lnTo>
                  <a:cubicBezTo>
                    <a:pt x="2" y="494"/>
                    <a:pt x="2" y="496"/>
                    <a:pt x="2" y="498"/>
                  </a:cubicBezTo>
                  <a:cubicBezTo>
                    <a:pt x="2" y="570"/>
                    <a:pt x="51" y="628"/>
                    <a:pt x="121" y="631"/>
                  </a:cubicBezTo>
                  <a:lnTo>
                    <a:pt x="121" y="631"/>
                  </a:lnTo>
                  <a:lnTo>
                    <a:pt x="122" y="631"/>
                  </a:lnTo>
                  <a:cubicBezTo>
                    <a:pt x="124" y="631"/>
                    <a:pt x="125" y="631"/>
                    <a:pt x="127" y="631"/>
                  </a:cubicBezTo>
                  <a:cubicBezTo>
                    <a:pt x="128" y="631"/>
                    <a:pt x="130" y="631"/>
                    <a:pt x="131" y="631"/>
                  </a:cubicBezTo>
                  <a:lnTo>
                    <a:pt x="257" y="631"/>
                  </a:lnTo>
                  <a:cubicBezTo>
                    <a:pt x="249" y="621"/>
                    <a:pt x="244" y="609"/>
                    <a:pt x="244" y="595"/>
                  </a:cubicBezTo>
                  <a:cubicBezTo>
                    <a:pt x="244" y="580"/>
                    <a:pt x="250" y="567"/>
                    <a:pt x="259" y="556"/>
                  </a:cubicBezTo>
                  <a:lnTo>
                    <a:pt x="247" y="556"/>
                  </a:lnTo>
                  <a:lnTo>
                    <a:pt x="243" y="556"/>
                  </a:lnTo>
                  <a:cubicBezTo>
                    <a:pt x="211" y="556"/>
                    <a:pt x="184" y="530"/>
                    <a:pt x="184" y="498"/>
                  </a:cubicBezTo>
                  <a:cubicBezTo>
                    <a:pt x="184" y="496"/>
                    <a:pt x="184" y="494"/>
                    <a:pt x="185" y="492"/>
                  </a:cubicBezTo>
                  <a:cubicBezTo>
                    <a:pt x="186" y="478"/>
                    <a:pt x="192" y="466"/>
                    <a:pt x="202" y="457"/>
                  </a:cubicBezTo>
                  <a:cubicBezTo>
                    <a:pt x="197" y="455"/>
                    <a:pt x="192" y="453"/>
                    <a:pt x="188" y="450"/>
                  </a:cubicBezTo>
                  <a:cubicBezTo>
                    <a:pt x="172" y="439"/>
                    <a:pt x="162" y="421"/>
                    <a:pt x="162" y="401"/>
                  </a:cubicBezTo>
                  <a:cubicBezTo>
                    <a:pt x="162" y="391"/>
                    <a:pt x="165" y="381"/>
                    <a:pt x="170" y="373"/>
                  </a:cubicBezTo>
                  <a:cubicBezTo>
                    <a:pt x="170" y="372"/>
                    <a:pt x="170" y="372"/>
                    <a:pt x="170" y="372"/>
                  </a:cubicBezTo>
                  <a:cubicBezTo>
                    <a:pt x="178" y="358"/>
                    <a:pt x="192" y="348"/>
                    <a:pt x="207" y="345"/>
                  </a:cubicBezTo>
                  <a:cubicBezTo>
                    <a:pt x="209" y="344"/>
                    <a:pt x="211" y="344"/>
                    <a:pt x="213" y="344"/>
                  </a:cubicBezTo>
                  <a:cubicBezTo>
                    <a:pt x="212" y="343"/>
                    <a:pt x="211" y="342"/>
                    <a:pt x="211" y="342"/>
                  </a:cubicBezTo>
                  <a:cubicBezTo>
                    <a:pt x="203" y="332"/>
                    <a:pt x="198" y="319"/>
                    <a:pt x="198" y="305"/>
                  </a:cubicBezTo>
                  <a:cubicBezTo>
                    <a:pt x="198" y="288"/>
                    <a:pt x="205" y="272"/>
                    <a:pt x="217" y="262"/>
                  </a:cubicBezTo>
                  <a:cubicBezTo>
                    <a:pt x="227" y="252"/>
                    <a:pt x="241" y="246"/>
                    <a:pt x="256" y="246"/>
                  </a:cubicBezTo>
                  <a:lnTo>
                    <a:pt x="278" y="246"/>
                  </a:lnTo>
                  <a:cubicBezTo>
                    <a:pt x="306" y="185"/>
                    <a:pt x="316" y="120"/>
                    <a:pt x="307" y="83"/>
                  </a:cubicBezTo>
                  <a:cubicBezTo>
                    <a:pt x="286" y="0"/>
                    <a:pt x="217" y="20"/>
                    <a:pt x="212" y="67"/>
                  </a:cubicBezTo>
                  <a:cubicBezTo>
                    <a:pt x="195" y="209"/>
                    <a:pt x="7" y="231"/>
                    <a:pt x="2" y="273"/>
                  </a:cubicBezTo>
                  <a:cubicBezTo>
                    <a:pt x="2" y="273"/>
                    <a:pt x="0" y="289"/>
                    <a:pt x="2" y="309"/>
                  </a:cubicBezTo>
                  <a:lnTo>
                    <a:pt x="2" y="492"/>
                  </a:lnTo>
                  <a:close/>
                  <a:moveTo>
                    <a:pt x="256" y="270"/>
                  </a:moveTo>
                  <a:cubicBezTo>
                    <a:pt x="237" y="270"/>
                    <a:pt x="221" y="286"/>
                    <a:pt x="221" y="305"/>
                  </a:cubicBezTo>
                  <a:cubicBezTo>
                    <a:pt x="221" y="312"/>
                    <a:pt x="223" y="319"/>
                    <a:pt x="227" y="324"/>
                  </a:cubicBezTo>
                  <a:cubicBezTo>
                    <a:pt x="233" y="334"/>
                    <a:pt x="244" y="340"/>
                    <a:pt x="256" y="340"/>
                  </a:cubicBezTo>
                  <a:lnTo>
                    <a:pt x="349" y="340"/>
                  </a:lnTo>
                  <a:lnTo>
                    <a:pt x="436" y="340"/>
                  </a:lnTo>
                  <a:cubicBezTo>
                    <a:pt x="455" y="340"/>
                    <a:pt x="471" y="324"/>
                    <a:pt x="471" y="305"/>
                  </a:cubicBezTo>
                  <a:cubicBezTo>
                    <a:pt x="471" y="286"/>
                    <a:pt x="455" y="270"/>
                    <a:pt x="436" y="270"/>
                  </a:cubicBezTo>
                  <a:lnTo>
                    <a:pt x="349" y="270"/>
                  </a:lnTo>
                  <a:lnTo>
                    <a:pt x="265" y="270"/>
                  </a:lnTo>
                  <a:lnTo>
                    <a:pt x="256" y="270"/>
                  </a:lnTo>
                  <a:close/>
                  <a:moveTo>
                    <a:pt x="349" y="366"/>
                  </a:moveTo>
                  <a:lnTo>
                    <a:pt x="221" y="366"/>
                  </a:lnTo>
                  <a:cubicBezTo>
                    <a:pt x="209" y="366"/>
                    <a:pt x="198" y="372"/>
                    <a:pt x="192" y="382"/>
                  </a:cubicBezTo>
                  <a:cubicBezTo>
                    <a:pt x="188" y="387"/>
                    <a:pt x="186" y="394"/>
                    <a:pt x="186" y="401"/>
                  </a:cubicBezTo>
                  <a:cubicBezTo>
                    <a:pt x="186" y="421"/>
                    <a:pt x="201" y="436"/>
                    <a:pt x="221" y="436"/>
                  </a:cubicBezTo>
                  <a:lnTo>
                    <a:pt x="245" y="436"/>
                  </a:lnTo>
                  <a:lnTo>
                    <a:pt x="349" y="436"/>
                  </a:lnTo>
                  <a:lnTo>
                    <a:pt x="456" y="436"/>
                  </a:lnTo>
                  <a:cubicBezTo>
                    <a:pt x="475" y="436"/>
                    <a:pt x="491" y="421"/>
                    <a:pt x="491" y="401"/>
                  </a:cubicBezTo>
                  <a:cubicBezTo>
                    <a:pt x="491" y="382"/>
                    <a:pt x="475" y="366"/>
                    <a:pt x="456" y="366"/>
                  </a:cubicBezTo>
                  <a:lnTo>
                    <a:pt x="349" y="366"/>
                  </a:lnTo>
                  <a:close/>
                  <a:moveTo>
                    <a:pt x="449" y="533"/>
                  </a:moveTo>
                  <a:cubicBezTo>
                    <a:pt x="469" y="533"/>
                    <a:pt x="484" y="517"/>
                    <a:pt x="484" y="498"/>
                  </a:cubicBezTo>
                  <a:cubicBezTo>
                    <a:pt x="484" y="479"/>
                    <a:pt x="469" y="463"/>
                    <a:pt x="449" y="463"/>
                  </a:cubicBezTo>
                  <a:lnTo>
                    <a:pt x="349" y="463"/>
                  </a:lnTo>
                  <a:lnTo>
                    <a:pt x="315" y="463"/>
                  </a:lnTo>
                  <a:lnTo>
                    <a:pt x="256" y="463"/>
                  </a:lnTo>
                  <a:lnTo>
                    <a:pt x="243" y="463"/>
                  </a:lnTo>
                  <a:cubicBezTo>
                    <a:pt x="225" y="463"/>
                    <a:pt x="211" y="476"/>
                    <a:pt x="208" y="492"/>
                  </a:cubicBezTo>
                  <a:cubicBezTo>
                    <a:pt x="208" y="494"/>
                    <a:pt x="208" y="496"/>
                    <a:pt x="208" y="498"/>
                  </a:cubicBezTo>
                  <a:cubicBezTo>
                    <a:pt x="208" y="517"/>
                    <a:pt x="223" y="533"/>
                    <a:pt x="243" y="533"/>
                  </a:cubicBezTo>
                  <a:lnTo>
                    <a:pt x="256" y="533"/>
                  </a:lnTo>
                  <a:lnTo>
                    <a:pt x="315" y="533"/>
                  </a:lnTo>
                  <a:lnTo>
                    <a:pt x="449" y="533"/>
                  </a:lnTo>
                  <a:close/>
                  <a:moveTo>
                    <a:pt x="303" y="630"/>
                  </a:moveTo>
                  <a:lnTo>
                    <a:pt x="315" y="630"/>
                  </a:lnTo>
                  <a:lnTo>
                    <a:pt x="409" y="630"/>
                  </a:lnTo>
                  <a:cubicBezTo>
                    <a:pt x="429" y="630"/>
                    <a:pt x="444" y="614"/>
                    <a:pt x="444" y="595"/>
                  </a:cubicBezTo>
                  <a:cubicBezTo>
                    <a:pt x="444" y="575"/>
                    <a:pt x="429" y="560"/>
                    <a:pt x="409" y="560"/>
                  </a:cubicBezTo>
                  <a:lnTo>
                    <a:pt x="315" y="560"/>
                  </a:lnTo>
                  <a:lnTo>
                    <a:pt x="303" y="560"/>
                  </a:lnTo>
                  <a:cubicBezTo>
                    <a:pt x="283" y="560"/>
                    <a:pt x="268" y="575"/>
                    <a:pt x="268" y="595"/>
                  </a:cubicBezTo>
                  <a:cubicBezTo>
                    <a:pt x="268" y="614"/>
                    <a:pt x="283" y="630"/>
                    <a:pt x="303" y="63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71" tIns="34285" rIns="68571" bIns="34285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6" name="Freeform 39"/>
            <p:cNvSpPr>
              <a:spLocks noEditPoints="1"/>
            </p:cNvSpPr>
            <p:nvPr/>
          </p:nvSpPr>
          <p:spPr bwMode="auto">
            <a:xfrm>
              <a:off x="2343954" y="3352483"/>
              <a:ext cx="454913" cy="504626"/>
            </a:xfrm>
            <a:custGeom>
              <a:avLst/>
              <a:gdLst>
                <a:gd name="T0" fmla="*/ 78 w 556"/>
                <a:gd name="T1" fmla="*/ 286 h 614"/>
                <a:gd name="T2" fmla="*/ 94 w 556"/>
                <a:gd name="T3" fmla="*/ 292 h 614"/>
                <a:gd name="T4" fmla="*/ 113 w 556"/>
                <a:gd name="T5" fmla="*/ 299 h 614"/>
                <a:gd name="T6" fmla="*/ 132 w 556"/>
                <a:gd name="T7" fmla="*/ 303 h 614"/>
                <a:gd name="T8" fmla="*/ 158 w 556"/>
                <a:gd name="T9" fmla="*/ 308 h 614"/>
                <a:gd name="T10" fmla="*/ 182 w 556"/>
                <a:gd name="T11" fmla="*/ 311 h 614"/>
                <a:gd name="T12" fmla="*/ 215 w 556"/>
                <a:gd name="T13" fmla="*/ 312 h 614"/>
                <a:gd name="T14" fmla="*/ 248 w 556"/>
                <a:gd name="T15" fmla="*/ 311 h 614"/>
                <a:gd name="T16" fmla="*/ 272 w 556"/>
                <a:gd name="T17" fmla="*/ 308 h 614"/>
                <a:gd name="T18" fmla="*/ 298 w 556"/>
                <a:gd name="T19" fmla="*/ 303 h 614"/>
                <a:gd name="T20" fmla="*/ 317 w 556"/>
                <a:gd name="T21" fmla="*/ 299 h 614"/>
                <a:gd name="T22" fmla="*/ 336 w 556"/>
                <a:gd name="T23" fmla="*/ 292 h 614"/>
                <a:gd name="T24" fmla="*/ 352 w 556"/>
                <a:gd name="T25" fmla="*/ 286 h 614"/>
                <a:gd name="T26" fmla="*/ 389 w 556"/>
                <a:gd name="T27" fmla="*/ 253 h 614"/>
                <a:gd name="T28" fmla="*/ 41 w 556"/>
                <a:gd name="T29" fmla="*/ 253 h 614"/>
                <a:gd name="T30" fmla="*/ 462 w 556"/>
                <a:gd name="T31" fmla="*/ 302 h 614"/>
                <a:gd name="T32" fmla="*/ 430 w 556"/>
                <a:gd name="T33" fmla="*/ 307 h 614"/>
                <a:gd name="T34" fmla="*/ 426 w 556"/>
                <a:gd name="T35" fmla="*/ 272 h 614"/>
                <a:gd name="T36" fmla="*/ 4 w 556"/>
                <a:gd name="T37" fmla="*/ 272 h 614"/>
                <a:gd name="T38" fmla="*/ 0 w 556"/>
                <a:gd name="T39" fmla="*/ 526 h 614"/>
                <a:gd name="T40" fmla="*/ 342 w 556"/>
                <a:gd name="T41" fmla="*/ 614 h 614"/>
                <a:gd name="T42" fmla="*/ 430 w 556"/>
                <a:gd name="T43" fmla="*/ 485 h 614"/>
                <a:gd name="T44" fmla="*/ 556 w 556"/>
                <a:gd name="T45" fmla="*/ 396 h 614"/>
                <a:gd name="T46" fmla="*/ 462 w 556"/>
                <a:gd name="T47" fmla="*/ 448 h 614"/>
                <a:gd name="T48" fmla="*/ 430 w 556"/>
                <a:gd name="T49" fmla="*/ 437 h 614"/>
                <a:gd name="T50" fmla="*/ 462 w 556"/>
                <a:gd name="T51" fmla="*/ 345 h 614"/>
                <a:gd name="T52" fmla="*/ 462 w 556"/>
                <a:gd name="T53" fmla="*/ 448 h 614"/>
                <a:gd name="T54" fmla="*/ 139 w 556"/>
                <a:gd name="T55" fmla="*/ 143 h 614"/>
                <a:gd name="T56" fmla="*/ 162 w 556"/>
                <a:gd name="T57" fmla="*/ 53 h 614"/>
                <a:gd name="T58" fmla="*/ 116 w 556"/>
                <a:gd name="T59" fmla="*/ 53 h 614"/>
                <a:gd name="T60" fmla="*/ 139 w 556"/>
                <a:gd name="T61" fmla="*/ 143 h 614"/>
                <a:gd name="T62" fmla="*/ 211 w 556"/>
                <a:gd name="T63" fmla="*/ 114 h 614"/>
                <a:gd name="T64" fmla="*/ 234 w 556"/>
                <a:gd name="T65" fmla="*/ 23 h 614"/>
                <a:gd name="T66" fmla="*/ 188 w 556"/>
                <a:gd name="T67" fmla="*/ 23 h 614"/>
                <a:gd name="T68" fmla="*/ 211 w 556"/>
                <a:gd name="T69" fmla="*/ 114 h 614"/>
                <a:gd name="T70" fmla="*/ 283 w 556"/>
                <a:gd name="T71" fmla="*/ 172 h 614"/>
                <a:gd name="T72" fmla="*/ 305 w 556"/>
                <a:gd name="T73" fmla="*/ 82 h 614"/>
                <a:gd name="T74" fmla="*/ 260 w 556"/>
                <a:gd name="T75" fmla="*/ 82 h 614"/>
                <a:gd name="T76" fmla="*/ 283 w 556"/>
                <a:gd name="T77" fmla="*/ 172 h 6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56" h="614">
                  <a:moveTo>
                    <a:pt x="55" y="272"/>
                  </a:moveTo>
                  <a:cubicBezTo>
                    <a:pt x="61" y="276"/>
                    <a:pt x="69" y="281"/>
                    <a:pt x="78" y="286"/>
                  </a:cubicBezTo>
                  <a:cubicBezTo>
                    <a:pt x="79" y="286"/>
                    <a:pt x="79" y="286"/>
                    <a:pt x="80" y="286"/>
                  </a:cubicBezTo>
                  <a:cubicBezTo>
                    <a:pt x="84" y="288"/>
                    <a:pt x="89" y="290"/>
                    <a:pt x="94" y="292"/>
                  </a:cubicBezTo>
                  <a:cubicBezTo>
                    <a:pt x="94" y="292"/>
                    <a:pt x="95" y="293"/>
                    <a:pt x="95" y="293"/>
                  </a:cubicBezTo>
                  <a:cubicBezTo>
                    <a:pt x="101" y="295"/>
                    <a:pt x="107" y="297"/>
                    <a:pt x="113" y="299"/>
                  </a:cubicBezTo>
                  <a:cubicBezTo>
                    <a:pt x="114" y="299"/>
                    <a:pt x="115" y="299"/>
                    <a:pt x="116" y="299"/>
                  </a:cubicBezTo>
                  <a:cubicBezTo>
                    <a:pt x="121" y="301"/>
                    <a:pt x="126" y="302"/>
                    <a:pt x="132" y="303"/>
                  </a:cubicBezTo>
                  <a:cubicBezTo>
                    <a:pt x="134" y="304"/>
                    <a:pt x="135" y="304"/>
                    <a:pt x="137" y="304"/>
                  </a:cubicBezTo>
                  <a:cubicBezTo>
                    <a:pt x="144" y="306"/>
                    <a:pt x="151" y="307"/>
                    <a:pt x="158" y="308"/>
                  </a:cubicBezTo>
                  <a:cubicBezTo>
                    <a:pt x="159" y="308"/>
                    <a:pt x="161" y="309"/>
                    <a:pt x="162" y="309"/>
                  </a:cubicBezTo>
                  <a:cubicBezTo>
                    <a:pt x="168" y="310"/>
                    <a:pt x="175" y="310"/>
                    <a:pt x="182" y="311"/>
                  </a:cubicBezTo>
                  <a:cubicBezTo>
                    <a:pt x="184" y="311"/>
                    <a:pt x="187" y="311"/>
                    <a:pt x="189" y="311"/>
                  </a:cubicBezTo>
                  <a:cubicBezTo>
                    <a:pt x="197" y="312"/>
                    <a:pt x="206" y="312"/>
                    <a:pt x="215" y="312"/>
                  </a:cubicBezTo>
                  <a:cubicBezTo>
                    <a:pt x="224" y="312"/>
                    <a:pt x="233" y="312"/>
                    <a:pt x="241" y="311"/>
                  </a:cubicBezTo>
                  <a:cubicBezTo>
                    <a:pt x="243" y="311"/>
                    <a:pt x="246" y="311"/>
                    <a:pt x="248" y="311"/>
                  </a:cubicBezTo>
                  <a:cubicBezTo>
                    <a:pt x="255" y="310"/>
                    <a:pt x="262" y="310"/>
                    <a:pt x="268" y="309"/>
                  </a:cubicBezTo>
                  <a:cubicBezTo>
                    <a:pt x="269" y="309"/>
                    <a:pt x="271" y="308"/>
                    <a:pt x="272" y="308"/>
                  </a:cubicBezTo>
                  <a:cubicBezTo>
                    <a:pt x="279" y="307"/>
                    <a:pt x="286" y="306"/>
                    <a:pt x="293" y="304"/>
                  </a:cubicBezTo>
                  <a:cubicBezTo>
                    <a:pt x="295" y="304"/>
                    <a:pt x="296" y="304"/>
                    <a:pt x="298" y="303"/>
                  </a:cubicBezTo>
                  <a:cubicBezTo>
                    <a:pt x="304" y="302"/>
                    <a:pt x="309" y="301"/>
                    <a:pt x="314" y="299"/>
                  </a:cubicBezTo>
                  <a:cubicBezTo>
                    <a:pt x="315" y="299"/>
                    <a:pt x="316" y="299"/>
                    <a:pt x="317" y="299"/>
                  </a:cubicBezTo>
                  <a:cubicBezTo>
                    <a:pt x="323" y="297"/>
                    <a:pt x="329" y="295"/>
                    <a:pt x="335" y="293"/>
                  </a:cubicBezTo>
                  <a:cubicBezTo>
                    <a:pt x="335" y="293"/>
                    <a:pt x="336" y="292"/>
                    <a:pt x="336" y="292"/>
                  </a:cubicBezTo>
                  <a:cubicBezTo>
                    <a:pt x="341" y="290"/>
                    <a:pt x="346" y="288"/>
                    <a:pt x="350" y="286"/>
                  </a:cubicBezTo>
                  <a:cubicBezTo>
                    <a:pt x="351" y="286"/>
                    <a:pt x="351" y="286"/>
                    <a:pt x="352" y="286"/>
                  </a:cubicBezTo>
                  <a:cubicBezTo>
                    <a:pt x="361" y="281"/>
                    <a:pt x="369" y="276"/>
                    <a:pt x="375" y="272"/>
                  </a:cubicBezTo>
                  <a:cubicBezTo>
                    <a:pt x="384" y="264"/>
                    <a:pt x="389" y="258"/>
                    <a:pt x="389" y="253"/>
                  </a:cubicBezTo>
                  <a:cubicBezTo>
                    <a:pt x="389" y="236"/>
                    <a:pt x="328" y="194"/>
                    <a:pt x="215" y="194"/>
                  </a:cubicBezTo>
                  <a:cubicBezTo>
                    <a:pt x="102" y="194"/>
                    <a:pt x="41" y="236"/>
                    <a:pt x="41" y="253"/>
                  </a:cubicBezTo>
                  <a:cubicBezTo>
                    <a:pt x="41" y="258"/>
                    <a:pt x="46" y="264"/>
                    <a:pt x="55" y="272"/>
                  </a:cubicBezTo>
                  <a:close/>
                  <a:moveTo>
                    <a:pt x="462" y="302"/>
                  </a:moveTo>
                  <a:lnTo>
                    <a:pt x="462" y="302"/>
                  </a:lnTo>
                  <a:cubicBezTo>
                    <a:pt x="451" y="302"/>
                    <a:pt x="440" y="304"/>
                    <a:pt x="430" y="307"/>
                  </a:cubicBezTo>
                  <a:lnTo>
                    <a:pt x="430" y="272"/>
                  </a:lnTo>
                  <a:lnTo>
                    <a:pt x="426" y="272"/>
                  </a:lnTo>
                  <a:cubicBezTo>
                    <a:pt x="407" y="318"/>
                    <a:pt x="320" y="353"/>
                    <a:pt x="215" y="353"/>
                  </a:cubicBezTo>
                  <a:cubicBezTo>
                    <a:pt x="110" y="353"/>
                    <a:pt x="23" y="318"/>
                    <a:pt x="4" y="272"/>
                  </a:cubicBezTo>
                  <a:lnTo>
                    <a:pt x="0" y="272"/>
                  </a:lnTo>
                  <a:lnTo>
                    <a:pt x="0" y="526"/>
                  </a:lnTo>
                  <a:cubicBezTo>
                    <a:pt x="0" y="575"/>
                    <a:pt x="39" y="614"/>
                    <a:pt x="88" y="614"/>
                  </a:cubicBezTo>
                  <a:lnTo>
                    <a:pt x="342" y="614"/>
                  </a:lnTo>
                  <a:cubicBezTo>
                    <a:pt x="391" y="614"/>
                    <a:pt x="430" y="575"/>
                    <a:pt x="430" y="526"/>
                  </a:cubicBezTo>
                  <a:lnTo>
                    <a:pt x="430" y="485"/>
                  </a:lnTo>
                  <a:cubicBezTo>
                    <a:pt x="440" y="489"/>
                    <a:pt x="451" y="491"/>
                    <a:pt x="462" y="491"/>
                  </a:cubicBezTo>
                  <a:cubicBezTo>
                    <a:pt x="514" y="491"/>
                    <a:pt x="556" y="449"/>
                    <a:pt x="556" y="396"/>
                  </a:cubicBezTo>
                  <a:cubicBezTo>
                    <a:pt x="556" y="344"/>
                    <a:pt x="514" y="302"/>
                    <a:pt x="462" y="302"/>
                  </a:cubicBezTo>
                  <a:close/>
                  <a:moveTo>
                    <a:pt x="462" y="448"/>
                  </a:moveTo>
                  <a:lnTo>
                    <a:pt x="462" y="448"/>
                  </a:lnTo>
                  <a:cubicBezTo>
                    <a:pt x="450" y="448"/>
                    <a:pt x="439" y="444"/>
                    <a:pt x="430" y="437"/>
                  </a:cubicBezTo>
                  <a:lnTo>
                    <a:pt x="430" y="356"/>
                  </a:lnTo>
                  <a:cubicBezTo>
                    <a:pt x="439" y="349"/>
                    <a:pt x="450" y="345"/>
                    <a:pt x="462" y="345"/>
                  </a:cubicBezTo>
                  <a:cubicBezTo>
                    <a:pt x="490" y="345"/>
                    <a:pt x="513" y="368"/>
                    <a:pt x="513" y="396"/>
                  </a:cubicBezTo>
                  <a:cubicBezTo>
                    <a:pt x="513" y="425"/>
                    <a:pt x="490" y="448"/>
                    <a:pt x="462" y="448"/>
                  </a:cubicBezTo>
                  <a:close/>
                  <a:moveTo>
                    <a:pt x="139" y="143"/>
                  </a:moveTo>
                  <a:lnTo>
                    <a:pt x="139" y="143"/>
                  </a:lnTo>
                  <a:cubicBezTo>
                    <a:pt x="152" y="143"/>
                    <a:pt x="162" y="133"/>
                    <a:pt x="162" y="120"/>
                  </a:cubicBezTo>
                  <a:lnTo>
                    <a:pt x="162" y="53"/>
                  </a:lnTo>
                  <a:cubicBezTo>
                    <a:pt x="162" y="40"/>
                    <a:pt x="152" y="30"/>
                    <a:pt x="139" y="30"/>
                  </a:cubicBezTo>
                  <a:cubicBezTo>
                    <a:pt x="126" y="30"/>
                    <a:pt x="116" y="40"/>
                    <a:pt x="116" y="53"/>
                  </a:cubicBezTo>
                  <a:lnTo>
                    <a:pt x="116" y="120"/>
                  </a:lnTo>
                  <a:cubicBezTo>
                    <a:pt x="116" y="133"/>
                    <a:pt x="126" y="143"/>
                    <a:pt x="139" y="143"/>
                  </a:cubicBezTo>
                  <a:close/>
                  <a:moveTo>
                    <a:pt x="211" y="114"/>
                  </a:moveTo>
                  <a:lnTo>
                    <a:pt x="211" y="114"/>
                  </a:lnTo>
                  <a:cubicBezTo>
                    <a:pt x="223" y="114"/>
                    <a:pt x="234" y="104"/>
                    <a:pt x="234" y="91"/>
                  </a:cubicBezTo>
                  <a:lnTo>
                    <a:pt x="234" y="23"/>
                  </a:lnTo>
                  <a:cubicBezTo>
                    <a:pt x="234" y="11"/>
                    <a:pt x="223" y="0"/>
                    <a:pt x="211" y="0"/>
                  </a:cubicBezTo>
                  <a:cubicBezTo>
                    <a:pt x="198" y="0"/>
                    <a:pt x="188" y="11"/>
                    <a:pt x="188" y="23"/>
                  </a:cubicBezTo>
                  <a:lnTo>
                    <a:pt x="188" y="91"/>
                  </a:lnTo>
                  <a:cubicBezTo>
                    <a:pt x="188" y="104"/>
                    <a:pt x="198" y="114"/>
                    <a:pt x="211" y="114"/>
                  </a:cubicBezTo>
                  <a:close/>
                  <a:moveTo>
                    <a:pt x="283" y="172"/>
                  </a:moveTo>
                  <a:lnTo>
                    <a:pt x="283" y="172"/>
                  </a:lnTo>
                  <a:cubicBezTo>
                    <a:pt x="295" y="172"/>
                    <a:pt x="305" y="162"/>
                    <a:pt x="305" y="150"/>
                  </a:cubicBezTo>
                  <a:lnTo>
                    <a:pt x="305" y="82"/>
                  </a:lnTo>
                  <a:cubicBezTo>
                    <a:pt x="305" y="69"/>
                    <a:pt x="295" y="59"/>
                    <a:pt x="283" y="59"/>
                  </a:cubicBezTo>
                  <a:cubicBezTo>
                    <a:pt x="270" y="59"/>
                    <a:pt x="260" y="69"/>
                    <a:pt x="260" y="82"/>
                  </a:cubicBezTo>
                  <a:lnTo>
                    <a:pt x="260" y="150"/>
                  </a:lnTo>
                  <a:cubicBezTo>
                    <a:pt x="260" y="162"/>
                    <a:pt x="270" y="172"/>
                    <a:pt x="283" y="17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71" tIns="34285" rIns="68571" bIns="34285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7" name="Freeform 40"/>
            <p:cNvSpPr/>
            <p:nvPr/>
          </p:nvSpPr>
          <p:spPr bwMode="auto">
            <a:xfrm>
              <a:off x="4335671" y="1829964"/>
              <a:ext cx="528095" cy="486816"/>
            </a:xfrm>
            <a:custGeom>
              <a:avLst/>
              <a:gdLst>
                <a:gd name="T0" fmla="*/ 646 w 646"/>
                <a:gd name="T1" fmla="*/ 149 h 595"/>
                <a:gd name="T2" fmla="*/ 601 w 646"/>
                <a:gd name="T3" fmla="*/ 98 h 595"/>
                <a:gd name="T4" fmla="*/ 282 w 646"/>
                <a:gd name="T5" fmla="*/ 54 h 595"/>
                <a:gd name="T6" fmla="*/ 282 w 646"/>
                <a:gd name="T7" fmla="*/ 42 h 595"/>
                <a:gd name="T8" fmla="*/ 259 w 646"/>
                <a:gd name="T9" fmla="*/ 11 h 595"/>
                <a:gd name="T10" fmla="*/ 173 w 646"/>
                <a:gd name="T11" fmla="*/ 0 h 595"/>
                <a:gd name="T12" fmla="*/ 150 w 646"/>
                <a:gd name="T13" fmla="*/ 12 h 595"/>
                <a:gd name="T14" fmla="*/ 204 w 646"/>
                <a:gd name="T15" fmla="*/ 18 h 595"/>
                <a:gd name="T16" fmla="*/ 240 w 646"/>
                <a:gd name="T17" fmla="*/ 47 h 595"/>
                <a:gd name="T18" fmla="*/ 248 w 646"/>
                <a:gd name="T19" fmla="*/ 74 h 595"/>
                <a:gd name="T20" fmla="*/ 569 w 646"/>
                <a:gd name="T21" fmla="*/ 115 h 595"/>
                <a:gd name="T22" fmla="*/ 617 w 646"/>
                <a:gd name="T23" fmla="*/ 164 h 595"/>
                <a:gd name="T24" fmla="*/ 609 w 646"/>
                <a:gd name="T25" fmla="*/ 530 h 595"/>
                <a:gd name="T26" fmla="*/ 575 w 646"/>
                <a:gd name="T27" fmla="*/ 206 h 595"/>
                <a:gd name="T28" fmla="*/ 534 w 646"/>
                <a:gd name="T29" fmla="*/ 159 h 595"/>
                <a:gd name="T30" fmla="*/ 226 w 646"/>
                <a:gd name="T31" fmla="*/ 118 h 595"/>
                <a:gd name="T32" fmla="*/ 184 w 646"/>
                <a:gd name="T33" fmla="*/ 59 h 595"/>
                <a:gd name="T34" fmla="*/ 76 w 646"/>
                <a:gd name="T35" fmla="*/ 45 h 595"/>
                <a:gd name="T36" fmla="*/ 68 w 646"/>
                <a:gd name="T37" fmla="*/ 105 h 595"/>
                <a:gd name="T38" fmla="*/ 0 w 646"/>
                <a:gd name="T39" fmla="*/ 99 h 595"/>
                <a:gd name="T40" fmla="*/ 60 w 646"/>
                <a:gd name="T41" fmla="*/ 508 h 595"/>
                <a:gd name="T42" fmla="*/ 622 w 646"/>
                <a:gd name="T43" fmla="*/ 595 h 595"/>
                <a:gd name="T44" fmla="*/ 646 w 646"/>
                <a:gd name="T45" fmla="*/ 149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46" h="595">
                  <a:moveTo>
                    <a:pt x="646" y="149"/>
                  </a:moveTo>
                  <a:cubicBezTo>
                    <a:pt x="646" y="149"/>
                    <a:pt x="643" y="106"/>
                    <a:pt x="601" y="98"/>
                  </a:cubicBezTo>
                  <a:cubicBezTo>
                    <a:pt x="571" y="92"/>
                    <a:pt x="282" y="54"/>
                    <a:pt x="282" y="54"/>
                  </a:cubicBezTo>
                  <a:lnTo>
                    <a:pt x="282" y="42"/>
                  </a:lnTo>
                  <a:cubicBezTo>
                    <a:pt x="282" y="42"/>
                    <a:pt x="283" y="17"/>
                    <a:pt x="259" y="11"/>
                  </a:cubicBezTo>
                  <a:cubicBezTo>
                    <a:pt x="234" y="6"/>
                    <a:pt x="173" y="0"/>
                    <a:pt x="173" y="0"/>
                  </a:cubicBezTo>
                  <a:lnTo>
                    <a:pt x="150" y="12"/>
                  </a:lnTo>
                  <a:lnTo>
                    <a:pt x="204" y="18"/>
                  </a:lnTo>
                  <a:cubicBezTo>
                    <a:pt x="204" y="18"/>
                    <a:pt x="232" y="20"/>
                    <a:pt x="240" y="47"/>
                  </a:cubicBezTo>
                  <a:cubicBezTo>
                    <a:pt x="248" y="74"/>
                    <a:pt x="248" y="74"/>
                    <a:pt x="248" y="74"/>
                  </a:cubicBezTo>
                  <a:lnTo>
                    <a:pt x="569" y="115"/>
                  </a:lnTo>
                  <a:cubicBezTo>
                    <a:pt x="569" y="115"/>
                    <a:pt x="608" y="115"/>
                    <a:pt x="617" y="164"/>
                  </a:cubicBezTo>
                  <a:cubicBezTo>
                    <a:pt x="621" y="189"/>
                    <a:pt x="605" y="432"/>
                    <a:pt x="609" y="530"/>
                  </a:cubicBezTo>
                  <a:lnTo>
                    <a:pt x="575" y="206"/>
                  </a:lnTo>
                  <a:cubicBezTo>
                    <a:pt x="575" y="206"/>
                    <a:pt x="574" y="164"/>
                    <a:pt x="534" y="159"/>
                  </a:cubicBezTo>
                  <a:cubicBezTo>
                    <a:pt x="493" y="154"/>
                    <a:pt x="226" y="118"/>
                    <a:pt x="226" y="118"/>
                  </a:cubicBezTo>
                  <a:cubicBezTo>
                    <a:pt x="226" y="118"/>
                    <a:pt x="217" y="62"/>
                    <a:pt x="184" y="59"/>
                  </a:cubicBezTo>
                  <a:cubicBezTo>
                    <a:pt x="151" y="56"/>
                    <a:pt x="76" y="45"/>
                    <a:pt x="76" y="45"/>
                  </a:cubicBezTo>
                  <a:cubicBezTo>
                    <a:pt x="76" y="45"/>
                    <a:pt x="49" y="42"/>
                    <a:pt x="68" y="105"/>
                  </a:cubicBezTo>
                  <a:lnTo>
                    <a:pt x="0" y="99"/>
                  </a:lnTo>
                  <a:lnTo>
                    <a:pt x="60" y="508"/>
                  </a:lnTo>
                  <a:lnTo>
                    <a:pt x="622" y="595"/>
                  </a:lnTo>
                  <a:lnTo>
                    <a:pt x="646" y="14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71" tIns="34285" rIns="68571" bIns="34285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Freeform 41"/>
            <p:cNvSpPr>
              <a:spLocks noEditPoints="1"/>
            </p:cNvSpPr>
            <p:nvPr/>
          </p:nvSpPr>
          <p:spPr bwMode="auto">
            <a:xfrm>
              <a:off x="5397238" y="4148088"/>
              <a:ext cx="512272" cy="492752"/>
            </a:xfrm>
            <a:custGeom>
              <a:avLst/>
              <a:gdLst>
                <a:gd name="T0" fmla="*/ 419 w 628"/>
                <a:gd name="T1" fmla="*/ 232 h 600"/>
                <a:gd name="T2" fmla="*/ 411 w 628"/>
                <a:gd name="T3" fmla="*/ 249 h 600"/>
                <a:gd name="T4" fmla="*/ 408 w 628"/>
                <a:gd name="T5" fmla="*/ 261 h 600"/>
                <a:gd name="T6" fmla="*/ 409 w 628"/>
                <a:gd name="T7" fmla="*/ 283 h 600"/>
                <a:gd name="T8" fmla="*/ 417 w 628"/>
                <a:gd name="T9" fmla="*/ 305 h 600"/>
                <a:gd name="T10" fmla="*/ 424 w 628"/>
                <a:gd name="T11" fmla="*/ 315 h 600"/>
                <a:gd name="T12" fmla="*/ 441 w 628"/>
                <a:gd name="T13" fmla="*/ 330 h 600"/>
                <a:gd name="T14" fmla="*/ 453 w 628"/>
                <a:gd name="T15" fmla="*/ 335 h 600"/>
                <a:gd name="T16" fmla="*/ 478 w 628"/>
                <a:gd name="T17" fmla="*/ 200 h 600"/>
                <a:gd name="T18" fmla="*/ 449 w 628"/>
                <a:gd name="T19" fmla="*/ 207 h 600"/>
                <a:gd name="T20" fmla="*/ 433 w 628"/>
                <a:gd name="T21" fmla="*/ 216 h 600"/>
                <a:gd name="T22" fmla="*/ 425 w 628"/>
                <a:gd name="T23" fmla="*/ 224 h 600"/>
                <a:gd name="T24" fmla="*/ 384 w 628"/>
                <a:gd name="T25" fmla="*/ 70 h 600"/>
                <a:gd name="T26" fmla="*/ 314 w 628"/>
                <a:gd name="T27" fmla="*/ 140 h 600"/>
                <a:gd name="T28" fmla="*/ 379 w 628"/>
                <a:gd name="T29" fmla="*/ 283 h 600"/>
                <a:gd name="T30" fmla="*/ 379 w 628"/>
                <a:gd name="T31" fmla="*/ 254 h 600"/>
                <a:gd name="T32" fmla="*/ 359 w 628"/>
                <a:gd name="T33" fmla="*/ 154 h 600"/>
                <a:gd name="T34" fmla="*/ 249 w 628"/>
                <a:gd name="T35" fmla="*/ 270 h 600"/>
                <a:gd name="T36" fmla="*/ 314 w 628"/>
                <a:gd name="T37" fmla="*/ 396 h 600"/>
                <a:gd name="T38" fmla="*/ 282 w 628"/>
                <a:gd name="T39" fmla="*/ 400 h 600"/>
                <a:gd name="T40" fmla="*/ 267 w 628"/>
                <a:gd name="T41" fmla="*/ 382 h 600"/>
                <a:gd name="T42" fmla="*/ 257 w 628"/>
                <a:gd name="T43" fmla="*/ 374 h 600"/>
                <a:gd name="T44" fmla="*/ 214 w 628"/>
                <a:gd name="T45" fmla="*/ 356 h 600"/>
                <a:gd name="T46" fmla="*/ 195 w 628"/>
                <a:gd name="T47" fmla="*/ 354 h 600"/>
                <a:gd name="T48" fmla="*/ 0 w 628"/>
                <a:gd name="T49" fmla="*/ 600 h 600"/>
                <a:gd name="T50" fmla="*/ 83 w 628"/>
                <a:gd name="T51" fmla="*/ 454 h 600"/>
                <a:gd name="T52" fmla="*/ 216 w 628"/>
                <a:gd name="T53" fmla="*/ 454 h 600"/>
                <a:gd name="T54" fmla="*/ 301 w 628"/>
                <a:gd name="T55" fmla="*/ 600 h 600"/>
                <a:gd name="T56" fmla="*/ 282 w 628"/>
                <a:gd name="T57" fmla="*/ 400 h 600"/>
                <a:gd name="T58" fmla="*/ 433 w 628"/>
                <a:gd name="T59" fmla="*/ 354 h 600"/>
                <a:gd name="T60" fmla="*/ 413 w 628"/>
                <a:gd name="T61" fmla="*/ 356 h 600"/>
                <a:gd name="T62" fmla="*/ 361 w 628"/>
                <a:gd name="T63" fmla="*/ 382 h 600"/>
                <a:gd name="T64" fmla="*/ 353 w 628"/>
                <a:gd name="T65" fmla="*/ 391 h 600"/>
                <a:gd name="T66" fmla="*/ 389 w 628"/>
                <a:gd name="T67" fmla="*/ 600 h 600"/>
                <a:gd name="T68" fmla="*/ 410 w 628"/>
                <a:gd name="T69" fmla="*/ 600 h 600"/>
                <a:gd name="T70" fmla="*/ 564 w 628"/>
                <a:gd name="T71" fmla="*/ 454 h 600"/>
                <a:gd name="T72" fmla="*/ 628 w 628"/>
                <a:gd name="T73" fmla="*/ 460 h 600"/>
                <a:gd name="T74" fmla="*/ 150 w 628"/>
                <a:gd name="T75" fmla="*/ 340 h 600"/>
                <a:gd name="T76" fmla="*/ 186 w 628"/>
                <a:gd name="T77" fmla="*/ 330 h 600"/>
                <a:gd name="T78" fmla="*/ 196 w 628"/>
                <a:gd name="T79" fmla="*/ 323 h 600"/>
                <a:gd name="T80" fmla="*/ 216 w 628"/>
                <a:gd name="T81" fmla="*/ 295 h 600"/>
                <a:gd name="T82" fmla="*/ 219 w 628"/>
                <a:gd name="T83" fmla="*/ 282 h 600"/>
                <a:gd name="T84" fmla="*/ 219 w 628"/>
                <a:gd name="T85" fmla="*/ 258 h 600"/>
                <a:gd name="T86" fmla="*/ 214 w 628"/>
                <a:gd name="T87" fmla="*/ 241 h 600"/>
                <a:gd name="T88" fmla="*/ 208 w 628"/>
                <a:gd name="T89" fmla="*/ 231 h 600"/>
                <a:gd name="T90" fmla="*/ 195 w 628"/>
                <a:gd name="T91" fmla="*/ 217 h 600"/>
                <a:gd name="T92" fmla="*/ 186 w 628"/>
                <a:gd name="T93" fmla="*/ 210 h 600"/>
                <a:gd name="T94" fmla="*/ 150 w 628"/>
                <a:gd name="T95" fmla="*/ 200 h 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28" h="600">
                  <a:moveTo>
                    <a:pt x="425" y="224"/>
                  </a:moveTo>
                  <a:cubicBezTo>
                    <a:pt x="423" y="227"/>
                    <a:pt x="421" y="229"/>
                    <a:pt x="419" y="231"/>
                  </a:cubicBezTo>
                  <a:cubicBezTo>
                    <a:pt x="419" y="231"/>
                    <a:pt x="419" y="232"/>
                    <a:pt x="419" y="232"/>
                  </a:cubicBezTo>
                  <a:cubicBezTo>
                    <a:pt x="418" y="234"/>
                    <a:pt x="416" y="237"/>
                    <a:pt x="415" y="239"/>
                  </a:cubicBezTo>
                  <a:cubicBezTo>
                    <a:pt x="415" y="240"/>
                    <a:pt x="414" y="240"/>
                    <a:pt x="414" y="241"/>
                  </a:cubicBezTo>
                  <a:cubicBezTo>
                    <a:pt x="413" y="244"/>
                    <a:pt x="412" y="247"/>
                    <a:pt x="411" y="249"/>
                  </a:cubicBezTo>
                  <a:cubicBezTo>
                    <a:pt x="411" y="250"/>
                    <a:pt x="411" y="250"/>
                    <a:pt x="411" y="250"/>
                  </a:cubicBezTo>
                  <a:cubicBezTo>
                    <a:pt x="410" y="253"/>
                    <a:pt x="409" y="255"/>
                    <a:pt x="409" y="258"/>
                  </a:cubicBezTo>
                  <a:cubicBezTo>
                    <a:pt x="409" y="259"/>
                    <a:pt x="409" y="260"/>
                    <a:pt x="408" y="261"/>
                  </a:cubicBezTo>
                  <a:cubicBezTo>
                    <a:pt x="408" y="264"/>
                    <a:pt x="408" y="267"/>
                    <a:pt x="408" y="270"/>
                  </a:cubicBezTo>
                  <a:cubicBezTo>
                    <a:pt x="408" y="274"/>
                    <a:pt x="408" y="278"/>
                    <a:pt x="409" y="281"/>
                  </a:cubicBezTo>
                  <a:cubicBezTo>
                    <a:pt x="409" y="282"/>
                    <a:pt x="409" y="283"/>
                    <a:pt x="409" y="283"/>
                  </a:cubicBezTo>
                  <a:cubicBezTo>
                    <a:pt x="410" y="287"/>
                    <a:pt x="411" y="290"/>
                    <a:pt x="412" y="293"/>
                  </a:cubicBezTo>
                  <a:cubicBezTo>
                    <a:pt x="412" y="294"/>
                    <a:pt x="412" y="295"/>
                    <a:pt x="412" y="295"/>
                  </a:cubicBezTo>
                  <a:cubicBezTo>
                    <a:pt x="414" y="298"/>
                    <a:pt x="415" y="301"/>
                    <a:pt x="417" y="305"/>
                  </a:cubicBezTo>
                  <a:cubicBezTo>
                    <a:pt x="417" y="305"/>
                    <a:pt x="417" y="305"/>
                    <a:pt x="418" y="306"/>
                  </a:cubicBezTo>
                  <a:cubicBezTo>
                    <a:pt x="420" y="309"/>
                    <a:pt x="422" y="312"/>
                    <a:pt x="424" y="315"/>
                  </a:cubicBezTo>
                  <a:cubicBezTo>
                    <a:pt x="424" y="315"/>
                    <a:pt x="424" y="315"/>
                    <a:pt x="424" y="315"/>
                  </a:cubicBezTo>
                  <a:cubicBezTo>
                    <a:pt x="427" y="318"/>
                    <a:pt x="429" y="320"/>
                    <a:pt x="432" y="323"/>
                  </a:cubicBezTo>
                  <a:cubicBezTo>
                    <a:pt x="432" y="323"/>
                    <a:pt x="432" y="323"/>
                    <a:pt x="432" y="323"/>
                  </a:cubicBezTo>
                  <a:cubicBezTo>
                    <a:pt x="435" y="326"/>
                    <a:pt x="438" y="328"/>
                    <a:pt x="441" y="330"/>
                  </a:cubicBezTo>
                  <a:cubicBezTo>
                    <a:pt x="442" y="330"/>
                    <a:pt x="442" y="330"/>
                    <a:pt x="442" y="330"/>
                  </a:cubicBezTo>
                  <a:cubicBezTo>
                    <a:pt x="446" y="332"/>
                    <a:pt x="449" y="334"/>
                    <a:pt x="452" y="335"/>
                  </a:cubicBezTo>
                  <a:cubicBezTo>
                    <a:pt x="453" y="335"/>
                    <a:pt x="453" y="335"/>
                    <a:pt x="453" y="335"/>
                  </a:cubicBezTo>
                  <a:cubicBezTo>
                    <a:pt x="461" y="338"/>
                    <a:pt x="469" y="340"/>
                    <a:pt x="478" y="340"/>
                  </a:cubicBezTo>
                  <a:cubicBezTo>
                    <a:pt x="516" y="340"/>
                    <a:pt x="547" y="309"/>
                    <a:pt x="547" y="270"/>
                  </a:cubicBezTo>
                  <a:cubicBezTo>
                    <a:pt x="547" y="232"/>
                    <a:pt x="516" y="200"/>
                    <a:pt x="478" y="200"/>
                  </a:cubicBezTo>
                  <a:cubicBezTo>
                    <a:pt x="468" y="200"/>
                    <a:pt x="458" y="202"/>
                    <a:pt x="450" y="206"/>
                  </a:cubicBezTo>
                  <a:cubicBezTo>
                    <a:pt x="450" y="206"/>
                    <a:pt x="450" y="206"/>
                    <a:pt x="450" y="206"/>
                  </a:cubicBezTo>
                  <a:cubicBezTo>
                    <a:pt x="449" y="206"/>
                    <a:pt x="449" y="206"/>
                    <a:pt x="449" y="207"/>
                  </a:cubicBezTo>
                  <a:cubicBezTo>
                    <a:pt x="446" y="208"/>
                    <a:pt x="444" y="209"/>
                    <a:pt x="442" y="210"/>
                  </a:cubicBezTo>
                  <a:cubicBezTo>
                    <a:pt x="441" y="211"/>
                    <a:pt x="441" y="211"/>
                    <a:pt x="440" y="211"/>
                  </a:cubicBezTo>
                  <a:cubicBezTo>
                    <a:pt x="438" y="213"/>
                    <a:pt x="435" y="215"/>
                    <a:pt x="433" y="216"/>
                  </a:cubicBezTo>
                  <a:cubicBezTo>
                    <a:pt x="433" y="217"/>
                    <a:pt x="432" y="217"/>
                    <a:pt x="432" y="217"/>
                  </a:cubicBezTo>
                  <a:cubicBezTo>
                    <a:pt x="430" y="219"/>
                    <a:pt x="428" y="221"/>
                    <a:pt x="426" y="223"/>
                  </a:cubicBezTo>
                  <a:cubicBezTo>
                    <a:pt x="426" y="223"/>
                    <a:pt x="425" y="224"/>
                    <a:pt x="425" y="224"/>
                  </a:cubicBezTo>
                  <a:close/>
                  <a:moveTo>
                    <a:pt x="314" y="140"/>
                  </a:moveTo>
                  <a:lnTo>
                    <a:pt x="314" y="140"/>
                  </a:lnTo>
                  <a:cubicBezTo>
                    <a:pt x="353" y="140"/>
                    <a:pt x="384" y="108"/>
                    <a:pt x="384" y="70"/>
                  </a:cubicBezTo>
                  <a:cubicBezTo>
                    <a:pt x="384" y="31"/>
                    <a:pt x="353" y="0"/>
                    <a:pt x="314" y="0"/>
                  </a:cubicBezTo>
                  <a:cubicBezTo>
                    <a:pt x="275" y="0"/>
                    <a:pt x="244" y="31"/>
                    <a:pt x="244" y="70"/>
                  </a:cubicBezTo>
                  <a:cubicBezTo>
                    <a:pt x="244" y="108"/>
                    <a:pt x="275" y="140"/>
                    <a:pt x="314" y="140"/>
                  </a:cubicBezTo>
                  <a:close/>
                  <a:moveTo>
                    <a:pt x="379" y="336"/>
                  </a:moveTo>
                  <a:lnTo>
                    <a:pt x="379" y="336"/>
                  </a:lnTo>
                  <a:lnTo>
                    <a:pt x="379" y="283"/>
                  </a:lnTo>
                  <a:cubicBezTo>
                    <a:pt x="379" y="279"/>
                    <a:pt x="378" y="274"/>
                    <a:pt x="378" y="270"/>
                  </a:cubicBezTo>
                  <a:cubicBezTo>
                    <a:pt x="378" y="266"/>
                    <a:pt x="379" y="262"/>
                    <a:pt x="379" y="257"/>
                  </a:cubicBezTo>
                  <a:lnTo>
                    <a:pt x="379" y="254"/>
                  </a:lnTo>
                  <a:lnTo>
                    <a:pt x="380" y="254"/>
                  </a:lnTo>
                  <a:cubicBezTo>
                    <a:pt x="385" y="223"/>
                    <a:pt x="404" y="197"/>
                    <a:pt x="431" y="183"/>
                  </a:cubicBezTo>
                  <a:cubicBezTo>
                    <a:pt x="412" y="165"/>
                    <a:pt x="387" y="154"/>
                    <a:pt x="359" y="154"/>
                  </a:cubicBezTo>
                  <a:lnTo>
                    <a:pt x="269" y="154"/>
                  </a:lnTo>
                  <a:cubicBezTo>
                    <a:pt x="241" y="154"/>
                    <a:pt x="216" y="165"/>
                    <a:pt x="197" y="183"/>
                  </a:cubicBezTo>
                  <a:cubicBezTo>
                    <a:pt x="228" y="199"/>
                    <a:pt x="249" y="232"/>
                    <a:pt x="249" y="270"/>
                  </a:cubicBezTo>
                  <a:cubicBezTo>
                    <a:pt x="249" y="278"/>
                    <a:pt x="249" y="286"/>
                    <a:pt x="247" y="293"/>
                  </a:cubicBezTo>
                  <a:lnTo>
                    <a:pt x="247" y="335"/>
                  </a:lnTo>
                  <a:cubicBezTo>
                    <a:pt x="276" y="347"/>
                    <a:pt x="299" y="369"/>
                    <a:pt x="314" y="396"/>
                  </a:cubicBezTo>
                  <a:cubicBezTo>
                    <a:pt x="328" y="369"/>
                    <a:pt x="351" y="348"/>
                    <a:pt x="379" y="336"/>
                  </a:cubicBezTo>
                  <a:close/>
                  <a:moveTo>
                    <a:pt x="282" y="400"/>
                  </a:moveTo>
                  <a:lnTo>
                    <a:pt x="282" y="400"/>
                  </a:lnTo>
                  <a:cubicBezTo>
                    <a:pt x="280" y="397"/>
                    <a:pt x="278" y="394"/>
                    <a:pt x="275" y="391"/>
                  </a:cubicBezTo>
                  <a:cubicBezTo>
                    <a:pt x="275" y="390"/>
                    <a:pt x="274" y="390"/>
                    <a:pt x="274" y="390"/>
                  </a:cubicBezTo>
                  <a:cubicBezTo>
                    <a:pt x="272" y="387"/>
                    <a:pt x="270" y="385"/>
                    <a:pt x="267" y="382"/>
                  </a:cubicBezTo>
                  <a:cubicBezTo>
                    <a:pt x="267" y="382"/>
                    <a:pt x="266" y="382"/>
                    <a:pt x="266" y="381"/>
                  </a:cubicBezTo>
                  <a:cubicBezTo>
                    <a:pt x="263" y="379"/>
                    <a:pt x="261" y="377"/>
                    <a:pt x="258" y="375"/>
                  </a:cubicBezTo>
                  <a:cubicBezTo>
                    <a:pt x="257" y="374"/>
                    <a:pt x="257" y="374"/>
                    <a:pt x="257" y="374"/>
                  </a:cubicBezTo>
                  <a:cubicBezTo>
                    <a:pt x="247" y="367"/>
                    <a:pt x="237" y="362"/>
                    <a:pt x="225" y="359"/>
                  </a:cubicBezTo>
                  <a:cubicBezTo>
                    <a:pt x="223" y="358"/>
                    <a:pt x="220" y="357"/>
                    <a:pt x="218" y="357"/>
                  </a:cubicBezTo>
                  <a:cubicBezTo>
                    <a:pt x="217" y="356"/>
                    <a:pt x="215" y="356"/>
                    <a:pt x="214" y="356"/>
                  </a:cubicBezTo>
                  <a:cubicBezTo>
                    <a:pt x="212" y="356"/>
                    <a:pt x="210" y="355"/>
                    <a:pt x="208" y="355"/>
                  </a:cubicBezTo>
                  <a:cubicBezTo>
                    <a:pt x="207" y="355"/>
                    <a:pt x="206" y="355"/>
                    <a:pt x="205" y="355"/>
                  </a:cubicBezTo>
                  <a:cubicBezTo>
                    <a:pt x="202" y="354"/>
                    <a:pt x="199" y="354"/>
                    <a:pt x="195" y="354"/>
                  </a:cubicBezTo>
                  <a:lnTo>
                    <a:pt x="105" y="354"/>
                  </a:lnTo>
                  <a:cubicBezTo>
                    <a:pt x="47" y="354"/>
                    <a:pt x="0" y="401"/>
                    <a:pt x="0" y="460"/>
                  </a:cubicBezTo>
                  <a:lnTo>
                    <a:pt x="0" y="600"/>
                  </a:lnTo>
                  <a:lnTo>
                    <a:pt x="62" y="600"/>
                  </a:lnTo>
                  <a:lnTo>
                    <a:pt x="62" y="454"/>
                  </a:lnTo>
                  <a:lnTo>
                    <a:pt x="83" y="454"/>
                  </a:lnTo>
                  <a:lnTo>
                    <a:pt x="83" y="600"/>
                  </a:lnTo>
                  <a:lnTo>
                    <a:pt x="216" y="600"/>
                  </a:lnTo>
                  <a:lnTo>
                    <a:pt x="216" y="454"/>
                  </a:lnTo>
                  <a:lnTo>
                    <a:pt x="237" y="454"/>
                  </a:lnTo>
                  <a:lnTo>
                    <a:pt x="237" y="600"/>
                  </a:lnTo>
                  <a:lnTo>
                    <a:pt x="301" y="600"/>
                  </a:lnTo>
                  <a:lnTo>
                    <a:pt x="301" y="460"/>
                  </a:lnTo>
                  <a:cubicBezTo>
                    <a:pt x="301" y="438"/>
                    <a:pt x="294" y="417"/>
                    <a:pt x="282" y="400"/>
                  </a:cubicBezTo>
                  <a:cubicBezTo>
                    <a:pt x="282" y="400"/>
                    <a:pt x="282" y="400"/>
                    <a:pt x="282" y="400"/>
                  </a:cubicBezTo>
                  <a:close/>
                  <a:moveTo>
                    <a:pt x="523" y="354"/>
                  </a:moveTo>
                  <a:lnTo>
                    <a:pt x="523" y="354"/>
                  </a:lnTo>
                  <a:lnTo>
                    <a:pt x="433" y="354"/>
                  </a:lnTo>
                  <a:cubicBezTo>
                    <a:pt x="429" y="354"/>
                    <a:pt x="426" y="354"/>
                    <a:pt x="423" y="355"/>
                  </a:cubicBezTo>
                  <a:cubicBezTo>
                    <a:pt x="422" y="355"/>
                    <a:pt x="421" y="355"/>
                    <a:pt x="420" y="355"/>
                  </a:cubicBezTo>
                  <a:cubicBezTo>
                    <a:pt x="418" y="355"/>
                    <a:pt x="415" y="356"/>
                    <a:pt x="413" y="356"/>
                  </a:cubicBezTo>
                  <a:cubicBezTo>
                    <a:pt x="412" y="356"/>
                    <a:pt x="411" y="356"/>
                    <a:pt x="410" y="357"/>
                  </a:cubicBezTo>
                  <a:cubicBezTo>
                    <a:pt x="408" y="357"/>
                    <a:pt x="405" y="358"/>
                    <a:pt x="403" y="358"/>
                  </a:cubicBezTo>
                  <a:cubicBezTo>
                    <a:pt x="387" y="363"/>
                    <a:pt x="373" y="371"/>
                    <a:pt x="361" y="382"/>
                  </a:cubicBezTo>
                  <a:cubicBezTo>
                    <a:pt x="361" y="382"/>
                    <a:pt x="361" y="383"/>
                    <a:pt x="361" y="383"/>
                  </a:cubicBezTo>
                  <a:cubicBezTo>
                    <a:pt x="358" y="385"/>
                    <a:pt x="356" y="388"/>
                    <a:pt x="353" y="390"/>
                  </a:cubicBezTo>
                  <a:cubicBezTo>
                    <a:pt x="353" y="391"/>
                    <a:pt x="353" y="391"/>
                    <a:pt x="353" y="391"/>
                  </a:cubicBezTo>
                  <a:cubicBezTo>
                    <a:pt x="337" y="410"/>
                    <a:pt x="327" y="433"/>
                    <a:pt x="327" y="460"/>
                  </a:cubicBezTo>
                  <a:lnTo>
                    <a:pt x="327" y="600"/>
                  </a:lnTo>
                  <a:lnTo>
                    <a:pt x="389" y="600"/>
                  </a:lnTo>
                  <a:lnTo>
                    <a:pt x="389" y="454"/>
                  </a:lnTo>
                  <a:lnTo>
                    <a:pt x="410" y="454"/>
                  </a:lnTo>
                  <a:lnTo>
                    <a:pt x="410" y="600"/>
                  </a:lnTo>
                  <a:lnTo>
                    <a:pt x="543" y="600"/>
                  </a:lnTo>
                  <a:lnTo>
                    <a:pt x="543" y="454"/>
                  </a:lnTo>
                  <a:lnTo>
                    <a:pt x="564" y="454"/>
                  </a:lnTo>
                  <a:lnTo>
                    <a:pt x="564" y="600"/>
                  </a:lnTo>
                  <a:lnTo>
                    <a:pt x="628" y="600"/>
                  </a:lnTo>
                  <a:lnTo>
                    <a:pt x="628" y="460"/>
                  </a:lnTo>
                  <a:cubicBezTo>
                    <a:pt x="628" y="401"/>
                    <a:pt x="581" y="354"/>
                    <a:pt x="523" y="354"/>
                  </a:cubicBezTo>
                  <a:close/>
                  <a:moveTo>
                    <a:pt x="150" y="340"/>
                  </a:moveTo>
                  <a:lnTo>
                    <a:pt x="150" y="340"/>
                  </a:lnTo>
                  <a:cubicBezTo>
                    <a:pt x="159" y="340"/>
                    <a:pt x="167" y="338"/>
                    <a:pt x="175" y="335"/>
                  </a:cubicBezTo>
                  <a:cubicBezTo>
                    <a:pt x="175" y="335"/>
                    <a:pt x="175" y="335"/>
                    <a:pt x="176" y="335"/>
                  </a:cubicBezTo>
                  <a:cubicBezTo>
                    <a:pt x="179" y="334"/>
                    <a:pt x="183" y="332"/>
                    <a:pt x="186" y="330"/>
                  </a:cubicBezTo>
                  <a:cubicBezTo>
                    <a:pt x="186" y="330"/>
                    <a:pt x="186" y="330"/>
                    <a:pt x="186" y="330"/>
                  </a:cubicBezTo>
                  <a:cubicBezTo>
                    <a:pt x="190" y="328"/>
                    <a:pt x="193" y="326"/>
                    <a:pt x="196" y="323"/>
                  </a:cubicBezTo>
                  <a:cubicBezTo>
                    <a:pt x="196" y="323"/>
                    <a:pt x="196" y="323"/>
                    <a:pt x="196" y="323"/>
                  </a:cubicBezTo>
                  <a:cubicBezTo>
                    <a:pt x="202" y="318"/>
                    <a:pt x="206" y="312"/>
                    <a:pt x="210" y="306"/>
                  </a:cubicBezTo>
                  <a:cubicBezTo>
                    <a:pt x="211" y="305"/>
                    <a:pt x="211" y="305"/>
                    <a:pt x="211" y="305"/>
                  </a:cubicBezTo>
                  <a:cubicBezTo>
                    <a:pt x="213" y="302"/>
                    <a:pt x="214" y="298"/>
                    <a:pt x="216" y="295"/>
                  </a:cubicBezTo>
                  <a:cubicBezTo>
                    <a:pt x="216" y="295"/>
                    <a:pt x="216" y="294"/>
                    <a:pt x="216" y="293"/>
                  </a:cubicBezTo>
                  <a:cubicBezTo>
                    <a:pt x="217" y="290"/>
                    <a:pt x="218" y="287"/>
                    <a:pt x="219" y="283"/>
                  </a:cubicBezTo>
                  <a:cubicBezTo>
                    <a:pt x="219" y="283"/>
                    <a:pt x="219" y="282"/>
                    <a:pt x="219" y="282"/>
                  </a:cubicBezTo>
                  <a:cubicBezTo>
                    <a:pt x="220" y="278"/>
                    <a:pt x="220" y="274"/>
                    <a:pt x="220" y="270"/>
                  </a:cubicBezTo>
                  <a:cubicBezTo>
                    <a:pt x="220" y="267"/>
                    <a:pt x="220" y="264"/>
                    <a:pt x="220" y="261"/>
                  </a:cubicBezTo>
                  <a:cubicBezTo>
                    <a:pt x="219" y="260"/>
                    <a:pt x="219" y="259"/>
                    <a:pt x="219" y="258"/>
                  </a:cubicBezTo>
                  <a:cubicBezTo>
                    <a:pt x="219" y="255"/>
                    <a:pt x="218" y="253"/>
                    <a:pt x="217" y="250"/>
                  </a:cubicBezTo>
                  <a:cubicBezTo>
                    <a:pt x="217" y="250"/>
                    <a:pt x="217" y="250"/>
                    <a:pt x="217" y="249"/>
                  </a:cubicBezTo>
                  <a:cubicBezTo>
                    <a:pt x="216" y="247"/>
                    <a:pt x="215" y="244"/>
                    <a:pt x="214" y="241"/>
                  </a:cubicBezTo>
                  <a:cubicBezTo>
                    <a:pt x="214" y="240"/>
                    <a:pt x="213" y="240"/>
                    <a:pt x="213" y="239"/>
                  </a:cubicBezTo>
                  <a:cubicBezTo>
                    <a:pt x="212" y="237"/>
                    <a:pt x="210" y="234"/>
                    <a:pt x="209" y="231"/>
                  </a:cubicBezTo>
                  <a:lnTo>
                    <a:pt x="208" y="231"/>
                  </a:lnTo>
                  <a:cubicBezTo>
                    <a:pt x="207" y="229"/>
                    <a:pt x="205" y="226"/>
                    <a:pt x="203" y="224"/>
                  </a:cubicBezTo>
                  <a:cubicBezTo>
                    <a:pt x="203" y="224"/>
                    <a:pt x="202" y="223"/>
                    <a:pt x="202" y="223"/>
                  </a:cubicBezTo>
                  <a:cubicBezTo>
                    <a:pt x="200" y="221"/>
                    <a:pt x="198" y="219"/>
                    <a:pt x="195" y="217"/>
                  </a:cubicBezTo>
                  <a:cubicBezTo>
                    <a:pt x="195" y="217"/>
                    <a:pt x="195" y="217"/>
                    <a:pt x="195" y="217"/>
                  </a:cubicBezTo>
                  <a:cubicBezTo>
                    <a:pt x="193" y="215"/>
                    <a:pt x="190" y="213"/>
                    <a:pt x="188" y="211"/>
                  </a:cubicBezTo>
                  <a:cubicBezTo>
                    <a:pt x="187" y="211"/>
                    <a:pt x="187" y="211"/>
                    <a:pt x="186" y="210"/>
                  </a:cubicBezTo>
                  <a:cubicBezTo>
                    <a:pt x="184" y="209"/>
                    <a:pt x="181" y="208"/>
                    <a:pt x="179" y="206"/>
                  </a:cubicBezTo>
                  <a:cubicBezTo>
                    <a:pt x="179" y="206"/>
                    <a:pt x="178" y="206"/>
                    <a:pt x="178" y="206"/>
                  </a:cubicBezTo>
                  <a:cubicBezTo>
                    <a:pt x="170" y="202"/>
                    <a:pt x="160" y="200"/>
                    <a:pt x="150" y="200"/>
                  </a:cubicBezTo>
                  <a:cubicBezTo>
                    <a:pt x="112" y="200"/>
                    <a:pt x="81" y="232"/>
                    <a:pt x="81" y="270"/>
                  </a:cubicBezTo>
                  <a:cubicBezTo>
                    <a:pt x="81" y="309"/>
                    <a:pt x="112" y="340"/>
                    <a:pt x="150" y="34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71" tIns="34285" rIns="68571" bIns="34285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9" name="Freeform 42"/>
            <p:cNvSpPr>
              <a:spLocks noEditPoints="1"/>
            </p:cNvSpPr>
            <p:nvPr/>
          </p:nvSpPr>
          <p:spPr bwMode="auto">
            <a:xfrm>
              <a:off x="6588268" y="3409873"/>
              <a:ext cx="486560" cy="476921"/>
            </a:xfrm>
            <a:custGeom>
              <a:avLst/>
              <a:gdLst>
                <a:gd name="T0" fmla="*/ 25 w 596"/>
                <a:gd name="T1" fmla="*/ 345 h 583"/>
                <a:gd name="T2" fmla="*/ 25 w 596"/>
                <a:gd name="T3" fmla="*/ 62 h 583"/>
                <a:gd name="T4" fmla="*/ 61 w 596"/>
                <a:gd name="T5" fmla="*/ 26 h 583"/>
                <a:gd name="T6" fmla="*/ 534 w 596"/>
                <a:gd name="T7" fmla="*/ 26 h 583"/>
                <a:gd name="T8" fmla="*/ 570 w 596"/>
                <a:gd name="T9" fmla="*/ 62 h 583"/>
                <a:gd name="T10" fmla="*/ 570 w 596"/>
                <a:gd name="T11" fmla="*/ 345 h 583"/>
                <a:gd name="T12" fmla="*/ 534 w 596"/>
                <a:gd name="T13" fmla="*/ 381 h 583"/>
                <a:gd name="T14" fmla="*/ 61 w 596"/>
                <a:gd name="T15" fmla="*/ 381 h 583"/>
                <a:gd name="T16" fmla="*/ 25 w 596"/>
                <a:gd name="T17" fmla="*/ 345 h 583"/>
                <a:gd name="T18" fmla="*/ 534 w 596"/>
                <a:gd name="T19" fmla="*/ 406 h 583"/>
                <a:gd name="T20" fmla="*/ 596 w 596"/>
                <a:gd name="T21" fmla="*/ 345 h 583"/>
                <a:gd name="T22" fmla="*/ 596 w 596"/>
                <a:gd name="T23" fmla="*/ 62 h 583"/>
                <a:gd name="T24" fmla="*/ 534 w 596"/>
                <a:gd name="T25" fmla="*/ 0 h 583"/>
                <a:gd name="T26" fmla="*/ 61 w 596"/>
                <a:gd name="T27" fmla="*/ 0 h 583"/>
                <a:gd name="T28" fmla="*/ 0 w 596"/>
                <a:gd name="T29" fmla="*/ 62 h 583"/>
                <a:gd name="T30" fmla="*/ 0 w 596"/>
                <a:gd name="T31" fmla="*/ 345 h 583"/>
                <a:gd name="T32" fmla="*/ 61 w 596"/>
                <a:gd name="T33" fmla="*/ 406 h 583"/>
                <a:gd name="T34" fmla="*/ 245 w 596"/>
                <a:gd name="T35" fmla="*/ 406 h 583"/>
                <a:gd name="T36" fmla="*/ 245 w 596"/>
                <a:gd name="T37" fmla="*/ 462 h 583"/>
                <a:gd name="T38" fmla="*/ 61 w 596"/>
                <a:gd name="T39" fmla="*/ 462 h 583"/>
                <a:gd name="T40" fmla="*/ 0 w 596"/>
                <a:gd name="T41" fmla="*/ 524 h 583"/>
                <a:gd name="T42" fmla="*/ 0 w 596"/>
                <a:gd name="T43" fmla="*/ 570 h 583"/>
                <a:gd name="T44" fmla="*/ 12 w 596"/>
                <a:gd name="T45" fmla="*/ 583 h 583"/>
                <a:gd name="T46" fmla="*/ 583 w 596"/>
                <a:gd name="T47" fmla="*/ 583 h 583"/>
                <a:gd name="T48" fmla="*/ 596 w 596"/>
                <a:gd name="T49" fmla="*/ 570 h 583"/>
                <a:gd name="T50" fmla="*/ 596 w 596"/>
                <a:gd name="T51" fmla="*/ 524 h 583"/>
                <a:gd name="T52" fmla="*/ 534 w 596"/>
                <a:gd name="T53" fmla="*/ 462 h 583"/>
                <a:gd name="T54" fmla="*/ 351 w 596"/>
                <a:gd name="T55" fmla="*/ 462 h 583"/>
                <a:gd name="T56" fmla="*/ 351 w 596"/>
                <a:gd name="T57" fmla="*/ 406 h 583"/>
                <a:gd name="T58" fmla="*/ 534 w 596"/>
                <a:gd name="T59" fmla="*/ 406 h 583"/>
                <a:gd name="T60" fmla="*/ 544 w 596"/>
                <a:gd name="T61" fmla="*/ 345 h 583"/>
                <a:gd name="T62" fmla="*/ 544 w 596"/>
                <a:gd name="T63" fmla="*/ 62 h 583"/>
                <a:gd name="T64" fmla="*/ 534 w 596"/>
                <a:gd name="T65" fmla="*/ 52 h 583"/>
                <a:gd name="T66" fmla="*/ 61 w 596"/>
                <a:gd name="T67" fmla="*/ 52 h 583"/>
                <a:gd name="T68" fmla="*/ 51 w 596"/>
                <a:gd name="T69" fmla="*/ 62 h 583"/>
                <a:gd name="T70" fmla="*/ 51 w 596"/>
                <a:gd name="T71" fmla="*/ 345 h 583"/>
                <a:gd name="T72" fmla="*/ 61 w 596"/>
                <a:gd name="T73" fmla="*/ 355 h 583"/>
                <a:gd name="T74" fmla="*/ 534 w 596"/>
                <a:gd name="T75" fmla="*/ 355 h 583"/>
                <a:gd name="T76" fmla="*/ 544 w 596"/>
                <a:gd name="T77" fmla="*/ 345 h 5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96" h="583">
                  <a:moveTo>
                    <a:pt x="25" y="345"/>
                  </a:moveTo>
                  <a:lnTo>
                    <a:pt x="25" y="62"/>
                  </a:lnTo>
                  <a:cubicBezTo>
                    <a:pt x="25" y="42"/>
                    <a:pt x="41" y="26"/>
                    <a:pt x="61" y="26"/>
                  </a:cubicBezTo>
                  <a:lnTo>
                    <a:pt x="534" y="26"/>
                  </a:lnTo>
                  <a:cubicBezTo>
                    <a:pt x="554" y="26"/>
                    <a:pt x="570" y="42"/>
                    <a:pt x="570" y="62"/>
                  </a:cubicBezTo>
                  <a:lnTo>
                    <a:pt x="570" y="345"/>
                  </a:lnTo>
                  <a:cubicBezTo>
                    <a:pt x="570" y="365"/>
                    <a:pt x="554" y="381"/>
                    <a:pt x="534" y="381"/>
                  </a:cubicBezTo>
                  <a:lnTo>
                    <a:pt x="61" y="381"/>
                  </a:lnTo>
                  <a:cubicBezTo>
                    <a:pt x="41" y="381"/>
                    <a:pt x="25" y="365"/>
                    <a:pt x="25" y="345"/>
                  </a:cubicBezTo>
                  <a:close/>
                  <a:moveTo>
                    <a:pt x="534" y="406"/>
                  </a:moveTo>
                  <a:cubicBezTo>
                    <a:pt x="568" y="406"/>
                    <a:pt x="596" y="379"/>
                    <a:pt x="596" y="345"/>
                  </a:cubicBezTo>
                  <a:lnTo>
                    <a:pt x="596" y="62"/>
                  </a:lnTo>
                  <a:cubicBezTo>
                    <a:pt x="596" y="28"/>
                    <a:pt x="568" y="0"/>
                    <a:pt x="534" y="0"/>
                  </a:cubicBezTo>
                  <a:lnTo>
                    <a:pt x="61" y="0"/>
                  </a:lnTo>
                  <a:cubicBezTo>
                    <a:pt x="27" y="0"/>
                    <a:pt x="0" y="28"/>
                    <a:pt x="0" y="62"/>
                  </a:cubicBezTo>
                  <a:lnTo>
                    <a:pt x="0" y="345"/>
                  </a:lnTo>
                  <a:cubicBezTo>
                    <a:pt x="0" y="379"/>
                    <a:pt x="27" y="406"/>
                    <a:pt x="61" y="406"/>
                  </a:cubicBezTo>
                  <a:lnTo>
                    <a:pt x="245" y="406"/>
                  </a:lnTo>
                  <a:lnTo>
                    <a:pt x="245" y="462"/>
                  </a:lnTo>
                  <a:lnTo>
                    <a:pt x="61" y="462"/>
                  </a:lnTo>
                  <a:cubicBezTo>
                    <a:pt x="27" y="462"/>
                    <a:pt x="0" y="490"/>
                    <a:pt x="0" y="524"/>
                  </a:cubicBezTo>
                  <a:lnTo>
                    <a:pt x="0" y="570"/>
                  </a:lnTo>
                  <a:cubicBezTo>
                    <a:pt x="0" y="577"/>
                    <a:pt x="5" y="583"/>
                    <a:pt x="12" y="583"/>
                  </a:cubicBezTo>
                  <a:lnTo>
                    <a:pt x="583" y="583"/>
                  </a:lnTo>
                  <a:cubicBezTo>
                    <a:pt x="590" y="583"/>
                    <a:pt x="596" y="577"/>
                    <a:pt x="596" y="570"/>
                  </a:cubicBezTo>
                  <a:lnTo>
                    <a:pt x="596" y="524"/>
                  </a:lnTo>
                  <a:cubicBezTo>
                    <a:pt x="596" y="490"/>
                    <a:pt x="568" y="462"/>
                    <a:pt x="534" y="462"/>
                  </a:cubicBezTo>
                  <a:lnTo>
                    <a:pt x="351" y="462"/>
                  </a:lnTo>
                  <a:lnTo>
                    <a:pt x="351" y="406"/>
                  </a:lnTo>
                  <a:lnTo>
                    <a:pt x="534" y="406"/>
                  </a:lnTo>
                  <a:close/>
                  <a:moveTo>
                    <a:pt x="544" y="345"/>
                  </a:moveTo>
                  <a:lnTo>
                    <a:pt x="544" y="62"/>
                  </a:lnTo>
                  <a:cubicBezTo>
                    <a:pt x="544" y="56"/>
                    <a:pt x="540" y="52"/>
                    <a:pt x="534" y="52"/>
                  </a:cubicBezTo>
                  <a:lnTo>
                    <a:pt x="61" y="52"/>
                  </a:lnTo>
                  <a:cubicBezTo>
                    <a:pt x="56" y="52"/>
                    <a:pt x="51" y="56"/>
                    <a:pt x="51" y="62"/>
                  </a:cubicBezTo>
                  <a:lnTo>
                    <a:pt x="51" y="345"/>
                  </a:lnTo>
                  <a:cubicBezTo>
                    <a:pt x="51" y="350"/>
                    <a:pt x="56" y="355"/>
                    <a:pt x="61" y="355"/>
                  </a:cubicBezTo>
                  <a:lnTo>
                    <a:pt x="534" y="355"/>
                  </a:lnTo>
                  <a:cubicBezTo>
                    <a:pt x="540" y="355"/>
                    <a:pt x="544" y="350"/>
                    <a:pt x="544" y="34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71" tIns="34285" rIns="68571" bIns="34285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grpSp>
          <p:nvGrpSpPr>
            <p:cNvPr id="40" name="组合 39"/>
            <p:cNvGrpSpPr/>
            <p:nvPr/>
          </p:nvGrpSpPr>
          <p:grpSpPr>
            <a:xfrm>
              <a:off x="7574675" y="3380188"/>
              <a:ext cx="579519" cy="536289"/>
              <a:chOff x="2438399" y="4906963"/>
              <a:chExt cx="465137" cy="430213"/>
            </a:xfrm>
            <a:grpFill/>
          </p:grpSpPr>
          <p:sp>
            <p:nvSpPr>
              <p:cNvPr id="42" name="Freeform 43"/>
              <p:cNvSpPr>
                <a:spLocks noEditPoints="1"/>
              </p:cNvSpPr>
              <p:nvPr/>
            </p:nvSpPr>
            <p:spPr bwMode="auto">
              <a:xfrm>
                <a:off x="2438399" y="5080001"/>
                <a:ext cx="230187" cy="231775"/>
              </a:xfrm>
              <a:custGeom>
                <a:avLst/>
                <a:gdLst>
                  <a:gd name="T0" fmla="*/ 101 w 351"/>
                  <a:gd name="T1" fmla="*/ 239 h 353"/>
                  <a:gd name="T2" fmla="*/ 172 w 351"/>
                  <a:gd name="T3" fmla="*/ 119 h 353"/>
                  <a:gd name="T4" fmla="*/ 234 w 351"/>
                  <a:gd name="T5" fmla="*/ 151 h 353"/>
                  <a:gd name="T6" fmla="*/ 188 w 351"/>
                  <a:gd name="T7" fmla="*/ 0 h 353"/>
                  <a:gd name="T8" fmla="*/ 1 w 351"/>
                  <a:gd name="T9" fmla="*/ 31 h 353"/>
                  <a:gd name="T10" fmla="*/ 56 w 351"/>
                  <a:gd name="T11" fmla="*/ 60 h 353"/>
                  <a:gd name="T12" fmla="*/ 14 w 351"/>
                  <a:gd name="T13" fmla="*/ 123 h 353"/>
                  <a:gd name="T14" fmla="*/ 29 w 351"/>
                  <a:gd name="T15" fmla="*/ 201 h 353"/>
                  <a:gd name="T16" fmla="*/ 120 w 351"/>
                  <a:gd name="T17" fmla="*/ 332 h 353"/>
                  <a:gd name="T18" fmla="*/ 101 w 351"/>
                  <a:gd name="T19" fmla="*/ 239 h 353"/>
                  <a:gd name="T20" fmla="*/ 334 w 351"/>
                  <a:gd name="T21" fmla="*/ 214 h 353"/>
                  <a:gd name="T22" fmla="*/ 334 w 351"/>
                  <a:gd name="T23" fmla="*/ 214 h 353"/>
                  <a:gd name="T24" fmla="*/ 132 w 351"/>
                  <a:gd name="T25" fmla="*/ 221 h 353"/>
                  <a:gd name="T26" fmla="*/ 125 w 351"/>
                  <a:gd name="T27" fmla="*/ 282 h 353"/>
                  <a:gd name="T28" fmla="*/ 144 w 351"/>
                  <a:gd name="T29" fmla="*/ 340 h 353"/>
                  <a:gd name="T30" fmla="*/ 185 w 351"/>
                  <a:gd name="T31" fmla="*/ 353 h 353"/>
                  <a:gd name="T32" fmla="*/ 351 w 351"/>
                  <a:gd name="T33" fmla="*/ 345 h 353"/>
                  <a:gd name="T34" fmla="*/ 334 w 351"/>
                  <a:gd name="T35" fmla="*/ 214 h 3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51" h="353">
                    <a:moveTo>
                      <a:pt x="101" y="239"/>
                    </a:moveTo>
                    <a:cubicBezTo>
                      <a:pt x="102" y="212"/>
                      <a:pt x="149" y="149"/>
                      <a:pt x="172" y="119"/>
                    </a:cubicBezTo>
                    <a:lnTo>
                      <a:pt x="234" y="151"/>
                    </a:lnTo>
                    <a:lnTo>
                      <a:pt x="188" y="0"/>
                    </a:lnTo>
                    <a:lnTo>
                      <a:pt x="1" y="31"/>
                    </a:lnTo>
                    <a:lnTo>
                      <a:pt x="56" y="60"/>
                    </a:lnTo>
                    <a:cubicBezTo>
                      <a:pt x="43" y="77"/>
                      <a:pt x="24" y="104"/>
                      <a:pt x="14" y="123"/>
                    </a:cubicBezTo>
                    <a:cubicBezTo>
                      <a:pt x="0" y="154"/>
                      <a:pt x="14" y="172"/>
                      <a:pt x="29" y="201"/>
                    </a:cubicBezTo>
                    <a:cubicBezTo>
                      <a:pt x="44" y="230"/>
                      <a:pt x="120" y="332"/>
                      <a:pt x="120" y="332"/>
                    </a:cubicBezTo>
                    <a:cubicBezTo>
                      <a:pt x="120" y="332"/>
                      <a:pt x="100" y="276"/>
                      <a:pt x="101" y="239"/>
                    </a:cubicBezTo>
                    <a:close/>
                    <a:moveTo>
                      <a:pt x="334" y="214"/>
                    </a:moveTo>
                    <a:lnTo>
                      <a:pt x="334" y="214"/>
                    </a:lnTo>
                    <a:lnTo>
                      <a:pt x="132" y="221"/>
                    </a:lnTo>
                    <a:cubicBezTo>
                      <a:pt x="132" y="221"/>
                      <a:pt x="115" y="229"/>
                      <a:pt x="125" y="282"/>
                    </a:cubicBezTo>
                    <a:cubicBezTo>
                      <a:pt x="133" y="322"/>
                      <a:pt x="144" y="340"/>
                      <a:pt x="144" y="340"/>
                    </a:cubicBezTo>
                    <a:cubicBezTo>
                      <a:pt x="144" y="340"/>
                      <a:pt x="151" y="352"/>
                      <a:pt x="185" y="353"/>
                    </a:cubicBezTo>
                    <a:cubicBezTo>
                      <a:pt x="214" y="353"/>
                      <a:pt x="351" y="345"/>
                      <a:pt x="351" y="345"/>
                    </a:cubicBezTo>
                    <a:lnTo>
                      <a:pt x="334" y="2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3" name="Freeform 44"/>
              <p:cNvSpPr>
                <a:spLocks noEditPoints="1"/>
              </p:cNvSpPr>
              <p:nvPr/>
            </p:nvSpPr>
            <p:spPr bwMode="auto">
              <a:xfrm>
                <a:off x="2522537" y="4906963"/>
                <a:ext cx="295275" cy="161925"/>
              </a:xfrm>
              <a:custGeom>
                <a:avLst/>
                <a:gdLst>
                  <a:gd name="T0" fmla="*/ 222 w 450"/>
                  <a:gd name="T1" fmla="*/ 42 h 247"/>
                  <a:gd name="T2" fmla="*/ 285 w 450"/>
                  <a:gd name="T3" fmla="*/ 170 h 247"/>
                  <a:gd name="T4" fmla="*/ 226 w 450"/>
                  <a:gd name="T5" fmla="*/ 202 h 247"/>
                  <a:gd name="T6" fmla="*/ 401 w 450"/>
                  <a:gd name="T7" fmla="*/ 226 h 247"/>
                  <a:gd name="T8" fmla="*/ 450 w 450"/>
                  <a:gd name="T9" fmla="*/ 81 h 247"/>
                  <a:gd name="T10" fmla="*/ 397 w 450"/>
                  <a:gd name="T11" fmla="*/ 110 h 247"/>
                  <a:gd name="T12" fmla="*/ 366 w 450"/>
                  <a:gd name="T13" fmla="*/ 38 h 247"/>
                  <a:gd name="T14" fmla="*/ 293 w 450"/>
                  <a:gd name="T15" fmla="*/ 5 h 247"/>
                  <a:gd name="T16" fmla="*/ 134 w 450"/>
                  <a:gd name="T17" fmla="*/ 3 h 247"/>
                  <a:gd name="T18" fmla="*/ 222 w 450"/>
                  <a:gd name="T19" fmla="*/ 42 h 247"/>
                  <a:gd name="T20" fmla="*/ 119 w 450"/>
                  <a:gd name="T21" fmla="*/ 247 h 247"/>
                  <a:gd name="T22" fmla="*/ 119 w 450"/>
                  <a:gd name="T23" fmla="*/ 247 h 247"/>
                  <a:gd name="T24" fmla="*/ 221 w 450"/>
                  <a:gd name="T25" fmla="*/ 78 h 247"/>
                  <a:gd name="T26" fmla="*/ 173 w 450"/>
                  <a:gd name="T27" fmla="*/ 37 h 247"/>
                  <a:gd name="T28" fmla="*/ 115 w 450"/>
                  <a:gd name="T29" fmla="*/ 18 h 247"/>
                  <a:gd name="T30" fmla="*/ 82 w 450"/>
                  <a:gd name="T31" fmla="*/ 44 h 247"/>
                  <a:gd name="T32" fmla="*/ 0 w 450"/>
                  <a:gd name="T33" fmla="*/ 185 h 247"/>
                  <a:gd name="T34" fmla="*/ 119 w 450"/>
                  <a:gd name="T35" fmla="*/ 247 h 2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50" h="247">
                    <a:moveTo>
                      <a:pt x="222" y="42"/>
                    </a:moveTo>
                    <a:cubicBezTo>
                      <a:pt x="245" y="58"/>
                      <a:pt x="273" y="134"/>
                      <a:pt x="285" y="170"/>
                    </a:cubicBezTo>
                    <a:lnTo>
                      <a:pt x="226" y="202"/>
                    </a:lnTo>
                    <a:lnTo>
                      <a:pt x="401" y="226"/>
                    </a:lnTo>
                    <a:lnTo>
                      <a:pt x="450" y="81"/>
                    </a:lnTo>
                    <a:lnTo>
                      <a:pt x="397" y="110"/>
                    </a:lnTo>
                    <a:cubicBezTo>
                      <a:pt x="389" y="89"/>
                      <a:pt x="377" y="57"/>
                      <a:pt x="366" y="38"/>
                    </a:cubicBezTo>
                    <a:cubicBezTo>
                      <a:pt x="347" y="8"/>
                      <a:pt x="325" y="10"/>
                      <a:pt x="293" y="5"/>
                    </a:cubicBezTo>
                    <a:cubicBezTo>
                      <a:pt x="260" y="0"/>
                      <a:pt x="134" y="3"/>
                      <a:pt x="134" y="3"/>
                    </a:cubicBezTo>
                    <a:cubicBezTo>
                      <a:pt x="134" y="3"/>
                      <a:pt x="192" y="19"/>
                      <a:pt x="222" y="42"/>
                    </a:cubicBezTo>
                    <a:close/>
                    <a:moveTo>
                      <a:pt x="119" y="247"/>
                    </a:moveTo>
                    <a:lnTo>
                      <a:pt x="119" y="247"/>
                    </a:lnTo>
                    <a:lnTo>
                      <a:pt x="221" y="78"/>
                    </a:lnTo>
                    <a:cubicBezTo>
                      <a:pt x="221" y="78"/>
                      <a:pt x="223" y="60"/>
                      <a:pt x="173" y="37"/>
                    </a:cubicBezTo>
                    <a:cubicBezTo>
                      <a:pt x="136" y="19"/>
                      <a:pt x="115" y="18"/>
                      <a:pt x="115" y="18"/>
                    </a:cubicBezTo>
                    <a:cubicBezTo>
                      <a:pt x="115" y="18"/>
                      <a:pt x="100" y="17"/>
                      <a:pt x="82" y="44"/>
                    </a:cubicBezTo>
                    <a:cubicBezTo>
                      <a:pt x="66" y="68"/>
                      <a:pt x="0" y="185"/>
                      <a:pt x="0" y="185"/>
                    </a:cubicBezTo>
                    <a:lnTo>
                      <a:pt x="119" y="24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Freeform 45"/>
              <p:cNvSpPr>
                <a:spLocks noEditPoints="1"/>
              </p:cNvSpPr>
              <p:nvPr/>
            </p:nvSpPr>
            <p:spPr bwMode="auto">
              <a:xfrm>
                <a:off x="2692399" y="5038726"/>
                <a:ext cx="211137" cy="298450"/>
              </a:xfrm>
              <a:custGeom>
                <a:avLst/>
                <a:gdLst>
                  <a:gd name="T0" fmla="*/ 256 w 324"/>
                  <a:gd name="T1" fmla="*/ 262 h 453"/>
                  <a:gd name="T2" fmla="*/ 114 w 324"/>
                  <a:gd name="T3" fmla="*/ 265 h 453"/>
                  <a:gd name="T4" fmla="*/ 105 w 324"/>
                  <a:gd name="T5" fmla="*/ 198 h 453"/>
                  <a:gd name="T6" fmla="*/ 0 w 324"/>
                  <a:gd name="T7" fmla="*/ 331 h 453"/>
                  <a:gd name="T8" fmla="*/ 137 w 324"/>
                  <a:gd name="T9" fmla="*/ 453 h 453"/>
                  <a:gd name="T10" fmla="*/ 130 w 324"/>
                  <a:gd name="T11" fmla="*/ 392 h 453"/>
                  <a:gd name="T12" fmla="*/ 207 w 324"/>
                  <a:gd name="T13" fmla="*/ 394 h 453"/>
                  <a:gd name="T14" fmla="*/ 265 w 324"/>
                  <a:gd name="T15" fmla="*/ 341 h 453"/>
                  <a:gd name="T16" fmla="*/ 324 w 324"/>
                  <a:gd name="T17" fmla="*/ 198 h 453"/>
                  <a:gd name="T18" fmla="*/ 256 w 324"/>
                  <a:gd name="T19" fmla="*/ 262 h 453"/>
                  <a:gd name="T20" fmla="*/ 102 w 324"/>
                  <a:gd name="T21" fmla="*/ 82 h 453"/>
                  <a:gd name="T22" fmla="*/ 102 w 324"/>
                  <a:gd name="T23" fmla="*/ 82 h 453"/>
                  <a:gd name="T24" fmla="*/ 223 w 324"/>
                  <a:gd name="T25" fmla="*/ 246 h 453"/>
                  <a:gd name="T26" fmla="*/ 279 w 324"/>
                  <a:gd name="T27" fmla="*/ 219 h 453"/>
                  <a:gd name="T28" fmla="*/ 317 w 324"/>
                  <a:gd name="T29" fmla="*/ 174 h 453"/>
                  <a:gd name="T30" fmla="*/ 305 w 324"/>
                  <a:gd name="T31" fmla="*/ 134 h 453"/>
                  <a:gd name="T32" fmla="*/ 203 w 324"/>
                  <a:gd name="T33" fmla="*/ 0 h 453"/>
                  <a:gd name="T34" fmla="*/ 102 w 324"/>
                  <a:gd name="T35" fmla="*/ 82 h 4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24" h="453">
                    <a:moveTo>
                      <a:pt x="256" y="262"/>
                    </a:moveTo>
                    <a:cubicBezTo>
                      <a:pt x="232" y="276"/>
                      <a:pt x="152" y="269"/>
                      <a:pt x="114" y="265"/>
                    </a:cubicBezTo>
                    <a:lnTo>
                      <a:pt x="105" y="198"/>
                    </a:lnTo>
                    <a:lnTo>
                      <a:pt x="0" y="331"/>
                    </a:lnTo>
                    <a:lnTo>
                      <a:pt x="137" y="453"/>
                    </a:lnTo>
                    <a:lnTo>
                      <a:pt x="130" y="392"/>
                    </a:lnTo>
                    <a:cubicBezTo>
                      <a:pt x="152" y="394"/>
                      <a:pt x="186" y="396"/>
                      <a:pt x="207" y="394"/>
                    </a:cubicBezTo>
                    <a:cubicBezTo>
                      <a:pt x="242" y="390"/>
                      <a:pt x="249" y="369"/>
                      <a:pt x="265" y="341"/>
                    </a:cubicBezTo>
                    <a:cubicBezTo>
                      <a:pt x="281" y="314"/>
                      <a:pt x="324" y="198"/>
                      <a:pt x="324" y="198"/>
                    </a:cubicBezTo>
                    <a:cubicBezTo>
                      <a:pt x="324" y="198"/>
                      <a:pt x="288" y="243"/>
                      <a:pt x="256" y="262"/>
                    </a:cubicBezTo>
                    <a:close/>
                    <a:moveTo>
                      <a:pt x="102" y="82"/>
                    </a:moveTo>
                    <a:lnTo>
                      <a:pt x="102" y="82"/>
                    </a:lnTo>
                    <a:lnTo>
                      <a:pt x="223" y="246"/>
                    </a:lnTo>
                    <a:cubicBezTo>
                      <a:pt x="223" y="246"/>
                      <a:pt x="239" y="255"/>
                      <a:pt x="279" y="219"/>
                    </a:cubicBezTo>
                    <a:cubicBezTo>
                      <a:pt x="308" y="192"/>
                      <a:pt x="317" y="174"/>
                      <a:pt x="317" y="174"/>
                    </a:cubicBezTo>
                    <a:cubicBezTo>
                      <a:pt x="317" y="174"/>
                      <a:pt x="323" y="161"/>
                      <a:pt x="305" y="134"/>
                    </a:cubicBezTo>
                    <a:cubicBezTo>
                      <a:pt x="288" y="108"/>
                      <a:pt x="203" y="0"/>
                      <a:pt x="203" y="0"/>
                    </a:cubicBezTo>
                    <a:lnTo>
                      <a:pt x="102" y="8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41" name="Freeform 46"/>
            <p:cNvSpPr>
              <a:spLocks noEditPoints="1"/>
            </p:cNvSpPr>
            <p:nvPr/>
          </p:nvSpPr>
          <p:spPr bwMode="auto">
            <a:xfrm>
              <a:off x="7679503" y="4150066"/>
              <a:ext cx="431179" cy="556078"/>
            </a:xfrm>
            <a:custGeom>
              <a:avLst/>
              <a:gdLst>
                <a:gd name="T0" fmla="*/ 394 w 527"/>
                <a:gd name="T1" fmla="*/ 362 h 679"/>
                <a:gd name="T2" fmla="*/ 340 w 527"/>
                <a:gd name="T3" fmla="*/ 239 h 679"/>
                <a:gd name="T4" fmla="*/ 276 w 527"/>
                <a:gd name="T5" fmla="*/ 270 h 679"/>
                <a:gd name="T6" fmla="*/ 257 w 527"/>
                <a:gd name="T7" fmla="*/ 247 h 679"/>
                <a:gd name="T8" fmla="*/ 256 w 527"/>
                <a:gd name="T9" fmla="*/ 242 h 679"/>
                <a:gd name="T10" fmla="*/ 255 w 527"/>
                <a:gd name="T11" fmla="*/ 237 h 679"/>
                <a:gd name="T12" fmla="*/ 255 w 527"/>
                <a:gd name="T13" fmla="*/ 231 h 679"/>
                <a:gd name="T14" fmla="*/ 255 w 527"/>
                <a:gd name="T15" fmla="*/ 227 h 679"/>
                <a:gd name="T16" fmla="*/ 256 w 527"/>
                <a:gd name="T17" fmla="*/ 222 h 679"/>
                <a:gd name="T18" fmla="*/ 258 w 527"/>
                <a:gd name="T19" fmla="*/ 217 h 679"/>
                <a:gd name="T20" fmla="*/ 261 w 527"/>
                <a:gd name="T21" fmla="*/ 211 h 679"/>
                <a:gd name="T22" fmla="*/ 275 w 527"/>
                <a:gd name="T23" fmla="*/ 196 h 679"/>
                <a:gd name="T24" fmla="*/ 437 w 527"/>
                <a:gd name="T25" fmla="*/ 174 h 679"/>
                <a:gd name="T26" fmla="*/ 349 w 527"/>
                <a:gd name="T27" fmla="*/ 69 h 679"/>
                <a:gd name="T28" fmla="*/ 274 w 527"/>
                <a:gd name="T29" fmla="*/ 138 h 679"/>
                <a:gd name="T30" fmla="*/ 254 w 527"/>
                <a:gd name="T31" fmla="*/ 138 h 679"/>
                <a:gd name="T32" fmla="*/ 225 w 527"/>
                <a:gd name="T33" fmla="*/ 144 h 679"/>
                <a:gd name="T34" fmla="*/ 207 w 527"/>
                <a:gd name="T35" fmla="*/ 150 h 679"/>
                <a:gd name="T36" fmla="*/ 198 w 527"/>
                <a:gd name="T37" fmla="*/ 155 h 679"/>
                <a:gd name="T38" fmla="*/ 189 w 527"/>
                <a:gd name="T39" fmla="*/ 159 h 679"/>
                <a:gd name="T40" fmla="*/ 181 w 527"/>
                <a:gd name="T41" fmla="*/ 165 h 679"/>
                <a:gd name="T42" fmla="*/ 165 w 527"/>
                <a:gd name="T43" fmla="*/ 177 h 679"/>
                <a:gd name="T44" fmla="*/ 158 w 527"/>
                <a:gd name="T45" fmla="*/ 184 h 679"/>
                <a:gd name="T46" fmla="*/ 151 w 527"/>
                <a:gd name="T47" fmla="*/ 193 h 679"/>
                <a:gd name="T48" fmla="*/ 145 w 527"/>
                <a:gd name="T49" fmla="*/ 200 h 679"/>
                <a:gd name="T50" fmla="*/ 138 w 527"/>
                <a:gd name="T51" fmla="*/ 211 h 679"/>
                <a:gd name="T52" fmla="*/ 181 w 527"/>
                <a:gd name="T53" fmla="*/ 430 h 679"/>
                <a:gd name="T54" fmla="*/ 17 w 527"/>
                <a:gd name="T55" fmla="*/ 580 h 679"/>
                <a:gd name="T56" fmla="*/ 44 w 527"/>
                <a:gd name="T57" fmla="*/ 667 h 679"/>
                <a:gd name="T58" fmla="*/ 91 w 527"/>
                <a:gd name="T59" fmla="*/ 614 h 679"/>
                <a:gd name="T60" fmla="*/ 140 w 527"/>
                <a:gd name="T61" fmla="*/ 532 h 679"/>
                <a:gd name="T62" fmla="*/ 253 w 527"/>
                <a:gd name="T63" fmla="*/ 434 h 679"/>
                <a:gd name="T64" fmla="*/ 256 w 527"/>
                <a:gd name="T65" fmla="*/ 434 h 679"/>
                <a:gd name="T66" fmla="*/ 264 w 527"/>
                <a:gd name="T67" fmla="*/ 435 h 679"/>
                <a:gd name="T68" fmla="*/ 272 w 527"/>
                <a:gd name="T69" fmla="*/ 435 h 679"/>
                <a:gd name="T70" fmla="*/ 280 w 527"/>
                <a:gd name="T71" fmla="*/ 434 h 679"/>
                <a:gd name="T72" fmla="*/ 301 w 527"/>
                <a:gd name="T73" fmla="*/ 198 h 679"/>
                <a:gd name="T74" fmla="*/ 298 w 527"/>
                <a:gd name="T75" fmla="*/ 190 h 679"/>
                <a:gd name="T76" fmla="*/ 329 w 527"/>
                <a:gd name="T77" fmla="*/ 203 h 679"/>
                <a:gd name="T78" fmla="*/ 364 w 527"/>
                <a:gd name="T79" fmla="*/ 87 h 679"/>
                <a:gd name="T80" fmla="*/ 485 w 527"/>
                <a:gd name="T81" fmla="*/ 44 h 679"/>
                <a:gd name="T82" fmla="*/ 376 w 527"/>
                <a:gd name="T83" fmla="*/ 187 h 679"/>
                <a:gd name="T84" fmla="*/ 366 w 527"/>
                <a:gd name="T85" fmla="*/ 176 h 679"/>
                <a:gd name="T86" fmla="*/ 364 w 527"/>
                <a:gd name="T87" fmla="*/ 175 h 679"/>
                <a:gd name="T88" fmla="*/ 358 w 527"/>
                <a:gd name="T89" fmla="*/ 170 h 679"/>
                <a:gd name="T90" fmla="*/ 351 w 527"/>
                <a:gd name="T91" fmla="*/ 165 h 679"/>
                <a:gd name="T92" fmla="*/ 342 w 527"/>
                <a:gd name="T93" fmla="*/ 159 h 679"/>
                <a:gd name="T94" fmla="*/ 333 w 527"/>
                <a:gd name="T95" fmla="*/ 154 h 679"/>
                <a:gd name="T96" fmla="*/ 313 w 527"/>
                <a:gd name="T97" fmla="*/ 145 h 679"/>
                <a:gd name="T98" fmla="*/ 37 w 527"/>
                <a:gd name="T99" fmla="*/ 592 h 679"/>
                <a:gd name="T100" fmla="*/ 125 w 527"/>
                <a:gd name="T101" fmla="*/ 444 h 679"/>
                <a:gd name="T102" fmla="*/ 41 w 527"/>
                <a:gd name="T103" fmla="*/ 613 h 679"/>
                <a:gd name="T104" fmla="*/ 37 w 527"/>
                <a:gd name="T105" fmla="*/ 592 h 6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527" h="679">
                  <a:moveTo>
                    <a:pt x="320" y="425"/>
                  </a:moveTo>
                  <a:cubicBezTo>
                    <a:pt x="350" y="413"/>
                    <a:pt x="376" y="392"/>
                    <a:pt x="394" y="362"/>
                  </a:cubicBezTo>
                  <a:cubicBezTo>
                    <a:pt x="421" y="316"/>
                    <a:pt x="421" y="262"/>
                    <a:pt x="398" y="217"/>
                  </a:cubicBezTo>
                  <a:cubicBezTo>
                    <a:pt x="378" y="228"/>
                    <a:pt x="358" y="236"/>
                    <a:pt x="340" y="239"/>
                  </a:cubicBezTo>
                  <a:cubicBezTo>
                    <a:pt x="339" y="245"/>
                    <a:pt x="338" y="250"/>
                    <a:pt x="335" y="255"/>
                  </a:cubicBezTo>
                  <a:cubicBezTo>
                    <a:pt x="322" y="275"/>
                    <a:pt x="296" y="282"/>
                    <a:pt x="276" y="270"/>
                  </a:cubicBezTo>
                  <a:cubicBezTo>
                    <a:pt x="268" y="265"/>
                    <a:pt x="262" y="259"/>
                    <a:pt x="259" y="251"/>
                  </a:cubicBezTo>
                  <a:cubicBezTo>
                    <a:pt x="258" y="250"/>
                    <a:pt x="257" y="248"/>
                    <a:pt x="257" y="247"/>
                  </a:cubicBezTo>
                  <a:cubicBezTo>
                    <a:pt x="257" y="246"/>
                    <a:pt x="257" y="246"/>
                    <a:pt x="257" y="246"/>
                  </a:cubicBezTo>
                  <a:cubicBezTo>
                    <a:pt x="256" y="245"/>
                    <a:pt x="256" y="243"/>
                    <a:pt x="256" y="242"/>
                  </a:cubicBezTo>
                  <a:cubicBezTo>
                    <a:pt x="256" y="242"/>
                    <a:pt x="256" y="241"/>
                    <a:pt x="255" y="241"/>
                  </a:cubicBezTo>
                  <a:cubicBezTo>
                    <a:pt x="255" y="240"/>
                    <a:pt x="255" y="238"/>
                    <a:pt x="255" y="237"/>
                  </a:cubicBezTo>
                  <a:cubicBezTo>
                    <a:pt x="255" y="237"/>
                    <a:pt x="255" y="236"/>
                    <a:pt x="255" y="236"/>
                  </a:cubicBezTo>
                  <a:cubicBezTo>
                    <a:pt x="255" y="235"/>
                    <a:pt x="255" y="233"/>
                    <a:pt x="255" y="231"/>
                  </a:cubicBezTo>
                  <a:cubicBezTo>
                    <a:pt x="255" y="231"/>
                    <a:pt x="255" y="231"/>
                    <a:pt x="255" y="231"/>
                  </a:cubicBezTo>
                  <a:cubicBezTo>
                    <a:pt x="255" y="230"/>
                    <a:pt x="255" y="228"/>
                    <a:pt x="255" y="227"/>
                  </a:cubicBezTo>
                  <a:cubicBezTo>
                    <a:pt x="255" y="226"/>
                    <a:pt x="255" y="226"/>
                    <a:pt x="255" y="225"/>
                  </a:cubicBezTo>
                  <a:cubicBezTo>
                    <a:pt x="256" y="224"/>
                    <a:pt x="256" y="223"/>
                    <a:pt x="256" y="222"/>
                  </a:cubicBezTo>
                  <a:cubicBezTo>
                    <a:pt x="256" y="221"/>
                    <a:pt x="257" y="221"/>
                    <a:pt x="257" y="220"/>
                  </a:cubicBezTo>
                  <a:cubicBezTo>
                    <a:pt x="257" y="219"/>
                    <a:pt x="257" y="218"/>
                    <a:pt x="258" y="217"/>
                  </a:cubicBezTo>
                  <a:cubicBezTo>
                    <a:pt x="258" y="217"/>
                    <a:pt x="258" y="216"/>
                    <a:pt x="258" y="216"/>
                  </a:cubicBezTo>
                  <a:cubicBezTo>
                    <a:pt x="259" y="214"/>
                    <a:pt x="260" y="213"/>
                    <a:pt x="261" y="211"/>
                  </a:cubicBezTo>
                  <a:cubicBezTo>
                    <a:pt x="262" y="210"/>
                    <a:pt x="263" y="208"/>
                    <a:pt x="264" y="207"/>
                  </a:cubicBezTo>
                  <a:cubicBezTo>
                    <a:pt x="267" y="203"/>
                    <a:pt x="271" y="199"/>
                    <a:pt x="275" y="196"/>
                  </a:cubicBezTo>
                  <a:cubicBezTo>
                    <a:pt x="277" y="203"/>
                    <a:pt x="279" y="209"/>
                    <a:pt x="283" y="213"/>
                  </a:cubicBezTo>
                  <a:cubicBezTo>
                    <a:pt x="307" y="242"/>
                    <a:pt x="376" y="225"/>
                    <a:pt x="437" y="174"/>
                  </a:cubicBezTo>
                  <a:cubicBezTo>
                    <a:pt x="498" y="123"/>
                    <a:pt x="527" y="58"/>
                    <a:pt x="503" y="29"/>
                  </a:cubicBezTo>
                  <a:cubicBezTo>
                    <a:pt x="479" y="0"/>
                    <a:pt x="410" y="18"/>
                    <a:pt x="349" y="69"/>
                  </a:cubicBezTo>
                  <a:cubicBezTo>
                    <a:pt x="322" y="91"/>
                    <a:pt x="302" y="116"/>
                    <a:pt x="289" y="140"/>
                  </a:cubicBezTo>
                  <a:cubicBezTo>
                    <a:pt x="284" y="139"/>
                    <a:pt x="279" y="138"/>
                    <a:pt x="274" y="138"/>
                  </a:cubicBezTo>
                  <a:lnTo>
                    <a:pt x="274" y="138"/>
                  </a:lnTo>
                  <a:cubicBezTo>
                    <a:pt x="268" y="138"/>
                    <a:pt x="261" y="138"/>
                    <a:pt x="254" y="138"/>
                  </a:cubicBezTo>
                  <a:cubicBezTo>
                    <a:pt x="254" y="138"/>
                    <a:pt x="254" y="138"/>
                    <a:pt x="254" y="138"/>
                  </a:cubicBezTo>
                  <a:cubicBezTo>
                    <a:pt x="244" y="139"/>
                    <a:pt x="235" y="141"/>
                    <a:pt x="225" y="144"/>
                  </a:cubicBezTo>
                  <a:cubicBezTo>
                    <a:pt x="225" y="144"/>
                    <a:pt x="225" y="144"/>
                    <a:pt x="225" y="144"/>
                  </a:cubicBezTo>
                  <a:cubicBezTo>
                    <a:pt x="219" y="145"/>
                    <a:pt x="213" y="148"/>
                    <a:pt x="207" y="150"/>
                  </a:cubicBezTo>
                  <a:cubicBezTo>
                    <a:pt x="206" y="150"/>
                    <a:pt x="206" y="151"/>
                    <a:pt x="206" y="151"/>
                  </a:cubicBezTo>
                  <a:cubicBezTo>
                    <a:pt x="203" y="152"/>
                    <a:pt x="200" y="153"/>
                    <a:pt x="198" y="155"/>
                  </a:cubicBezTo>
                  <a:cubicBezTo>
                    <a:pt x="197" y="155"/>
                    <a:pt x="197" y="155"/>
                    <a:pt x="197" y="155"/>
                  </a:cubicBezTo>
                  <a:cubicBezTo>
                    <a:pt x="194" y="156"/>
                    <a:pt x="191" y="158"/>
                    <a:pt x="189" y="159"/>
                  </a:cubicBezTo>
                  <a:cubicBezTo>
                    <a:pt x="188" y="160"/>
                    <a:pt x="188" y="160"/>
                    <a:pt x="188" y="160"/>
                  </a:cubicBezTo>
                  <a:cubicBezTo>
                    <a:pt x="185" y="162"/>
                    <a:pt x="183" y="163"/>
                    <a:pt x="181" y="165"/>
                  </a:cubicBezTo>
                  <a:cubicBezTo>
                    <a:pt x="180" y="165"/>
                    <a:pt x="180" y="165"/>
                    <a:pt x="179" y="166"/>
                  </a:cubicBezTo>
                  <a:cubicBezTo>
                    <a:pt x="174" y="169"/>
                    <a:pt x="170" y="173"/>
                    <a:pt x="165" y="177"/>
                  </a:cubicBezTo>
                  <a:cubicBezTo>
                    <a:pt x="165" y="178"/>
                    <a:pt x="164" y="178"/>
                    <a:pt x="163" y="179"/>
                  </a:cubicBezTo>
                  <a:cubicBezTo>
                    <a:pt x="162" y="181"/>
                    <a:pt x="160" y="183"/>
                    <a:pt x="158" y="184"/>
                  </a:cubicBezTo>
                  <a:cubicBezTo>
                    <a:pt x="158" y="185"/>
                    <a:pt x="157" y="185"/>
                    <a:pt x="157" y="186"/>
                  </a:cubicBezTo>
                  <a:cubicBezTo>
                    <a:pt x="155" y="188"/>
                    <a:pt x="153" y="190"/>
                    <a:pt x="151" y="193"/>
                  </a:cubicBezTo>
                  <a:cubicBezTo>
                    <a:pt x="150" y="193"/>
                    <a:pt x="150" y="194"/>
                    <a:pt x="149" y="194"/>
                  </a:cubicBezTo>
                  <a:cubicBezTo>
                    <a:pt x="148" y="196"/>
                    <a:pt x="146" y="198"/>
                    <a:pt x="145" y="200"/>
                  </a:cubicBezTo>
                  <a:cubicBezTo>
                    <a:pt x="144" y="201"/>
                    <a:pt x="144" y="202"/>
                    <a:pt x="143" y="203"/>
                  </a:cubicBezTo>
                  <a:cubicBezTo>
                    <a:pt x="142" y="205"/>
                    <a:pt x="140" y="208"/>
                    <a:pt x="138" y="211"/>
                  </a:cubicBezTo>
                  <a:cubicBezTo>
                    <a:pt x="96" y="281"/>
                    <a:pt x="120" y="372"/>
                    <a:pt x="190" y="414"/>
                  </a:cubicBezTo>
                  <a:lnTo>
                    <a:pt x="181" y="430"/>
                  </a:lnTo>
                  <a:cubicBezTo>
                    <a:pt x="161" y="418"/>
                    <a:pt x="145" y="403"/>
                    <a:pt x="132" y="386"/>
                  </a:cubicBezTo>
                  <a:lnTo>
                    <a:pt x="17" y="580"/>
                  </a:lnTo>
                  <a:cubicBezTo>
                    <a:pt x="0" y="609"/>
                    <a:pt x="9" y="647"/>
                    <a:pt x="39" y="664"/>
                  </a:cubicBezTo>
                  <a:lnTo>
                    <a:pt x="44" y="667"/>
                  </a:lnTo>
                  <a:cubicBezTo>
                    <a:pt x="64" y="679"/>
                    <a:pt x="88" y="678"/>
                    <a:pt x="106" y="667"/>
                  </a:cubicBezTo>
                  <a:lnTo>
                    <a:pt x="91" y="614"/>
                  </a:lnTo>
                  <a:lnTo>
                    <a:pt x="158" y="595"/>
                  </a:lnTo>
                  <a:lnTo>
                    <a:pt x="140" y="532"/>
                  </a:lnTo>
                  <a:lnTo>
                    <a:pt x="204" y="519"/>
                  </a:lnTo>
                  <a:lnTo>
                    <a:pt x="253" y="434"/>
                  </a:lnTo>
                  <a:cubicBezTo>
                    <a:pt x="254" y="434"/>
                    <a:pt x="254" y="434"/>
                    <a:pt x="255" y="434"/>
                  </a:cubicBezTo>
                  <a:cubicBezTo>
                    <a:pt x="255" y="434"/>
                    <a:pt x="256" y="434"/>
                    <a:pt x="256" y="434"/>
                  </a:cubicBezTo>
                  <a:cubicBezTo>
                    <a:pt x="258" y="435"/>
                    <a:pt x="260" y="435"/>
                    <a:pt x="263" y="435"/>
                  </a:cubicBezTo>
                  <a:cubicBezTo>
                    <a:pt x="263" y="435"/>
                    <a:pt x="264" y="435"/>
                    <a:pt x="264" y="435"/>
                  </a:cubicBezTo>
                  <a:cubicBezTo>
                    <a:pt x="266" y="435"/>
                    <a:pt x="269" y="435"/>
                    <a:pt x="271" y="435"/>
                  </a:cubicBezTo>
                  <a:cubicBezTo>
                    <a:pt x="271" y="435"/>
                    <a:pt x="272" y="435"/>
                    <a:pt x="272" y="435"/>
                  </a:cubicBezTo>
                  <a:cubicBezTo>
                    <a:pt x="275" y="435"/>
                    <a:pt x="277" y="434"/>
                    <a:pt x="280" y="434"/>
                  </a:cubicBezTo>
                  <a:cubicBezTo>
                    <a:pt x="280" y="434"/>
                    <a:pt x="280" y="434"/>
                    <a:pt x="280" y="434"/>
                  </a:cubicBezTo>
                  <a:cubicBezTo>
                    <a:pt x="294" y="433"/>
                    <a:pt x="307" y="430"/>
                    <a:pt x="320" y="425"/>
                  </a:cubicBezTo>
                  <a:close/>
                  <a:moveTo>
                    <a:pt x="301" y="198"/>
                  </a:moveTo>
                  <a:lnTo>
                    <a:pt x="301" y="198"/>
                  </a:lnTo>
                  <a:cubicBezTo>
                    <a:pt x="299" y="196"/>
                    <a:pt x="298" y="194"/>
                    <a:pt x="298" y="190"/>
                  </a:cubicBezTo>
                  <a:cubicBezTo>
                    <a:pt x="305" y="190"/>
                    <a:pt x="313" y="192"/>
                    <a:pt x="320" y="196"/>
                  </a:cubicBezTo>
                  <a:cubicBezTo>
                    <a:pt x="323" y="198"/>
                    <a:pt x="326" y="201"/>
                    <a:pt x="329" y="203"/>
                  </a:cubicBezTo>
                  <a:cubicBezTo>
                    <a:pt x="315" y="205"/>
                    <a:pt x="305" y="203"/>
                    <a:pt x="301" y="198"/>
                  </a:cubicBezTo>
                  <a:close/>
                  <a:moveTo>
                    <a:pt x="364" y="87"/>
                  </a:moveTo>
                  <a:lnTo>
                    <a:pt x="364" y="87"/>
                  </a:lnTo>
                  <a:cubicBezTo>
                    <a:pt x="419" y="40"/>
                    <a:pt x="474" y="30"/>
                    <a:pt x="485" y="44"/>
                  </a:cubicBezTo>
                  <a:cubicBezTo>
                    <a:pt x="497" y="58"/>
                    <a:pt x="477" y="110"/>
                    <a:pt x="422" y="156"/>
                  </a:cubicBezTo>
                  <a:cubicBezTo>
                    <a:pt x="406" y="169"/>
                    <a:pt x="391" y="179"/>
                    <a:pt x="376" y="187"/>
                  </a:cubicBezTo>
                  <a:cubicBezTo>
                    <a:pt x="373" y="183"/>
                    <a:pt x="370" y="180"/>
                    <a:pt x="366" y="176"/>
                  </a:cubicBezTo>
                  <a:cubicBezTo>
                    <a:pt x="366" y="176"/>
                    <a:pt x="366" y="176"/>
                    <a:pt x="366" y="176"/>
                  </a:cubicBezTo>
                  <a:cubicBezTo>
                    <a:pt x="366" y="176"/>
                    <a:pt x="366" y="176"/>
                    <a:pt x="366" y="176"/>
                  </a:cubicBezTo>
                  <a:cubicBezTo>
                    <a:pt x="365" y="176"/>
                    <a:pt x="365" y="175"/>
                    <a:pt x="364" y="175"/>
                  </a:cubicBezTo>
                  <a:cubicBezTo>
                    <a:pt x="363" y="174"/>
                    <a:pt x="362" y="173"/>
                    <a:pt x="360" y="171"/>
                  </a:cubicBezTo>
                  <a:cubicBezTo>
                    <a:pt x="360" y="171"/>
                    <a:pt x="359" y="170"/>
                    <a:pt x="358" y="170"/>
                  </a:cubicBezTo>
                  <a:cubicBezTo>
                    <a:pt x="357" y="169"/>
                    <a:pt x="356" y="168"/>
                    <a:pt x="354" y="167"/>
                  </a:cubicBezTo>
                  <a:cubicBezTo>
                    <a:pt x="353" y="166"/>
                    <a:pt x="352" y="165"/>
                    <a:pt x="351" y="165"/>
                  </a:cubicBezTo>
                  <a:cubicBezTo>
                    <a:pt x="350" y="164"/>
                    <a:pt x="349" y="163"/>
                    <a:pt x="348" y="163"/>
                  </a:cubicBezTo>
                  <a:cubicBezTo>
                    <a:pt x="346" y="161"/>
                    <a:pt x="344" y="160"/>
                    <a:pt x="342" y="159"/>
                  </a:cubicBezTo>
                  <a:cubicBezTo>
                    <a:pt x="339" y="157"/>
                    <a:pt x="337" y="156"/>
                    <a:pt x="334" y="154"/>
                  </a:cubicBezTo>
                  <a:cubicBezTo>
                    <a:pt x="334" y="154"/>
                    <a:pt x="334" y="154"/>
                    <a:pt x="333" y="154"/>
                  </a:cubicBezTo>
                  <a:cubicBezTo>
                    <a:pt x="331" y="153"/>
                    <a:pt x="328" y="151"/>
                    <a:pt x="326" y="150"/>
                  </a:cubicBezTo>
                  <a:cubicBezTo>
                    <a:pt x="321" y="148"/>
                    <a:pt x="317" y="147"/>
                    <a:pt x="313" y="145"/>
                  </a:cubicBezTo>
                  <a:cubicBezTo>
                    <a:pt x="323" y="127"/>
                    <a:pt x="340" y="106"/>
                    <a:pt x="364" y="87"/>
                  </a:cubicBezTo>
                  <a:close/>
                  <a:moveTo>
                    <a:pt x="37" y="592"/>
                  </a:moveTo>
                  <a:lnTo>
                    <a:pt x="37" y="592"/>
                  </a:lnTo>
                  <a:lnTo>
                    <a:pt x="125" y="444"/>
                  </a:lnTo>
                  <a:lnTo>
                    <a:pt x="136" y="451"/>
                  </a:lnTo>
                  <a:lnTo>
                    <a:pt x="41" y="613"/>
                  </a:lnTo>
                  <a:cubicBezTo>
                    <a:pt x="38" y="618"/>
                    <a:pt x="36" y="623"/>
                    <a:pt x="36" y="628"/>
                  </a:cubicBezTo>
                  <a:cubicBezTo>
                    <a:pt x="30" y="617"/>
                    <a:pt x="30" y="603"/>
                    <a:pt x="37" y="59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71" tIns="34285" rIns="68571" bIns="34285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5063683" y="429919"/>
            <a:ext cx="2064634" cy="6832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ct val="0"/>
              </a:spcBef>
            </a:pPr>
            <a:r>
              <a:rPr lang="zh-CN" altLang="en-US" sz="3200" dirty="0">
                <a:solidFill>
                  <a:srgbClr val="0270D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</a:t>
            </a:r>
            <a:r>
              <a:rPr lang="zh-CN" altLang="en-US" sz="3200" dirty="0" smtClean="0">
                <a:solidFill>
                  <a:srgbClr val="0270D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用字体</a:t>
            </a:r>
            <a:endParaRPr lang="zh-CN" altLang="en-US" sz="3200" dirty="0">
              <a:solidFill>
                <a:srgbClr val="0270D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4809951" y="804441"/>
            <a:ext cx="359250" cy="0"/>
          </a:xfrm>
          <a:prstGeom prst="line">
            <a:avLst/>
          </a:prstGeom>
          <a:ln w="19050">
            <a:solidFill>
              <a:srgbClr val="0270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6948692" y="804441"/>
            <a:ext cx="359250" cy="0"/>
          </a:xfrm>
          <a:prstGeom prst="line">
            <a:avLst/>
          </a:prstGeom>
          <a:ln w="19050">
            <a:solidFill>
              <a:srgbClr val="0270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1562005" y="1460012"/>
            <a:ext cx="16166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dirty="0">
                <a:solidFill>
                  <a:srgbClr val="0270D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</a:t>
            </a:r>
            <a:r>
              <a:rPr lang="zh-CN" altLang="en-US" sz="2400" dirty="0" smtClean="0">
                <a:solidFill>
                  <a:srgbClr val="0270D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体</a:t>
            </a:r>
            <a:r>
              <a:rPr lang="zh-CN" altLang="en-US" sz="2400" dirty="0">
                <a:solidFill>
                  <a:srgbClr val="0270D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名称</a:t>
            </a:r>
            <a:endParaRPr lang="zh-CN" altLang="en-US" sz="2400" dirty="0">
              <a:solidFill>
                <a:srgbClr val="0270D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553792" y="2041423"/>
            <a:ext cx="14397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dirty="0" smtClean="0">
                <a:solidFill>
                  <a:srgbClr val="0270D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下载地址</a:t>
            </a:r>
            <a:endParaRPr lang="zh-CN" altLang="en-US" sz="2400" dirty="0">
              <a:solidFill>
                <a:srgbClr val="0270D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3178629" y="2096558"/>
            <a:ext cx="63137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</a:t>
            </a:r>
            <a:r>
              <a:rPr lang="en-US" altLang="zh-CN" sz="20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://</a:t>
            </a:r>
            <a:r>
              <a:rPr lang="en-US" altLang="zh-CN" sz="2000" smtClean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www.52ppt.com/article/2017/3472.html</a:t>
            </a:r>
            <a:endParaRPr lang="zh-CN" altLang="en-US" sz="2000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1101506" y="1520953"/>
            <a:ext cx="357180" cy="357180"/>
          </a:xfrm>
          <a:prstGeom prst="ellipse">
            <a:avLst/>
          </a:prstGeom>
          <a:solidFill>
            <a:srgbClr val="0270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20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64122" y="1436125"/>
            <a:ext cx="2749534" cy="6462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3" accel="100000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8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3" accel="10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1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2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3" accel="10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5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6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3" ac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3" ac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3" ac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/>
        </p:bldLst>
      </p:timing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任意多边形 2"/>
          <p:cNvSpPr/>
          <p:nvPr/>
        </p:nvSpPr>
        <p:spPr>
          <a:xfrm>
            <a:off x="2242517" y="2946258"/>
            <a:ext cx="596900" cy="656791"/>
          </a:xfrm>
          <a:custGeom>
            <a:avLst/>
            <a:gdLst>
              <a:gd name="connsiteX0" fmla="*/ 0 w 561975"/>
              <a:gd name="connsiteY0" fmla="*/ 0 h 547688"/>
              <a:gd name="connsiteX1" fmla="*/ 552450 w 561975"/>
              <a:gd name="connsiteY1" fmla="*/ 547688 h 547688"/>
              <a:gd name="connsiteX2" fmla="*/ 561975 w 561975"/>
              <a:gd name="connsiteY2" fmla="*/ 0 h 547688"/>
              <a:gd name="connsiteX3" fmla="*/ 0 w 561975"/>
              <a:gd name="connsiteY3" fmla="*/ 0 h 547688"/>
              <a:gd name="connsiteX0-1" fmla="*/ 0 w 576263"/>
              <a:gd name="connsiteY0-2" fmla="*/ 0 h 547688"/>
              <a:gd name="connsiteX1-3" fmla="*/ 566738 w 576263"/>
              <a:gd name="connsiteY1-4" fmla="*/ 547688 h 547688"/>
              <a:gd name="connsiteX2-5" fmla="*/ 576263 w 576263"/>
              <a:gd name="connsiteY2-6" fmla="*/ 0 h 547688"/>
              <a:gd name="connsiteX3-7" fmla="*/ 0 w 576263"/>
              <a:gd name="connsiteY3-8" fmla="*/ 0 h 547688"/>
              <a:gd name="connsiteX0-9" fmla="*/ 0 w 576263"/>
              <a:gd name="connsiteY0-10" fmla="*/ 0 h 571500"/>
              <a:gd name="connsiteX1-11" fmla="*/ 566738 w 576263"/>
              <a:gd name="connsiteY1-12" fmla="*/ 571500 h 571500"/>
              <a:gd name="connsiteX2-13" fmla="*/ 576263 w 576263"/>
              <a:gd name="connsiteY2-14" fmla="*/ 0 h 571500"/>
              <a:gd name="connsiteX3-15" fmla="*/ 0 w 576263"/>
              <a:gd name="connsiteY3-16" fmla="*/ 0 h 571500"/>
              <a:gd name="connsiteX0-17" fmla="*/ 0 w 576263"/>
              <a:gd name="connsiteY0-18" fmla="*/ 0 h 576263"/>
              <a:gd name="connsiteX1-19" fmla="*/ 571335 w 576263"/>
              <a:gd name="connsiteY1-20" fmla="*/ 576263 h 576263"/>
              <a:gd name="connsiteX2-21" fmla="*/ 576263 w 576263"/>
              <a:gd name="connsiteY2-22" fmla="*/ 0 h 576263"/>
              <a:gd name="connsiteX3-23" fmla="*/ 0 w 576263"/>
              <a:gd name="connsiteY3-24" fmla="*/ 0 h 576263"/>
              <a:gd name="connsiteX0-25" fmla="*/ 0 w 576448"/>
              <a:gd name="connsiteY0-26" fmla="*/ 0 h 576263"/>
              <a:gd name="connsiteX1-27" fmla="*/ 575933 w 576448"/>
              <a:gd name="connsiteY1-28" fmla="*/ 576263 h 576263"/>
              <a:gd name="connsiteX2-29" fmla="*/ 576263 w 576448"/>
              <a:gd name="connsiteY2-30" fmla="*/ 0 h 576263"/>
              <a:gd name="connsiteX3-31" fmla="*/ 0 w 576448"/>
              <a:gd name="connsiteY3-32" fmla="*/ 0 h 57626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576448" h="576263">
                <a:moveTo>
                  <a:pt x="0" y="0"/>
                </a:moveTo>
                <a:lnTo>
                  <a:pt x="575933" y="576263"/>
                </a:lnTo>
                <a:cubicBezTo>
                  <a:pt x="577576" y="384175"/>
                  <a:pt x="574620" y="192088"/>
                  <a:pt x="576263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6194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2832100" y="2949865"/>
            <a:ext cx="9359900" cy="657225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0" rIns="180000" bIns="0" anchor="ctr"/>
          <a:lstStyle/>
          <a:p>
            <a:pPr algn="ctr">
              <a:defRPr/>
            </a:pPr>
            <a:r>
              <a:rPr lang="en-US" altLang="zh-CN" sz="280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Meiryo" panose="020B0604030504040204" pitchFamily="34" charset="-128"/>
              </a:rPr>
              <a:t>www.52ppt.com</a:t>
            </a:r>
            <a:endParaRPr lang="zh-CN" altLang="en-US" sz="2800" dirty="0">
              <a:solidFill>
                <a:srgbClr val="CEEAB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Meiryo" panose="020B0604030504040204" pitchFamily="34" charset="-128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" y="2182092"/>
            <a:ext cx="9312276" cy="7752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zh-CN" altLang="en-US" sz="3200" spc="200" dirty="0">
                <a:solidFill>
                  <a:srgbClr val="FFFFFF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zh-CN" altLang="en-US" sz="3200" spc="200" dirty="0" smtClean="0">
                <a:solidFill>
                  <a:srgbClr val="FFFFFF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</a:t>
            </a:r>
            <a:r>
              <a:rPr lang="zh-CN" altLang="en-US" sz="2800" spc="2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更</a:t>
            </a:r>
            <a:r>
              <a:rPr lang="zh-CN" altLang="en-US" sz="2800" spc="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多精品</a:t>
            </a:r>
            <a:r>
              <a:rPr lang="en-US" altLang="zh-CN" sz="2800" spc="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2800" spc="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资源尽</a:t>
            </a:r>
            <a:r>
              <a:rPr lang="zh-CN" altLang="en-US" sz="2800" spc="20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en-US" altLang="zh-CN" sz="2800" spc="20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—PPT</a:t>
            </a:r>
            <a:r>
              <a:rPr lang="zh-CN" altLang="en-US" sz="2800" spc="20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之家！</a:t>
            </a:r>
            <a:endParaRPr lang="zh-CN" altLang="en-US" sz="2800" spc="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直角三角形 5"/>
          <p:cNvSpPr/>
          <p:nvPr/>
        </p:nvSpPr>
        <p:spPr>
          <a:xfrm>
            <a:off x="9312275" y="2178052"/>
            <a:ext cx="853701" cy="779317"/>
          </a:xfrm>
          <a:prstGeom prst="rtTriangle">
            <a:avLst/>
          </a:prstGeom>
          <a:solidFill>
            <a:srgbClr val="007C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2581830" y="3921022"/>
            <a:ext cx="6906409" cy="1692771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>
              <a:lnSpc>
                <a:spcPts val="2400"/>
              </a:lnSpc>
            </a:pP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模板下载</a:t>
            </a:r>
            <a:r>
              <a:rPr lang="zh-CN" altLang="en-US" sz="1200" ker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200" kern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www.52ppt.com/moban</a:t>
            </a: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        </a:t>
            </a:r>
            <a:r>
              <a:rPr lang="en-US" altLang="zh-CN" sz="1200" kern="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200" kern="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节</a:t>
            </a:r>
            <a:r>
              <a:rPr lang="zh-CN" altLang="en-US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</a:t>
            </a: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</a:t>
            </a:r>
            <a:r>
              <a:rPr lang="zh-CN" altLang="en-US" sz="1200" ker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200" kern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www.52ppt.com/jieri</a:t>
            </a: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endParaRPr lang="en-US" altLang="zh-CN" sz="1200" kern="0" dirty="0">
              <a:solidFill>
                <a:srgbClr val="EEECE1">
                  <a:lumMod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2400"/>
              </a:lnSpc>
            </a:pP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背景图片</a:t>
            </a:r>
            <a:r>
              <a:rPr lang="zh-CN" altLang="en-US" sz="1200" ker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200" kern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www.52ppt.com/beijing</a:t>
            </a: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          </a:t>
            </a:r>
            <a:r>
              <a:rPr lang="en-US" altLang="zh-CN" sz="1200" kern="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图表下载</a:t>
            </a:r>
            <a:r>
              <a:rPr lang="zh-CN" altLang="en-US" sz="1200" ker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200" kern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www.52ppt.com/tubiao</a:t>
            </a: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endParaRPr lang="en-US" altLang="zh-CN" sz="1200" kern="0" dirty="0">
              <a:solidFill>
                <a:srgbClr val="EEECE1">
                  <a:lumMod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2400"/>
              </a:lnSpc>
            </a:pP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素材下载</a:t>
            </a:r>
            <a:r>
              <a:rPr lang="zh-CN" altLang="en-US" sz="1200" ker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200" ker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kern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www.52ppt.com/sucai</a:t>
            </a: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            </a:t>
            </a:r>
            <a:r>
              <a:rPr lang="en-US" altLang="zh-CN" sz="1200" kern="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教程下载</a:t>
            </a:r>
            <a:r>
              <a:rPr lang="zh-CN" altLang="en-US" sz="1200" ker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200" kern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www.52ppt.com/jiaocheng</a:t>
            </a:r>
            <a:r>
              <a:rPr lang="en-US" altLang="zh-CN" sz="1200" kern="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endParaRPr lang="en-US" altLang="zh-CN" sz="1200" kern="0" dirty="0" smtClean="0">
              <a:solidFill>
                <a:srgbClr val="EEECE1">
                  <a:lumMod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2400"/>
              </a:lnSpc>
            </a:pPr>
            <a:r>
              <a:rPr lang="zh-CN" altLang="en-US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</a:t>
            </a:r>
            <a:r>
              <a:rPr lang="zh-CN" altLang="en-US" sz="1200" kern="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体下载：</a:t>
            </a: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</a:t>
            </a:r>
            <a:r>
              <a:rPr lang="en-US" altLang="zh-CN" sz="1200" ker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://</a:t>
            </a:r>
            <a:r>
              <a:rPr lang="en-US" altLang="zh-CN" sz="1200" kern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www.52ppt.com/ziti</a:t>
            </a: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en-US" altLang="zh-CN" sz="1200" kern="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</a:t>
            </a:r>
            <a:r>
              <a:rPr lang="zh-CN" altLang="en-US" sz="1200" kern="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绘本故事</a:t>
            </a:r>
            <a:r>
              <a:rPr lang="en-US" altLang="zh-CN" sz="1200" kern="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kern="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</a:t>
            </a:r>
            <a:r>
              <a:rPr lang="en-US" altLang="zh-CN" sz="1200" ker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://</a:t>
            </a:r>
            <a:r>
              <a:rPr lang="en-US" altLang="zh-CN" sz="1200" kern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www.52ppt.com/gushi</a:t>
            </a: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endParaRPr lang="en-US" altLang="zh-CN" sz="1200" kern="0" dirty="0">
              <a:solidFill>
                <a:srgbClr val="EEECE1">
                  <a:lumMod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" y="0"/>
            <a:ext cx="12191036" cy="6858402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242419" y="-1325272"/>
            <a:ext cx="7915432" cy="4452571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027" t="3038" r="5445" b="935"/>
          <a:stretch>
            <a:fillRect/>
          </a:stretch>
        </p:blipFill>
        <p:spPr>
          <a:xfrm flipH="1">
            <a:off x="-334" y="1"/>
            <a:ext cx="4030073" cy="4308300"/>
          </a:xfrm>
          <a:prstGeom prst="rect">
            <a:avLst/>
          </a:prstGeom>
        </p:spPr>
      </p:pic>
      <p:sp>
        <p:nvSpPr>
          <p:cNvPr id="33" name="TextBox 76"/>
          <p:cNvSpPr txBox="1"/>
          <p:nvPr/>
        </p:nvSpPr>
        <p:spPr>
          <a:xfrm>
            <a:off x="1071580" y="3127299"/>
            <a:ext cx="309892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 dirty="0">
                <a:solidFill>
                  <a:srgbClr val="F45474"/>
                </a:solidFill>
                <a:latin typeface="叶根友毛笔行书" panose="02010601030101010101" pitchFamily="2" charset="-122"/>
                <a:ea typeface="叶根友毛笔行书" panose="02010601030101010101" pitchFamily="2" charset="-122"/>
              </a:rPr>
              <a:t>PART </a:t>
            </a:r>
            <a:r>
              <a:rPr lang="en-US" altLang="zh-CN" sz="5400" dirty="0" smtClean="0">
                <a:solidFill>
                  <a:srgbClr val="F45474"/>
                </a:solidFill>
                <a:latin typeface="叶根友毛笔行书" panose="02010601030101010101" pitchFamily="2" charset="-122"/>
                <a:ea typeface="叶根友毛笔行书" panose="02010601030101010101" pitchFamily="2" charset="-122"/>
              </a:rPr>
              <a:t>01</a:t>
            </a:r>
            <a:endParaRPr lang="zh-CN" altLang="en-US" sz="5400" dirty="0">
              <a:solidFill>
                <a:srgbClr val="F45474"/>
              </a:solidFill>
              <a:latin typeface="叶根友毛笔行书" panose="02010601030101010101" pitchFamily="2" charset="-122"/>
              <a:ea typeface="叶根友毛笔行书" panose="02010601030101010101" pitchFamily="2" charset="-122"/>
            </a:endParaRPr>
          </a:p>
        </p:txBody>
      </p:sp>
      <p:sp>
        <p:nvSpPr>
          <p:cNvPr id="34" name="文本框 21"/>
          <p:cNvSpPr txBox="1"/>
          <p:nvPr/>
        </p:nvSpPr>
        <p:spPr>
          <a:xfrm>
            <a:off x="1071580" y="5051498"/>
            <a:ext cx="3867699" cy="372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zh-CN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Fresh business general template</a:t>
            </a:r>
            <a:endParaRPr lang="en-US" altLang="zh-CN" sz="7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Applicable to enterprise introduction, summary report, sales marketing, chart </a:t>
            </a:r>
            <a:r>
              <a:rPr lang="en-US" altLang="zh-CN" sz="7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dataa</a:t>
            </a:r>
            <a:endParaRPr lang="zh-CN" altLang="en-US" sz="7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1071580" y="4600346"/>
            <a:ext cx="374538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Please add the title here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TextBox 76"/>
          <p:cNvSpPr txBox="1"/>
          <p:nvPr/>
        </p:nvSpPr>
        <p:spPr>
          <a:xfrm>
            <a:off x="1071580" y="4015913"/>
            <a:ext cx="35459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F45474"/>
                </a:solidFill>
                <a:latin typeface="叶根友毛笔行书" panose="02010601030101010101" pitchFamily="2" charset="-122"/>
                <a:ea typeface="叶根友毛笔行书" panose="02010601030101010101" pitchFamily="2" charset="-122"/>
              </a:rPr>
              <a:t>请在此添加标题</a:t>
            </a:r>
            <a:endParaRPr lang="zh-CN" altLang="en-US" sz="3200" dirty="0">
              <a:solidFill>
                <a:srgbClr val="F45474"/>
              </a:solidFill>
              <a:latin typeface="叶根友毛笔行书" panose="02010601030101010101" pitchFamily="2" charset="-122"/>
              <a:ea typeface="叶根友毛笔行书" panose="02010601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027" t="3038" r="5445" b="935"/>
          <a:stretch>
            <a:fillRect/>
          </a:stretch>
        </p:blipFill>
        <p:spPr>
          <a:xfrm>
            <a:off x="9579935" y="1"/>
            <a:ext cx="2612065" cy="2792396"/>
          </a:xfrm>
          <a:prstGeom prst="rect">
            <a:avLst/>
          </a:prstGeom>
        </p:spPr>
      </p:pic>
      <p:sp>
        <p:nvSpPr>
          <p:cNvPr id="6" name="TextBox 76"/>
          <p:cNvSpPr txBox="1"/>
          <p:nvPr/>
        </p:nvSpPr>
        <p:spPr>
          <a:xfrm>
            <a:off x="4977745" y="300185"/>
            <a:ext cx="2236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rgbClr val="F45474"/>
                </a:solidFill>
                <a:latin typeface="叶根友毛笔行书" panose="02010601030101010101" pitchFamily="2" charset="-122"/>
                <a:ea typeface="叶根友毛笔行书" panose="02010601030101010101" pitchFamily="2" charset="-122"/>
              </a:rPr>
              <a:t>请在此处添加</a:t>
            </a:r>
            <a:r>
              <a:rPr lang="zh-CN" altLang="en-US" sz="2000" dirty="0">
                <a:solidFill>
                  <a:srgbClr val="F45474"/>
                </a:solidFill>
                <a:latin typeface="叶根友毛笔行书" panose="02010601030101010101" pitchFamily="2" charset="-122"/>
                <a:ea typeface="叶根友毛笔行书" panose="02010601030101010101" pitchFamily="2" charset="-122"/>
              </a:rPr>
              <a:t>标题</a:t>
            </a:r>
            <a:endParaRPr lang="zh-CN" altLang="en-US" sz="2000" dirty="0">
              <a:solidFill>
                <a:srgbClr val="F45474"/>
              </a:solidFill>
              <a:latin typeface="叶根友毛笔行书" panose="02010601030101010101" pitchFamily="2" charset="-122"/>
              <a:ea typeface="叶根友毛笔行书" panose="02010601030101010101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130401" y="602026"/>
            <a:ext cx="3931198" cy="3129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此处请添加您的副标题，文字可以直接编辑修改。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5983309" y="930366"/>
            <a:ext cx="225382" cy="0"/>
          </a:xfrm>
          <a:prstGeom prst="line">
            <a:avLst/>
          </a:prstGeom>
          <a:ln w="22225" cap="rnd">
            <a:solidFill>
              <a:srgbClr val="F454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1258077" y="2389606"/>
            <a:ext cx="10209245" cy="2873828"/>
          </a:xfrm>
          <a:prstGeom prst="rect">
            <a:avLst/>
          </a:prstGeom>
          <a:solidFill>
            <a:srgbClr val="F454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7896298" y="2836216"/>
            <a:ext cx="2345257" cy="205287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请在此添加文字说明，编辑文字。请在此添加文字说明，编辑文字。请在此添加文字说明，编辑文字。</a:t>
            </a:r>
            <a:endParaRPr lang="en-US" altLang="zh-CN" sz="12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30000"/>
              </a:lnSpc>
            </a:pPr>
            <a:endParaRPr lang="en-US" altLang="zh-CN" sz="12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30000"/>
              </a:lnSpc>
            </a:pPr>
            <a:r>
              <a:rPr lang="zh-CN" altLang="en-US"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请在此添加文字说明，编辑文字。请在此添加文字说明，编辑文字。请在此添加文字说明，编辑文字。</a:t>
            </a:r>
            <a:endParaRPr lang="en-US" altLang="zh-CN" sz="12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TextBox 76"/>
          <p:cNvSpPr txBox="1"/>
          <p:nvPr/>
        </p:nvSpPr>
        <p:spPr>
          <a:xfrm>
            <a:off x="10267997" y="2836216"/>
            <a:ext cx="615553" cy="220920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latin typeface="叶根友毛笔行书" panose="02010601030101010101" pitchFamily="2" charset="-122"/>
                <a:ea typeface="叶根友毛笔行书" panose="02010601030101010101" pitchFamily="2" charset="-122"/>
              </a:rPr>
              <a:t>添加标题</a:t>
            </a:r>
            <a:endParaRPr lang="zh-CN" altLang="en-US" sz="2800" dirty="0">
              <a:solidFill>
                <a:schemeClr val="bg1"/>
              </a:solidFill>
              <a:latin typeface="叶根友毛笔行书" panose="02010601030101010101" pitchFamily="2" charset="-122"/>
              <a:ea typeface="叶根友毛笔行书" panose="02010601030101010101" pitchFamily="2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190"/>
          <a:stretch>
            <a:fillRect/>
          </a:stretch>
        </p:blipFill>
        <p:spPr>
          <a:xfrm>
            <a:off x="1258077" y="2389606"/>
            <a:ext cx="5612234" cy="287382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49127" y="-1087285"/>
            <a:ext cx="6384250" cy="359125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5"/>
          <p:cNvSpPr>
            <a:spLocks noChangeArrowheads="1"/>
          </p:cNvSpPr>
          <p:nvPr/>
        </p:nvSpPr>
        <p:spPr bwMode="auto">
          <a:xfrm>
            <a:off x="1254580" y="2126360"/>
            <a:ext cx="751508" cy="749972"/>
          </a:xfrm>
          <a:prstGeom prst="roundRect">
            <a:avLst/>
          </a:prstGeom>
          <a:solidFill>
            <a:srgbClr val="F45474"/>
          </a:solidFill>
          <a:ln>
            <a:noFill/>
          </a:ln>
        </p:spPr>
        <p:txBody>
          <a:bodyPr anchor="ctr"/>
          <a:lstStyle>
            <a:lvl1pPr defTabSz="121729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729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729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729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729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729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729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729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729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en-US" sz="31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Freeform 7"/>
          <p:cNvSpPr>
            <a:spLocks noEditPoints="1"/>
          </p:cNvSpPr>
          <p:nvPr/>
        </p:nvSpPr>
        <p:spPr bwMode="auto">
          <a:xfrm>
            <a:off x="1433832" y="2305245"/>
            <a:ext cx="393004" cy="392200"/>
          </a:xfrm>
          <a:custGeom>
            <a:avLst/>
            <a:gdLst>
              <a:gd name="T0" fmla="*/ 347 w 376"/>
              <a:gd name="T1" fmla="*/ 284 h 376"/>
              <a:gd name="T2" fmla="*/ 347 w 376"/>
              <a:gd name="T3" fmla="*/ 238 h 376"/>
              <a:gd name="T4" fmla="*/ 278 w 376"/>
              <a:gd name="T5" fmla="*/ 169 h 376"/>
              <a:gd name="T6" fmla="*/ 238 w 376"/>
              <a:gd name="T7" fmla="*/ 169 h 376"/>
              <a:gd name="T8" fmla="*/ 207 w 376"/>
              <a:gd name="T9" fmla="*/ 148 h 376"/>
              <a:gd name="T10" fmla="*/ 207 w 376"/>
              <a:gd name="T11" fmla="*/ 92 h 376"/>
              <a:gd name="T12" fmla="*/ 236 w 376"/>
              <a:gd name="T13" fmla="*/ 48 h 376"/>
              <a:gd name="T14" fmla="*/ 188 w 376"/>
              <a:gd name="T15" fmla="*/ 0 h 376"/>
              <a:gd name="T16" fmla="*/ 140 w 376"/>
              <a:gd name="T17" fmla="*/ 48 h 376"/>
              <a:gd name="T18" fmla="*/ 169 w 376"/>
              <a:gd name="T19" fmla="*/ 92 h 376"/>
              <a:gd name="T20" fmla="*/ 169 w 376"/>
              <a:gd name="T21" fmla="*/ 148 h 376"/>
              <a:gd name="T22" fmla="*/ 138 w 376"/>
              <a:gd name="T23" fmla="*/ 169 h 376"/>
              <a:gd name="T24" fmla="*/ 98 w 376"/>
              <a:gd name="T25" fmla="*/ 169 h 376"/>
              <a:gd name="T26" fmla="*/ 29 w 376"/>
              <a:gd name="T27" fmla="*/ 238 h 376"/>
              <a:gd name="T28" fmla="*/ 29 w 376"/>
              <a:gd name="T29" fmla="*/ 284 h 376"/>
              <a:gd name="T30" fmla="*/ 0 w 376"/>
              <a:gd name="T31" fmla="*/ 328 h 376"/>
              <a:gd name="T32" fmla="*/ 48 w 376"/>
              <a:gd name="T33" fmla="*/ 376 h 376"/>
              <a:gd name="T34" fmla="*/ 96 w 376"/>
              <a:gd name="T35" fmla="*/ 328 h 376"/>
              <a:gd name="T36" fmla="*/ 67 w 376"/>
              <a:gd name="T37" fmla="*/ 284 h 376"/>
              <a:gd name="T38" fmla="*/ 67 w 376"/>
              <a:gd name="T39" fmla="*/ 238 h 376"/>
              <a:gd name="T40" fmla="*/ 98 w 376"/>
              <a:gd name="T41" fmla="*/ 207 h 376"/>
              <a:gd name="T42" fmla="*/ 138 w 376"/>
              <a:gd name="T43" fmla="*/ 207 h 376"/>
              <a:gd name="T44" fmla="*/ 169 w 376"/>
              <a:gd name="T45" fmla="*/ 202 h 376"/>
              <a:gd name="T46" fmla="*/ 169 w 376"/>
              <a:gd name="T47" fmla="*/ 284 h 376"/>
              <a:gd name="T48" fmla="*/ 140 w 376"/>
              <a:gd name="T49" fmla="*/ 328 h 376"/>
              <a:gd name="T50" fmla="*/ 188 w 376"/>
              <a:gd name="T51" fmla="*/ 376 h 376"/>
              <a:gd name="T52" fmla="*/ 236 w 376"/>
              <a:gd name="T53" fmla="*/ 328 h 376"/>
              <a:gd name="T54" fmla="*/ 207 w 376"/>
              <a:gd name="T55" fmla="*/ 284 h 376"/>
              <a:gd name="T56" fmla="*/ 207 w 376"/>
              <a:gd name="T57" fmla="*/ 202 h 376"/>
              <a:gd name="T58" fmla="*/ 238 w 376"/>
              <a:gd name="T59" fmla="*/ 207 h 376"/>
              <a:gd name="T60" fmla="*/ 278 w 376"/>
              <a:gd name="T61" fmla="*/ 207 h 376"/>
              <a:gd name="T62" fmla="*/ 309 w 376"/>
              <a:gd name="T63" fmla="*/ 238 h 376"/>
              <a:gd name="T64" fmla="*/ 309 w 376"/>
              <a:gd name="T65" fmla="*/ 284 h 376"/>
              <a:gd name="T66" fmla="*/ 280 w 376"/>
              <a:gd name="T67" fmla="*/ 328 h 376"/>
              <a:gd name="T68" fmla="*/ 328 w 376"/>
              <a:gd name="T69" fmla="*/ 376 h 376"/>
              <a:gd name="T70" fmla="*/ 376 w 376"/>
              <a:gd name="T71" fmla="*/ 328 h 376"/>
              <a:gd name="T72" fmla="*/ 347 w 376"/>
              <a:gd name="T73" fmla="*/ 284 h 376"/>
              <a:gd name="T74" fmla="*/ 75 w 376"/>
              <a:gd name="T75" fmla="*/ 328 h 376"/>
              <a:gd name="T76" fmla="*/ 48 w 376"/>
              <a:gd name="T77" fmla="*/ 356 h 376"/>
              <a:gd name="T78" fmla="*/ 20 w 376"/>
              <a:gd name="T79" fmla="*/ 328 h 376"/>
              <a:gd name="T80" fmla="*/ 48 w 376"/>
              <a:gd name="T81" fmla="*/ 300 h 376"/>
              <a:gd name="T82" fmla="*/ 75 w 376"/>
              <a:gd name="T83" fmla="*/ 328 h 376"/>
              <a:gd name="T84" fmla="*/ 160 w 376"/>
              <a:gd name="T85" fmla="*/ 48 h 376"/>
              <a:gd name="T86" fmla="*/ 188 w 376"/>
              <a:gd name="T87" fmla="*/ 20 h 376"/>
              <a:gd name="T88" fmla="*/ 215 w 376"/>
              <a:gd name="T89" fmla="*/ 48 h 376"/>
              <a:gd name="T90" fmla="*/ 188 w 376"/>
              <a:gd name="T91" fmla="*/ 76 h 376"/>
              <a:gd name="T92" fmla="*/ 160 w 376"/>
              <a:gd name="T93" fmla="*/ 48 h 376"/>
              <a:gd name="T94" fmla="*/ 215 w 376"/>
              <a:gd name="T95" fmla="*/ 328 h 376"/>
              <a:gd name="T96" fmla="*/ 188 w 376"/>
              <a:gd name="T97" fmla="*/ 356 h 376"/>
              <a:gd name="T98" fmla="*/ 160 w 376"/>
              <a:gd name="T99" fmla="*/ 328 h 376"/>
              <a:gd name="T100" fmla="*/ 188 w 376"/>
              <a:gd name="T101" fmla="*/ 300 h 376"/>
              <a:gd name="T102" fmla="*/ 215 w 376"/>
              <a:gd name="T103" fmla="*/ 328 h 376"/>
              <a:gd name="T104" fmla="*/ 328 w 376"/>
              <a:gd name="T105" fmla="*/ 356 h 376"/>
              <a:gd name="T106" fmla="*/ 300 w 376"/>
              <a:gd name="T107" fmla="*/ 328 h 376"/>
              <a:gd name="T108" fmla="*/ 328 w 376"/>
              <a:gd name="T109" fmla="*/ 300 h 376"/>
              <a:gd name="T110" fmla="*/ 355 w 376"/>
              <a:gd name="T111" fmla="*/ 328 h 376"/>
              <a:gd name="T112" fmla="*/ 328 w 376"/>
              <a:gd name="T113" fmla="*/ 356 h 3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76" h="376">
                <a:moveTo>
                  <a:pt x="347" y="284"/>
                </a:moveTo>
                <a:cubicBezTo>
                  <a:pt x="347" y="238"/>
                  <a:pt x="347" y="238"/>
                  <a:pt x="347" y="238"/>
                </a:cubicBezTo>
                <a:cubicBezTo>
                  <a:pt x="347" y="210"/>
                  <a:pt x="328" y="169"/>
                  <a:pt x="278" y="169"/>
                </a:cubicBezTo>
                <a:cubicBezTo>
                  <a:pt x="238" y="169"/>
                  <a:pt x="238" y="169"/>
                  <a:pt x="238" y="169"/>
                </a:cubicBezTo>
                <a:cubicBezTo>
                  <a:pt x="210" y="169"/>
                  <a:pt x="207" y="155"/>
                  <a:pt x="207" y="148"/>
                </a:cubicBezTo>
                <a:cubicBezTo>
                  <a:pt x="207" y="92"/>
                  <a:pt x="207" y="92"/>
                  <a:pt x="207" y="92"/>
                </a:cubicBezTo>
                <a:cubicBezTo>
                  <a:pt x="224" y="85"/>
                  <a:pt x="236" y="68"/>
                  <a:pt x="236" y="48"/>
                </a:cubicBezTo>
                <a:cubicBezTo>
                  <a:pt x="236" y="21"/>
                  <a:pt x="214" y="0"/>
                  <a:pt x="188" y="0"/>
                </a:cubicBezTo>
                <a:cubicBezTo>
                  <a:pt x="161" y="0"/>
                  <a:pt x="140" y="21"/>
                  <a:pt x="140" y="48"/>
                </a:cubicBezTo>
                <a:cubicBezTo>
                  <a:pt x="140" y="68"/>
                  <a:pt x="152" y="85"/>
                  <a:pt x="169" y="92"/>
                </a:cubicBezTo>
                <a:cubicBezTo>
                  <a:pt x="169" y="148"/>
                  <a:pt x="169" y="148"/>
                  <a:pt x="169" y="148"/>
                </a:cubicBezTo>
                <a:cubicBezTo>
                  <a:pt x="169" y="153"/>
                  <a:pt x="167" y="169"/>
                  <a:pt x="138" y="169"/>
                </a:cubicBezTo>
                <a:cubicBezTo>
                  <a:pt x="98" y="169"/>
                  <a:pt x="98" y="169"/>
                  <a:pt x="98" y="169"/>
                </a:cubicBezTo>
                <a:cubicBezTo>
                  <a:pt x="47" y="169"/>
                  <a:pt x="29" y="210"/>
                  <a:pt x="29" y="238"/>
                </a:cubicBezTo>
                <a:cubicBezTo>
                  <a:pt x="29" y="284"/>
                  <a:pt x="29" y="284"/>
                  <a:pt x="29" y="284"/>
                </a:cubicBezTo>
                <a:cubicBezTo>
                  <a:pt x="12" y="291"/>
                  <a:pt x="0" y="308"/>
                  <a:pt x="0" y="328"/>
                </a:cubicBezTo>
                <a:cubicBezTo>
                  <a:pt x="0" y="354"/>
                  <a:pt x="21" y="376"/>
                  <a:pt x="48" y="376"/>
                </a:cubicBezTo>
                <a:cubicBezTo>
                  <a:pt x="74" y="376"/>
                  <a:pt x="96" y="354"/>
                  <a:pt x="96" y="328"/>
                </a:cubicBezTo>
                <a:cubicBezTo>
                  <a:pt x="96" y="308"/>
                  <a:pt x="84" y="291"/>
                  <a:pt x="67" y="284"/>
                </a:cubicBezTo>
                <a:cubicBezTo>
                  <a:pt x="67" y="238"/>
                  <a:pt x="67" y="238"/>
                  <a:pt x="67" y="238"/>
                </a:cubicBezTo>
                <a:cubicBezTo>
                  <a:pt x="67" y="233"/>
                  <a:pt x="68" y="207"/>
                  <a:pt x="98" y="207"/>
                </a:cubicBezTo>
                <a:cubicBezTo>
                  <a:pt x="138" y="207"/>
                  <a:pt x="138" y="207"/>
                  <a:pt x="138" y="207"/>
                </a:cubicBezTo>
                <a:cubicBezTo>
                  <a:pt x="150" y="207"/>
                  <a:pt x="160" y="205"/>
                  <a:pt x="169" y="202"/>
                </a:cubicBezTo>
                <a:cubicBezTo>
                  <a:pt x="169" y="284"/>
                  <a:pt x="169" y="284"/>
                  <a:pt x="169" y="284"/>
                </a:cubicBezTo>
                <a:cubicBezTo>
                  <a:pt x="152" y="291"/>
                  <a:pt x="140" y="308"/>
                  <a:pt x="140" y="328"/>
                </a:cubicBezTo>
                <a:cubicBezTo>
                  <a:pt x="140" y="354"/>
                  <a:pt x="161" y="376"/>
                  <a:pt x="188" y="376"/>
                </a:cubicBezTo>
                <a:cubicBezTo>
                  <a:pt x="214" y="376"/>
                  <a:pt x="236" y="354"/>
                  <a:pt x="236" y="328"/>
                </a:cubicBezTo>
                <a:cubicBezTo>
                  <a:pt x="236" y="308"/>
                  <a:pt x="224" y="291"/>
                  <a:pt x="207" y="284"/>
                </a:cubicBezTo>
                <a:cubicBezTo>
                  <a:pt x="207" y="202"/>
                  <a:pt x="207" y="202"/>
                  <a:pt x="207" y="202"/>
                </a:cubicBezTo>
                <a:cubicBezTo>
                  <a:pt x="215" y="205"/>
                  <a:pt x="226" y="207"/>
                  <a:pt x="238" y="207"/>
                </a:cubicBezTo>
                <a:cubicBezTo>
                  <a:pt x="278" y="207"/>
                  <a:pt x="278" y="207"/>
                  <a:pt x="278" y="207"/>
                </a:cubicBezTo>
                <a:cubicBezTo>
                  <a:pt x="306" y="207"/>
                  <a:pt x="309" y="231"/>
                  <a:pt x="309" y="238"/>
                </a:cubicBezTo>
                <a:cubicBezTo>
                  <a:pt x="309" y="284"/>
                  <a:pt x="309" y="284"/>
                  <a:pt x="309" y="284"/>
                </a:cubicBezTo>
                <a:cubicBezTo>
                  <a:pt x="292" y="291"/>
                  <a:pt x="280" y="308"/>
                  <a:pt x="280" y="328"/>
                </a:cubicBezTo>
                <a:cubicBezTo>
                  <a:pt x="280" y="354"/>
                  <a:pt x="301" y="376"/>
                  <a:pt x="328" y="376"/>
                </a:cubicBezTo>
                <a:cubicBezTo>
                  <a:pt x="354" y="376"/>
                  <a:pt x="376" y="354"/>
                  <a:pt x="376" y="328"/>
                </a:cubicBezTo>
                <a:cubicBezTo>
                  <a:pt x="376" y="308"/>
                  <a:pt x="364" y="291"/>
                  <a:pt x="347" y="284"/>
                </a:cubicBezTo>
                <a:close/>
                <a:moveTo>
                  <a:pt x="75" y="328"/>
                </a:moveTo>
                <a:cubicBezTo>
                  <a:pt x="75" y="343"/>
                  <a:pt x="63" y="356"/>
                  <a:pt x="48" y="356"/>
                </a:cubicBezTo>
                <a:cubicBezTo>
                  <a:pt x="32" y="356"/>
                  <a:pt x="20" y="343"/>
                  <a:pt x="20" y="328"/>
                </a:cubicBezTo>
                <a:cubicBezTo>
                  <a:pt x="20" y="313"/>
                  <a:pt x="32" y="300"/>
                  <a:pt x="48" y="300"/>
                </a:cubicBezTo>
                <a:cubicBezTo>
                  <a:pt x="63" y="300"/>
                  <a:pt x="75" y="313"/>
                  <a:pt x="75" y="328"/>
                </a:cubicBezTo>
                <a:close/>
                <a:moveTo>
                  <a:pt x="160" y="48"/>
                </a:moveTo>
                <a:cubicBezTo>
                  <a:pt x="160" y="33"/>
                  <a:pt x="172" y="20"/>
                  <a:pt x="188" y="20"/>
                </a:cubicBezTo>
                <a:cubicBezTo>
                  <a:pt x="203" y="20"/>
                  <a:pt x="215" y="33"/>
                  <a:pt x="215" y="48"/>
                </a:cubicBezTo>
                <a:cubicBezTo>
                  <a:pt x="215" y="63"/>
                  <a:pt x="203" y="76"/>
                  <a:pt x="188" y="76"/>
                </a:cubicBezTo>
                <a:cubicBezTo>
                  <a:pt x="172" y="76"/>
                  <a:pt x="160" y="63"/>
                  <a:pt x="160" y="48"/>
                </a:cubicBezTo>
                <a:close/>
                <a:moveTo>
                  <a:pt x="215" y="328"/>
                </a:moveTo>
                <a:cubicBezTo>
                  <a:pt x="215" y="343"/>
                  <a:pt x="203" y="356"/>
                  <a:pt x="188" y="356"/>
                </a:cubicBezTo>
                <a:cubicBezTo>
                  <a:pt x="172" y="356"/>
                  <a:pt x="160" y="343"/>
                  <a:pt x="160" y="328"/>
                </a:cubicBezTo>
                <a:cubicBezTo>
                  <a:pt x="160" y="313"/>
                  <a:pt x="172" y="300"/>
                  <a:pt x="188" y="300"/>
                </a:cubicBezTo>
                <a:cubicBezTo>
                  <a:pt x="203" y="300"/>
                  <a:pt x="215" y="313"/>
                  <a:pt x="215" y="328"/>
                </a:cubicBezTo>
                <a:close/>
                <a:moveTo>
                  <a:pt x="328" y="356"/>
                </a:moveTo>
                <a:cubicBezTo>
                  <a:pt x="312" y="356"/>
                  <a:pt x="300" y="343"/>
                  <a:pt x="300" y="328"/>
                </a:cubicBezTo>
                <a:cubicBezTo>
                  <a:pt x="300" y="313"/>
                  <a:pt x="312" y="300"/>
                  <a:pt x="328" y="300"/>
                </a:cubicBezTo>
                <a:cubicBezTo>
                  <a:pt x="343" y="300"/>
                  <a:pt x="355" y="313"/>
                  <a:pt x="355" y="328"/>
                </a:cubicBezTo>
                <a:cubicBezTo>
                  <a:pt x="355" y="343"/>
                  <a:pt x="343" y="356"/>
                  <a:pt x="328" y="35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121682" tIns="60841" rIns="121682" bIns="60841"/>
          <a:lstStyle/>
          <a:p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Oval 21"/>
          <p:cNvSpPr>
            <a:spLocks noChangeArrowheads="1"/>
          </p:cNvSpPr>
          <p:nvPr/>
        </p:nvSpPr>
        <p:spPr bwMode="auto">
          <a:xfrm>
            <a:off x="1254580" y="3432664"/>
            <a:ext cx="751508" cy="751509"/>
          </a:xfrm>
          <a:prstGeom prst="roundRect">
            <a:avLst/>
          </a:prstGeom>
          <a:solidFill>
            <a:srgbClr val="F45474"/>
          </a:solidFill>
          <a:ln>
            <a:noFill/>
          </a:ln>
        </p:spPr>
        <p:txBody>
          <a:bodyPr anchor="ctr"/>
          <a:lstStyle>
            <a:lvl1pPr defTabSz="121729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729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729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729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729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729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729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729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729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en-US" sz="31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Freeform 12"/>
          <p:cNvSpPr>
            <a:spLocks noEditPoints="1"/>
          </p:cNvSpPr>
          <p:nvPr/>
        </p:nvSpPr>
        <p:spPr bwMode="auto">
          <a:xfrm>
            <a:off x="1376542" y="3658199"/>
            <a:ext cx="512726" cy="312850"/>
          </a:xfrm>
          <a:custGeom>
            <a:avLst/>
            <a:gdLst>
              <a:gd name="T0" fmla="*/ 152 w 400"/>
              <a:gd name="T1" fmla="*/ 7 h 244"/>
              <a:gd name="T2" fmla="*/ 127 w 400"/>
              <a:gd name="T3" fmla="*/ 7 h 244"/>
              <a:gd name="T4" fmla="*/ 0 w 400"/>
              <a:gd name="T5" fmla="*/ 122 h 244"/>
              <a:gd name="T6" fmla="*/ 127 w 400"/>
              <a:gd name="T7" fmla="*/ 237 h 244"/>
              <a:gd name="T8" fmla="*/ 152 w 400"/>
              <a:gd name="T9" fmla="*/ 237 h 244"/>
              <a:gd name="T10" fmla="*/ 152 w 400"/>
              <a:gd name="T11" fmla="*/ 212 h 244"/>
              <a:gd name="T12" fmla="*/ 53 w 400"/>
              <a:gd name="T13" fmla="*/ 122 h 244"/>
              <a:gd name="T14" fmla="*/ 152 w 400"/>
              <a:gd name="T15" fmla="*/ 32 h 244"/>
              <a:gd name="T16" fmla="*/ 152 w 400"/>
              <a:gd name="T17" fmla="*/ 7 h 244"/>
              <a:gd name="T18" fmla="*/ 272 w 400"/>
              <a:gd name="T19" fmla="*/ 7 h 244"/>
              <a:gd name="T20" fmla="*/ 248 w 400"/>
              <a:gd name="T21" fmla="*/ 7 h 244"/>
              <a:gd name="T22" fmla="*/ 248 w 400"/>
              <a:gd name="T23" fmla="*/ 32 h 244"/>
              <a:gd name="T24" fmla="*/ 347 w 400"/>
              <a:gd name="T25" fmla="*/ 122 h 244"/>
              <a:gd name="T26" fmla="*/ 248 w 400"/>
              <a:gd name="T27" fmla="*/ 212 h 244"/>
              <a:gd name="T28" fmla="*/ 248 w 400"/>
              <a:gd name="T29" fmla="*/ 237 h 244"/>
              <a:gd name="T30" fmla="*/ 272 w 400"/>
              <a:gd name="T31" fmla="*/ 237 h 244"/>
              <a:gd name="T32" fmla="*/ 400 w 400"/>
              <a:gd name="T33" fmla="*/ 122 h 244"/>
              <a:gd name="T34" fmla="*/ 272 w 400"/>
              <a:gd name="T35" fmla="*/ 7 h 2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400" h="244">
                <a:moveTo>
                  <a:pt x="152" y="7"/>
                </a:moveTo>
                <a:cubicBezTo>
                  <a:pt x="145" y="0"/>
                  <a:pt x="135" y="0"/>
                  <a:pt x="127" y="7"/>
                </a:cubicBezTo>
                <a:cubicBezTo>
                  <a:pt x="0" y="122"/>
                  <a:pt x="0" y="122"/>
                  <a:pt x="0" y="122"/>
                </a:cubicBezTo>
                <a:cubicBezTo>
                  <a:pt x="127" y="237"/>
                  <a:pt x="127" y="237"/>
                  <a:pt x="127" y="237"/>
                </a:cubicBezTo>
                <a:cubicBezTo>
                  <a:pt x="135" y="244"/>
                  <a:pt x="145" y="244"/>
                  <a:pt x="152" y="237"/>
                </a:cubicBezTo>
                <a:cubicBezTo>
                  <a:pt x="159" y="230"/>
                  <a:pt x="159" y="219"/>
                  <a:pt x="152" y="212"/>
                </a:cubicBezTo>
                <a:cubicBezTo>
                  <a:pt x="53" y="122"/>
                  <a:pt x="53" y="122"/>
                  <a:pt x="53" y="122"/>
                </a:cubicBezTo>
                <a:cubicBezTo>
                  <a:pt x="152" y="32"/>
                  <a:pt x="152" y="32"/>
                  <a:pt x="152" y="32"/>
                </a:cubicBezTo>
                <a:cubicBezTo>
                  <a:pt x="159" y="25"/>
                  <a:pt x="159" y="14"/>
                  <a:pt x="152" y="7"/>
                </a:cubicBezTo>
                <a:close/>
                <a:moveTo>
                  <a:pt x="272" y="7"/>
                </a:moveTo>
                <a:cubicBezTo>
                  <a:pt x="265" y="0"/>
                  <a:pt x="255" y="0"/>
                  <a:pt x="248" y="7"/>
                </a:cubicBezTo>
                <a:cubicBezTo>
                  <a:pt x="240" y="14"/>
                  <a:pt x="241" y="25"/>
                  <a:pt x="248" y="32"/>
                </a:cubicBezTo>
                <a:cubicBezTo>
                  <a:pt x="347" y="122"/>
                  <a:pt x="347" y="122"/>
                  <a:pt x="347" y="122"/>
                </a:cubicBezTo>
                <a:cubicBezTo>
                  <a:pt x="248" y="212"/>
                  <a:pt x="248" y="212"/>
                  <a:pt x="248" y="212"/>
                </a:cubicBezTo>
                <a:cubicBezTo>
                  <a:pt x="241" y="219"/>
                  <a:pt x="240" y="230"/>
                  <a:pt x="248" y="237"/>
                </a:cubicBezTo>
                <a:cubicBezTo>
                  <a:pt x="255" y="244"/>
                  <a:pt x="265" y="244"/>
                  <a:pt x="272" y="237"/>
                </a:cubicBezTo>
                <a:cubicBezTo>
                  <a:pt x="400" y="122"/>
                  <a:pt x="400" y="122"/>
                  <a:pt x="400" y="122"/>
                </a:cubicBezTo>
                <a:lnTo>
                  <a:pt x="272" y="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121682" tIns="60841" rIns="121682" bIns="60841"/>
          <a:lstStyle/>
          <a:p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Oval 22"/>
          <p:cNvSpPr>
            <a:spLocks noChangeArrowheads="1"/>
          </p:cNvSpPr>
          <p:nvPr/>
        </p:nvSpPr>
        <p:spPr bwMode="auto">
          <a:xfrm>
            <a:off x="1254580" y="4740505"/>
            <a:ext cx="751508" cy="749972"/>
          </a:xfrm>
          <a:prstGeom prst="roundRect">
            <a:avLst/>
          </a:prstGeom>
          <a:solidFill>
            <a:srgbClr val="F45474"/>
          </a:solidFill>
          <a:ln>
            <a:noFill/>
          </a:ln>
        </p:spPr>
        <p:txBody>
          <a:bodyPr anchor="ctr"/>
          <a:lstStyle>
            <a:lvl1pPr defTabSz="121729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729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729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729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729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729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729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729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729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en-US" sz="31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Freeform 17"/>
          <p:cNvSpPr>
            <a:spLocks noEditPoints="1"/>
          </p:cNvSpPr>
          <p:nvPr/>
        </p:nvSpPr>
        <p:spPr bwMode="auto">
          <a:xfrm>
            <a:off x="1414949" y="4943717"/>
            <a:ext cx="430768" cy="343546"/>
          </a:xfrm>
          <a:custGeom>
            <a:avLst/>
            <a:gdLst>
              <a:gd name="T0" fmla="*/ 200 w 400"/>
              <a:gd name="T1" fmla="*/ 120 h 320"/>
              <a:gd name="T2" fmla="*/ 140 w 400"/>
              <a:gd name="T3" fmla="*/ 180 h 320"/>
              <a:gd name="T4" fmla="*/ 200 w 400"/>
              <a:gd name="T5" fmla="*/ 240 h 320"/>
              <a:gd name="T6" fmla="*/ 260 w 400"/>
              <a:gd name="T7" fmla="*/ 180 h 320"/>
              <a:gd name="T8" fmla="*/ 200 w 400"/>
              <a:gd name="T9" fmla="*/ 120 h 320"/>
              <a:gd name="T10" fmla="*/ 360 w 400"/>
              <a:gd name="T11" fmla="*/ 60 h 320"/>
              <a:gd name="T12" fmla="*/ 312 w 400"/>
              <a:gd name="T13" fmla="*/ 60 h 320"/>
              <a:gd name="T14" fmla="*/ 296 w 400"/>
              <a:gd name="T15" fmla="*/ 49 h 320"/>
              <a:gd name="T16" fmla="*/ 284 w 400"/>
              <a:gd name="T17" fmla="*/ 11 h 320"/>
              <a:gd name="T18" fmla="*/ 268 w 400"/>
              <a:gd name="T19" fmla="*/ 0 h 320"/>
              <a:gd name="T20" fmla="*/ 132 w 400"/>
              <a:gd name="T21" fmla="*/ 0 h 320"/>
              <a:gd name="T22" fmla="*/ 116 w 400"/>
              <a:gd name="T23" fmla="*/ 11 h 320"/>
              <a:gd name="T24" fmla="*/ 104 w 400"/>
              <a:gd name="T25" fmla="*/ 49 h 320"/>
              <a:gd name="T26" fmla="*/ 88 w 400"/>
              <a:gd name="T27" fmla="*/ 60 h 320"/>
              <a:gd name="T28" fmla="*/ 40 w 400"/>
              <a:gd name="T29" fmla="*/ 60 h 320"/>
              <a:gd name="T30" fmla="*/ 0 w 400"/>
              <a:gd name="T31" fmla="*/ 100 h 320"/>
              <a:gd name="T32" fmla="*/ 0 w 400"/>
              <a:gd name="T33" fmla="*/ 280 h 320"/>
              <a:gd name="T34" fmla="*/ 40 w 400"/>
              <a:gd name="T35" fmla="*/ 320 h 320"/>
              <a:gd name="T36" fmla="*/ 360 w 400"/>
              <a:gd name="T37" fmla="*/ 320 h 320"/>
              <a:gd name="T38" fmla="*/ 400 w 400"/>
              <a:gd name="T39" fmla="*/ 280 h 320"/>
              <a:gd name="T40" fmla="*/ 400 w 400"/>
              <a:gd name="T41" fmla="*/ 100 h 320"/>
              <a:gd name="T42" fmla="*/ 360 w 400"/>
              <a:gd name="T43" fmla="*/ 60 h 320"/>
              <a:gd name="T44" fmla="*/ 200 w 400"/>
              <a:gd name="T45" fmla="*/ 280 h 320"/>
              <a:gd name="T46" fmla="*/ 100 w 400"/>
              <a:gd name="T47" fmla="*/ 180 h 320"/>
              <a:gd name="T48" fmla="*/ 200 w 400"/>
              <a:gd name="T49" fmla="*/ 80 h 320"/>
              <a:gd name="T50" fmla="*/ 300 w 400"/>
              <a:gd name="T51" fmla="*/ 180 h 320"/>
              <a:gd name="T52" fmla="*/ 200 w 400"/>
              <a:gd name="T53" fmla="*/ 280 h 320"/>
              <a:gd name="T54" fmla="*/ 346 w 400"/>
              <a:gd name="T55" fmla="*/ 128 h 320"/>
              <a:gd name="T56" fmla="*/ 332 w 400"/>
              <a:gd name="T57" fmla="*/ 114 h 320"/>
              <a:gd name="T58" fmla="*/ 346 w 400"/>
              <a:gd name="T59" fmla="*/ 100 h 320"/>
              <a:gd name="T60" fmla="*/ 360 w 400"/>
              <a:gd name="T61" fmla="*/ 114 h 320"/>
              <a:gd name="T62" fmla="*/ 346 w 400"/>
              <a:gd name="T63" fmla="*/ 128 h 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400" h="320">
                <a:moveTo>
                  <a:pt x="200" y="120"/>
                </a:moveTo>
                <a:cubicBezTo>
                  <a:pt x="167" y="120"/>
                  <a:pt x="140" y="147"/>
                  <a:pt x="140" y="180"/>
                </a:cubicBezTo>
                <a:cubicBezTo>
                  <a:pt x="140" y="213"/>
                  <a:pt x="167" y="240"/>
                  <a:pt x="200" y="240"/>
                </a:cubicBezTo>
                <a:cubicBezTo>
                  <a:pt x="233" y="240"/>
                  <a:pt x="260" y="213"/>
                  <a:pt x="260" y="180"/>
                </a:cubicBezTo>
                <a:cubicBezTo>
                  <a:pt x="260" y="147"/>
                  <a:pt x="233" y="120"/>
                  <a:pt x="200" y="120"/>
                </a:cubicBezTo>
                <a:close/>
                <a:moveTo>
                  <a:pt x="360" y="60"/>
                </a:moveTo>
                <a:cubicBezTo>
                  <a:pt x="312" y="60"/>
                  <a:pt x="312" y="60"/>
                  <a:pt x="312" y="60"/>
                </a:cubicBezTo>
                <a:cubicBezTo>
                  <a:pt x="305" y="60"/>
                  <a:pt x="298" y="55"/>
                  <a:pt x="296" y="49"/>
                </a:cubicBezTo>
                <a:cubicBezTo>
                  <a:pt x="284" y="11"/>
                  <a:pt x="284" y="11"/>
                  <a:pt x="284" y="11"/>
                </a:cubicBezTo>
                <a:cubicBezTo>
                  <a:pt x="281" y="5"/>
                  <a:pt x="274" y="0"/>
                  <a:pt x="268" y="0"/>
                </a:cubicBezTo>
                <a:cubicBezTo>
                  <a:pt x="132" y="0"/>
                  <a:pt x="132" y="0"/>
                  <a:pt x="132" y="0"/>
                </a:cubicBezTo>
                <a:cubicBezTo>
                  <a:pt x="125" y="0"/>
                  <a:pt x="118" y="5"/>
                  <a:pt x="116" y="11"/>
                </a:cubicBezTo>
                <a:cubicBezTo>
                  <a:pt x="104" y="49"/>
                  <a:pt x="104" y="49"/>
                  <a:pt x="104" y="49"/>
                </a:cubicBezTo>
                <a:cubicBezTo>
                  <a:pt x="101" y="55"/>
                  <a:pt x="94" y="60"/>
                  <a:pt x="88" y="60"/>
                </a:cubicBezTo>
                <a:cubicBezTo>
                  <a:pt x="40" y="60"/>
                  <a:pt x="40" y="60"/>
                  <a:pt x="40" y="60"/>
                </a:cubicBezTo>
                <a:cubicBezTo>
                  <a:pt x="18" y="60"/>
                  <a:pt x="0" y="78"/>
                  <a:pt x="0" y="100"/>
                </a:cubicBezTo>
                <a:cubicBezTo>
                  <a:pt x="0" y="280"/>
                  <a:pt x="0" y="280"/>
                  <a:pt x="0" y="280"/>
                </a:cubicBezTo>
                <a:cubicBezTo>
                  <a:pt x="0" y="302"/>
                  <a:pt x="18" y="320"/>
                  <a:pt x="40" y="320"/>
                </a:cubicBezTo>
                <a:cubicBezTo>
                  <a:pt x="360" y="320"/>
                  <a:pt x="360" y="320"/>
                  <a:pt x="360" y="320"/>
                </a:cubicBezTo>
                <a:cubicBezTo>
                  <a:pt x="382" y="320"/>
                  <a:pt x="400" y="302"/>
                  <a:pt x="400" y="280"/>
                </a:cubicBezTo>
                <a:cubicBezTo>
                  <a:pt x="400" y="100"/>
                  <a:pt x="400" y="100"/>
                  <a:pt x="400" y="100"/>
                </a:cubicBezTo>
                <a:cubicBezTo>
                  <a:pt x="400" y="78"/>
                  <a:pt x="382" y="60"/>
                  <a:pt x="360" y="60"/>
                </a:cubicBezTo>
                <a:close/>
                <a:moveTo>
                  <a:pt x="200" y="280"/>
                </a:moveTo>
                <a:cubicBezTo>
                  <a:pt x="145" y="280"/>
                  <a:pt x="100" y="235"/>
                  <a:pt x="100" y="180"/>
                </a:cubicBezTo>
                <a:cubicBezTo>
                  <a:pt x="100" y="125"/>
                  <a:pt x="145" y="80"/>
                  <a:pt x="200" y="80"/>
                </a:cubicBezTo>
                <a:cubicBezTo>
                  <a:pt x="255" y="80"/>
                  <a:pt x="300" y="125"/>
                  <a:pt x="300" y="180"/>
                </a:cubicBezTo>
                <a:cubicBezTo>
                  <a:pt x="300" y="235"/>
                  <a:pt x="255" y="280"/>
                  <a:pt x="200" y="280"/>
                </a:cubicBezTo>
                <a:close/>
                <a:moveTo>
                  <a:pt x="346" y="128"/>
                </a:moveTo>
                <a:cubicBezTo>
                  <a:pt x="338" y="128"/>
                  <a:pt x="332" y="122"/>
                  <a:pt x="332" y="114"/>
                </a:cubicBezTo>
                <a:cubicBezTo>
                  <a:pt x="332" y="106"/>
                  <a:pt x="338" y="100"/>
                  <a:pt x="346" y="100"/>
                </a:cubicBezTo>
                <a:cubicBezTo>
                  <a:pt x="354" y="100"/>
                  <a:pt x="360" y="106"/>
                  <a:pt x="360" y="114"/>
                </a:cubicBezTo>
                <a:cubicBezTo>
                  <a:pt x="360" y="122"/>
                  <a:pt x="354" y="128"/>
                  <a:pt x="346" y="12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121682" tIns="60841" rIns="121682" bIns="60841"/>
          <a:lstStyle/>
          <a:p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Oval 24"/>
          <p:cNvSpPr>
            <a:spLocks noChangeArrowheads="1"/>
          </p:cNvSpPr>
          <p:nvPr/>
        </p:nvSpPr>
        <p:spPr bwMode="auto">
          <a:xfrm>
            <a:off x="6721076" y="3429590"/>
            <a:ext cx="751509" cy="749972"/>
          </a:xfrm>
          <a:prstGeom prst="roundRect">
            <a:avLst/>
          </a:prstGeom>
          <a:solidFill>
            <a:srgbClr val="F45474"/>
          </a:solidFill>
          <a:ln>
            <a:noFill/>
          </a:ln>
        </p:spPr>
        <p:txBody>
          <a:bodyPr anchor="ctr"/>
          <a:lstStyle>
            <a:lvl1pPr defTabSz="121729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729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729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729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729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729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729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729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729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en-US" sz="31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Freeform 22"/>
          <p:cNvSpPr>
            <a:spLocks noEditPoints="1"/>
          </p:cNvSpPr>
          <p:nvPr/>
        </p:nvSpPr>
        <p:spPr bwMode="auto">
          <a:xfrm>
            <a:off x="6917335" y="3631880"/>
            <a:ext cx="358991" cy="357777"/>
          </a:xfrm>
          <a:custGeom>
            <a:avLst/>
            <a:gdLst>
              <a:gd name="T0" fmla="*/ 287 w 316"/>
              <a:gd name="T1" fmla="*/ 29 h 316"/>
              <a:gd name="T2" fmla="*/ 236 w 316"/>
              <a:gd name="T3" fmla="*/ 4 h 316"/>
              <a:gd name="T4" fmla="*/ 135 w 316"/>
              <a:gd name="T5" fmla="*/ 105 h 316"/>
              <a:gd name="T6" fmla="*/ 20 w 316"/>
              <a:gd name="T7" fmla="*/ 221 h 316"/>
              <a:gd name="T8" fmla="*/ 0 w 316"/>
              <a:gd name="T9" fmla="*/ 316 h 316"/>
              <a:gd name="T10" fmla="*/ 95 w 316"/>
              <a:gd name="T11" fmla="*/ 296 h 316"/>
              <a:gd name="T12" fmla="*/ 210 w 316"/>
              <a:gd name="T13" fmla="*/ 180 h 316"/>
              <a:gd name="T14" fmla="*/ 312 w 316"/>
              <a:gd name="T15" fmla="*/ 79 h 316"/>
              <a:gd name="T16" fmla="*/ 287 w 316"/>
              <a:gd name="T17" fmla="*/ 29 h 316"/>
              <a:gd name="T18" fmla="*/ 89 w 316"/>
              <a:gd name="T19" fmla="*/ 284 h 316"/>
              <a:gd name="T20" fmla="*/ 57 w 316"/>
              <a:gd name="T21" fmla="*/ 291 h 316"/>
              <a:gd name="T22" fmla="*/ 43 w 316"/>
              <a:gd name="T23" fmla="*/ 273 h 316"/>
              <a:gd name="T24" fmla="*/ 24 w 316"/>
              <a:gd name="T25" fmla="*/ 259 h 316"/>
              <a:gd name="T26" fmla="*/ 31 w 316"/>
              <a:gd name="T27" fmla="*/ 226 h 316"/>
              <a:gd name="T28" fmla="*/ 41 w 316"/>
              <a:gd name="T29" fmla="*/ 217 h 316"/>
              <a:gd name="T30" fmla="*/ 78 w 316"/>
              <a:gd name="T31" fmla="*/ 237 h 316"/>
              <a:gd name="T32" fmla="*/ 99 w 316"/>
              <a:gd name="T33" fmla="*/ 275 h 316"/>
              <a:gd name="T34" fmla="*/ 89 w 316"/>
              <a:gd name="T35" fmla="*/ 284 h 3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316" h="316">
                <a:moveTo>
                  <a:pt x="287" y="29"/>
                </a:moveTo>
                <a:cubicBezTo>
                  <a:pt x="258" y="0"/>
                  <a:pt x="236" y="4"/>
                  <a:pt x="236" y="4"/>
                </a:cubicBezTo>
                <a:cubicBezTo>
                  <a:pt x="135" y="105"/>
                  <a:pt x="135" y="105"/>
                  <a:pt x="135" y="105"/>
                </a:cubicBezTo>
                <a:cubicBezTo>
                  <a:pt x="20" y="221"/>
                  <a:pt x="20" y="221"/>
                  <a:pt x="20" y="221"/>
                </a:cubicBezTo>
                <a:cubicBezTo>
                  <a:pt x="0" y="316"/>
                  <a:pt x="0" y="316"/>
                  <a:pt x="0" y="316"/>
                </a:cubicBezTo>
                <a:cubicBezTo>
                  <a:pt x="95" y="296"/>
                  <a:pt x="95" y="296"/>
                  <a:pt x="95" y="296"/>
                </a:cubicBezTo>
                <a:cubicBezTo>
                  <a:pt x="210" y="180"/>
                  <a:pt x="210" y="180"/>
                  <a:pt x="210" y="180"/>
                </a:cubicBezTo>
                <a:cubicBezTo>
                  <a:pt x="312" y="79"/>
                  <a:pt x="312" y="79"/>
                  <a:pt x="312" y="79"/>
                </a:cubicBezTo>
                <a:cubicBezTo>
                  <a:pt x="312" y="79"/>
                  <a:pt x="316" y="58"/>
                  <a:pt x="287" y="29"/>
                </a:cubicBezTo>
                <a:close/>
                <a:moveTo>
                  <a:pt x="89" y="284"/>
                </a:moveTo>
                <a:cubicBezTo>
                  <a:pt x="57" y="291"/>
                  <a:pt x="57" y="291"/>
                  <a:pt x="57" y="291"/>
                </a:cubicBezTo>
                <a:cubicBezTo>
                  <a:pt x="54" y="285"/>
                  <a:pt x="50" y="280"/>
                  <a:pt x="43" y="273"/>
                </a:cubicBezTo>
                <a:cubicBezTo>
                  <a:pt x="36" y="266"/>
                  <a:pt x="30" y="262"/>
                  <a:pt x="24" y="259"/>
                </a:cubicBezTo>
                <a:cubicBezTo>
                  <a:pt x="31" y="226"/>
                  <a:pt x="31" y="226"/>
                  <a:pt x="31" y="226"/>
                </a:cubicBezTo>
                <a:cubicBezTo>
                  <a:pt x="41" y="217"/>
                  <a:pt x="41" y="217"/>
                  <a:pt x="41" y="217"/>
                </a:cubicBezTo>
                <a:cubicBezTo>
                  <a:pt x="41" y="217"/>
                  <a:pt x="58" y="217"/>
                  <a:pt x="78" y="237"/>
                </a:cubicBezTo>
                <a:cubicBezTo>
                  <a:pt x="98" y="257"/>
                  <a:pt x="99" y="275"/>
                  <a:pt x="99" y="275"/>
                </a:cubicBezTo>
                <a:lnTo>
                  <a:pt x="89" y="28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121682" tIns="60841" rIns="121682" bIns="60841"/>
          <a:lstStyle/>
          <a:p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Oval 25"/>
          <p:cNvSpPr>
            <a:spLocks noChangeArrowheads="1"/>
          </p:cNvSpPr>
          <p:nvPr/>
        </p:nvSpPr>
        <p:spPr bwMode="auto">
          <a:xfrm>
            <a:off x="6727224" y="4729747"/>
            <a:ext cx="751509" cy="751509"/>
          </a:xfrm>
          <a:prstGeom prst="roundRect">
            <a:avLst/>
          </a:prstGeom>
          <a:solidFill>
            <a:srgbClr val="F45474"/>
          </a:solidFill>
          <a:ln>
            <a:noFill/>
          </a:ln>
        </p:spPr>
        <p:txBody>
          <a:bodyPr anchor="ctr"/>
          <a:lstStyle>
            <a:lvl1pPr defTabSz="121729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729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729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729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729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729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729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729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729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en-US" sz="31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Freeform 27"/>
          <p:cNvSpPr>
            <a:spLocks noEditPoints="1"/>
          </p:cNvSpPr>
          <p:nvPr/>
        </p:nvSpPr>
        <p:spPr bwMode="auto">
          <a:xfrm>
            <a:off x="6895724" y="4963605"/>
            <a:ext cx="414506" cy="296203"/>
          </a:xfrm>
          <a:custGeom>
            <a:avLst/>
            <a:gdLst>
              <a:gd name="T0" fmla="*/ 392 w 392"/>
              <a:gd name="T1" fmla="*/ 40 h 280"/>
              <a:gd name="T2" fmla="*/ 392 w 392"/>
              <a:gd name="T3" fmla="*/ 16 h 280"/>
              <a:gd name="T4" fmla="*/ 376 w 392"/>
              <a:gd name="T5" fmla="*/ 0 h 280"/>
              <a:gd name="T6" fmla="*/ 16 w 392"/>
              <a:gd name="T7" fmla="*/ 0 h 280"/>
              <a:gd name="T8" fmla="*/ 0 w 392"/>
              <a:gd name="T9" fmla="*/ 16 h 280"/>
              <a:gd name="T10" fmla="*/ 0 w 392"/>
              <a:gd name="T11" fmla="*/ 40 h 280"/>
              <a:gd name="T12" fmla="*/ 40 w 392"/>
              <a:gd name="T13" fmla="*/ 40 h 280"/>
              <a:gd name="T14" fmla="*/ 40 w 392"/>
              <a:gd name="T15" fmla="*/ 80 h 280"/>
              <a:gd name="T16" fmla="*/ 0 w 392"/>
              <a:gd name="T17" fmla="*/ 80 h 280"/>
              <a:gd name="T18" fmla="*/ 0 w 392"/>
              <a:gd name="T19" fmla="*/ 120 h 280"/>
              <a:gd name="T20" fmla="*/ 40 w 392"/>
              <a:gd name="T21" fmla="*/ 120 h 280"/>
              <a:gd name="T22" fmla="*/ 40 w 392"/>
              <a:gd name="T23" fmla="*/ 160 h 280"/>
              <a:gd name="T24" fmla="*/ 0 w 392"/>
              <a:gd name="T25" fmla="*/ 160 h 280"/>
              <a:gd name="T26" fmla="*/ 0 w 392"/>
              <a:gd name="T27" fmla="*/ 200 h 280"/>
              <a:gd name="T28" fmla="*/ 40 w 392"/>
              <a:gd name="T29" fmla="*/ 200 h 280"/>
              <a:gd name="T30" fmla="*/ 40 w 392"/>
              <a:gd name="T31" fmla="*/ 240 h 280"/>
              <a:gd name="T32" fmla="*/ 0 w 392"/>
              <a:gd name="T33" fmla="*/ 240 h 280"/>
              <a:gd name="T34" fmla="*/ 0 w 392"/>
              <a:gd name="T35" fmla="*/ 264 h 280"/>
              <a:gd name="T36" fmla="*/ 16 w 392"/>
              <a:gd name="T37" fmla="*/ 280 h 280"/>
              <a:gd name="T38" fmla="*/ 376 w 392"/>
              <a:gd name="T39" fmla="*/ 280 h 280"/>
              <a:gd name="T40" fmla="*/ 392 w 392"/>
              <a:gd name="T41" fmla="*/ 264 h 280"/>
              <a:gd name="T42" fmla="*/ 392 w 392"/>
              <a:gd name="T43" fmla="*/ 240 h 280"/>
              <a:gd name="T44" fmla="*/ 352 w 392"/>
              <a:gd name="T45" fmla="*/ 240 h 280"/>
              <a:gd name="T46" fmla="*/ 352 w 392"/>
              <a:gd name="T47" fmla="*/ 200 h 280"/>
              <a:gd name="T48" fmla="*/ 392 w 392"/>
              <a:gd name="T49" fmla="*/ 200 h 280"/>
              <a:gd name="T50" fmla="*/ 392 w 392"/>
              <a:gd name="T51" fmla="*/ 160 h 280"/>
              <a:gd name="T52" fmla="*/ 352 w 392"/>
              <a:gd name="T53" fmla="*/ 160 h 280"/>
              <a:gd name="T54" fmla="*/ 352 w 392"/>
              <a:gd name="T55" fmla="*/ 120 h 280"/>
              <a:gd name="T56" fmla="*/ 392 w 392"/>
              <a:gd name="T57" fmla="*/ 120 h 280"/>
              <a:gd name="T58" fmla="*/ 392 w 392"/>
              <a:gd name="T59" fmla="*/ 80 h 280"/>
              <a:gd name="T60" fmla="*/ 352 w 392"/>
              <a:gd name="T61" fmla="*/ 80 h 280"/>
              <a:gd name="T62" fmla="*/ 352 w 392"/>
              <a:gd name="T63" fmla="*/ 40 h 280"/>
              <a:gd name="T64" fmla="*/ 392 w 392"/>
              <a:gd name="T65" fmla="*/ 40 h 280"/>
              <a:gd name="T66" fmla="*/ 152 w 392"/>
              <a:gd name="T67" fmla="*/ 200 h 280"/>
              <a:gd name="T68" fmla="*/ 152 w 392"/>
              <a:gd name="T69" fmla="*/ 80 h 280"/>
              <a:gd name="T70" fmla="*/ 252 w 392"/>
              <a:gd name="T71" fmla="*/ 140 h 280"/>
              <a:gd name="T72" fmla="*/ 152 w 392"/>
              <a:gd name="T73" fmla="*/ 200 h 2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392" h="280">
                <a:moveTo>
                  <a:pt x="392" y="40"/>
                </a:moveTo>
                <a:cubicBezTo>
                  <a:pt x="392" y="16"/>
                  <a:pt x="392" y="16"/>
                  <a:pt x="392" y="16"/>
                </a:cubicBezTo>
                <a:cubicBezTo>
                  <a:pt x="392" y="7"/>
                  <a:pt x="385" y="0"/>
                  <a:pt x="376" y="0"/>
                </a:cubicBez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40"/>
                  <a:pt x="0" y="40"/>
                  <a:pt x="0" y="40"/>
                </a:cubicBezTo>
                <a:cubicBezTo>
                  <a:pt x="40" y="40"/>
                  <a:pt x="40" y="40"/>
                  <a:pt x="40" y="40"/>
                </a:cubicBezTo>
                <a:cubicBezTo>
                  <a:pt x="40" y="80"/>
                  <a:pt x="40" y="80"/>
                  <a:pt x="40" y="80"/>
                </a:cubicBezTo>
                <a:cubicBezTo>
                  <a:pt x="0" y="80"/>
                  <a:pt x="0" y="80"/>
                  <a:pt x="0" y="80"/>
                </a:cubicBezTo>
                <a:cubicBezTo>
                  <a:pt x="0" y="120"/>
                  <a:pt x="0" y="120"/>
                  <a:pt x="0" y="120"/>
                </a:cubicBezTo>
                <a:cubicBezTo>
                  <a:pt x="40" y="120"/>
                  <a:pt x="40" y="120"/>
                  <a:pt x="40" y="120"/>
                </a:cubicBezTo>
                <a:cubicBezTo>
                  <a:pt x="40" y="160"/>
                  <a:pt x="40" y="160"/>
                  <a:pt x="40" y="160"/>
                </a:cubicBezTo>
                <a:cubicBezTo>
                  <a:pt x="0" y="160"/>
                  <a:pt x="0" y="160"/>
                  <a:pt x="0" y="160"/>
                </a:cubicBezTo>
                <a:cubicBezTo>
                  <a:pt x="0" y="200"/>
                  <a:pt x="0" y="200"/>
                  <a:pt x="0" y="200"/>
                </a:cubicBezTo>
                <a:cubicBezTo>
                  <a:pt x="40" y="200"/>
                  <a:pt x="40" y="200"/>
                  <a:pt x="40" y="200"/>
                </a:cubicBezTo>
                <a:cubicBezTo>
                  <a:pt x="40" y="240"/>
                  <a:pt x="40" y="240"/>
                  <a:pt x="40" y="240"/>
                </a:cubicBezTo>
                <a:cubicBezTo>
                  <a:pt x="0" y="240"/>
                  <a:pt x="0" y="240"/>
                  <a:pt x="0" y="240"/>
                </a:cubicBezTo>
                <a:cubicBezTo>
                  <a:pt x="0" y="264"/>
                  <a:pt x="0" y="264"/>
                  <a:pt x="0" y="264"/>
                </a:cubicBezTo>
                <a:cubicBezTo>
                  <a:pt x="0" y="273"/>
                  <a:pt x="7" y="280"/>
                  <a:pt x="16" y="280"/>
                </a:cubicBezTo>
                <a:cubicBezTo>
                  <a:pt x="376" y="280"/>
                  <a:pt x="376" y="280"/>
                  <a:pt x="376" y="280"/>
                </a:cubicBezTo>
                <a:cubicBezTo>
                  <a:pt x="385" y="280"/>
                  <a:pt x="392" y="273"/>
                  <a:pt x="392" y="264"/>
                </a:cubicBezTo>
                <a:cubicBezTo>
                  <a:pt x="392" y="240"/>
                  <a:pt x="392" y="240"/>
                  <a:pt x="392" y="240"/>
                </a:cubicBezTo>
                <a:cubicBezTo>
                  <a:pt x="352" y="240"/>
                  <a:pt x="352" y="240"/>
                  <a:pt x="352" y="240"/>
                </a:cubicBezTo>
                <a:cubicBezTo>
                  <a:pt x="352" y="200"/>
                  <a:pt x="352" y="200"/>
                  <a:pt x="352" y="200"/>
                </a:cubicBezTo>
                <a:cubicBezTo>
                  <a:pt x="392" y="200"/>
                  <a:pt x="392" y="200"/>
                  <a:pt x="392" y="200"/>
                </a:cubicBezTo>
                <a:cubicBezTo>
                  <a:pt x="392" y="160"/>
                  <a:pt x="392" y="160"/>
                  <a:pt x="392" y="160"/>
                </a:cubicBezTo>
                <a:cubicBezTo>
                  <a:pt x="352" y="160"/>
                  <a:pt x="352" y="160"/>
                  <a:pt x="352" y="160"/>
                </a:cubicBezTo>
                <a:cubicBezTo>
                  <a:pt x="352" y="120"/>
                  <a:pt x="352" y="120"/>
                  <a:pt x="352" y="120"/>
                </a:cubicBezTo>
                <a:cubicBezTo>
                  <a:pt x="392" y="120"/>
                  <a:pt x="392" y="120"/>
                  <a:pt x="392" y="120"/>
                </a:cubicBezTo>
                <a:cubicBezTo>
                  <a:pt x="392" y="80"/>
                  <a:pt x="392" y="80"/>
                  <a:pt x="392" y="80"/>
                </a:cubicBezTo>
                <a:cubicBezTo>
                  <a:pt x="352" y="80"/>
                  <a:pt x="352" y="80"/>
                  <a:pt x="352" y="80"/>
                </a:cubicBezTo>
                <a:cubicBezTo>
                  <a:pt x="352" y="40"/>
                  <a:pt x="352" y="40"/>
                  <a:pt x="352" y="40"/>
                </a:cubicBezTo>
                <a:lnTo>
                  <a:pt x="392" y="40"/>
                </a:lnTo>
                <a:close/>
                <a:moveTo>
                  <a:pt x="152" y="200"/>
                </a:moveTo>
                <a:cubicBezTo>
                  <a:pt x="152" y="80"/>
                  <a:pt x="152" y="80"/>
                  <a:pt x="152" y="80"/>
                </a:cubicBezTo>
                <a:cubicBezTo>
                  <a:pt x="252" y="140"/>
                  <a:pt x="252" y="140"/>
                  <a:pt x="252" y="140"/>
                </a:cubicBezTo>
                <a:lnTo>
                  <a:pt x="152" y="2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121682" tIns="60841" rIns="121682" bIns="60841"/>
          <a:lstStyle/>
          <a:p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Oval 26"/>
          <p:cNvSpPr>
            <a:spLocks noChangeArrowheads="1"/>
          </p:cNvSpPr>
          <p:nvPr/>
        </p:nvSpPr>
        <p:spPr bwMode="auto">
          <a:xfrm>
            <a:off x="6721076" y="2121750"/>
            <a:ext cx="751509" cy="751508"/>
          </a:xfrm>
          <a:prstGeom prst="roundRect">
            <a:avLst/>
          </a:prstGeom>
          <a:solidFill>
            <a:srgbClr val="F45474"/>
          </a:solidFill>
          <a:ln>
            <a:noFill/>
          </a:ln>
        </p:spPr>
        <p:txBody>
          <a:bodyPr anchor="ctr"/>
          <a:lstStyle>
            <a:lvl1pPr defTabSz="121729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729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729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729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729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729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729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729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729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en-US" sz="31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Freeform 6"/>
          <p:cNvSpPr>
            <a:spLocks noEditPoints="1"/>
          </p:cNvSpPr>
          <p:nvPr/>
        </p:nvSpPr>
        <p:spPr bwMode="auto">
          <a:xfrm>
            <a:off x="6862422" y="2257618"/>
            <a:ext cx="468818" cy="479775"/>
          </a:xfrm>
          <a:custGeom>
            <a:avLst/>
            <a:gdLst>
              <a:gd name="T0" fmla="*/ 121 w 417"/>
              <a:gd name="T1" fmla="*/ 94 h 426"/>
              <a:gd name="T2" fmla="*/ 85 w 417"/>
              <a:gd name="T3" fmla="*/ 341 h 426"/>
              <a:gd name="T4" fmla="*/ 332 w 417"/>
              <a:gd name="T5" fmla="*/ 305 h 426"/>
              <a:gd name="T6" fmla="*/ 267 w 417"/>
              <a:gd name="T7" fmla="*/ 159 h 426"/>
              <a:gd name="T8" fmla="*/ 121 w 417"/>
              <a:gd name="T9" fmla="*/ 94 h 426"/>
              <a:gd name="T10" fmla="*/ 306 w 417"/>
              <a:gd name="T11" fmla="*/ 286 h 426"/>
              <a:gd name="T12" fmla="*/ 199 w 417"/>
              <a:gd name="T13" fmla="*/ 227 h 426"/>
              <a:gd name="T14" fmla="*/ 140 w 417"/>
              <a:gd name="T15" fmla="*/ 120 h 426"/>
              <a:gd name="T16" fmla="*/ 247 w 417"/>
              <a:gd name="T17" fmla="*/ 179 h 426"/>
              <a:gd name="T18" fmla="*/ 306 w 417"/>
              <a:gd name="T19" fmla="*/ 286 h 426"/>
              <a:gd name="T20" fmla="*/ 309 w 417"/>
              <a:gd name="T21" fmla="*/ 128 h 426"/>
              <a:gd name="T22" fmla="*/ 323 w 417"/>
              <a:gd name="T23" fmla="*/ 122 h 426"/>
              <a:gd name="T24" fmla="*/ 361 w 417"/>
              <a:gd name="T25" fmla="*/ 84 h 426"/>
              <a:gd name="T26" fmla="*/ 361 w 417"/>
              <a:gd name="T27" fmla="*/ 56 h 426"/>
              <a:gd name="T28" fmla="*/ 333 w 417"/>
              <a:gd name="T29" fmla="*/ 56 h 426"/>
              <a:gd name="T30" fmla="*/ 295 w 417"/>
              <a:gd name="T31" fmla="*/ 94 h 426"/>
              <a:gd name="T32" fmla="*/ 295 w 417"/>
              <a:gd name="T33" fmla="*/ 122 h 426"/>
              <a:gd name="T34" fmla="*/ 309 w 417"/>
              <a:gd name="T35" fmla="*/ 128 h 426"/>
              <a:gd name="T36" fmla="*/ 237 w 417"/>
              <a:gd name="T37" fmla="*/ 79 h 426"/>
              <a:gd name="T38" fmla="*/ 247 w 417"/>
              <a:gd name="T39" fmla="*/ 81 h 426"/>
              <a:gd name="T40" fmla="*/ 264 w 417"/>
              <a:gd name="T41" fmla="*/ 71 h 426"/>
              <a:gd name="T42" fmla="*/ 286 w 417"/>
              <a:gd name="T43" fmla="*/ 33 h 426"/>
              <a:gd name="T44" fmla="*/ 278 w 417"/>
              <a:gd name="T45" fmla="*/ 5 h 426"/>
              <a:gd name="T46" fmla="*/ 251 w 417"/>
              <a:gd name="T47" fmla="*/ 13 h 426"/>
              <a:gd name="T48" fmla="*/ 229 w 417"/>
              <a:gd name="T49" fmla="*/ 52 h 426"/>
              <a:gd name="T50" fmla="*/ 237 w 417"/>
              <a:gd name="T51" fmla="*/ 79 h 426"/>
              <a:gd name="T52" fmla="*/ 412 w 417"/>
              <a:gd name="T53" fmla="*/ 139 h 426"/>
              <a:gd name="T54" fmla="*/ 385 w 417"/>
              <a:gd name="T55" fmla="*/ 131 h 426"/>
              <a:gd name="T56" fmla="*/ 346 w 417"/>
              <a:gd name="T57" fmla="*/ 153 h 426"/>
              <a:gd name="T58" fmla="*/ 338 w 417"/>
              <a:gd name="T59" fmla="*/ 180 h 426"/>
              <a:gd name="T60" fmla="*/ 356 w 417"/>
              <a:gd name="T61" fmla="*/ 190 h 426"/>
              <a:gd name="T62" fmla="*/ 366 w 417"/>
              <a:gd name="T63" fmla="*/ 188 h 426"/>
              <a:gd name="T64" fmla="*/ 404 w 417"/>
              <a:gd name="T65" fmla="*/ 166 h 426"/>
              <a:gd name="T66" fmla="*/ 412 w 417"/>
              <a:gd name="T67" fmla="*/ 139 h 4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417" h="426">
                <a:moveTo>
                  <a:pt x="121" y="94"/>
                </a:moveTo>
                <a:cubicBezTo>
                  <a:pt x="98" y="116"/>
                  <a:pt x="0" y="256"/>
                  <a:pt x="85" y="341"/>
                </a:cubicBezTo>
                <a:cubicBezTo>
                  <a:pt x="170" y="426"/>
                  <a:pt x="309" y="328"/>
                  <a:pt x="332" y="305"/>
                </a:cubicBezTo>
                <a:cubicBezTo>
                  <a:pt x="354" y="283"/>
                  <a:pt x="325" y="217"/>
                  <a:pt x="267" y="159"/>
                </a:cubicBezTo>
                <a:cubicBezTo>
                  <a:pt x="209" y="101"/>
                  <a:pt x="143" y="72"/>
                  <a:pt x="121" y="94"/>
                </a:cubicBezTo>
                <a:close/>
                <a:moveTo>
                  <a:pt x="306" y="286"/>
                </a:moveTo>
                <a:cubicBezTo>
                  <a:pt x="299" y="292"/>
                  <a:pt x="248" y="277"/>
                  <a:pt x="199" y="227"/>
                </a:cubicBezTo>
                <a:cubicBezTo>
                  <a:pt x="149" y="178"/>
                  <a:pt x="134" y="127"/>
                  <a:pt x="140" y="120"/>
                </a:cubicBezTo>
                <a:cubicBezTo>
                  <a:pt x="147" y="113"/>
                  <a:pt x="198" y="129"/>
                  <a:pt x="247" y="179"/>
                </a:cubicBezTo>
                <a:cubicBezTo>
                  <a:pt x="297" y="228"/>
                  <a:pt x="313" y="279"/>
                  <a:pt x="306" y="286"/>
                </a:cubicBezTo>
                <a:close/>
                <a:moveTo>
                  <a:pt x="309" y="128"/>
                </a:moveTo>
                <a:cubicBezTo>
                  <a:pt x="314" y="128"/>
                  <a:pt x="319" y="126"/>
                  <a:pt x="323" y="122"/>
                </a:cubicBezTo>
                <a:cubicBezTo>
                  <a:pt x="361" y="84"/>
                  <a:pt x="361" y="84"/>
                  <a:pt x="361" y="84"/>
                </a:cubicBezTo>
                <a:cubicBezTo>
                  <a:pt x="369" y="76"/>
                  <a:pt x="369" y="64"/>
                  <a:pt x="361" y="56"/>
                </a:cubicBezTo>
                <a:cubicBezTo>
                  <a:pt x="353" y="48"/>
                  <a:pt x="341" y="48"/>
                  <a:pt x="333" y="56"/>
                </a:cubicBezTo>
                <a:cubicBezTo>
                  <a:pt x="295" y="94"/>
                  <a:pt x="295" y="94"/>
                  <a:pt x="295" y="94"/>
                </a:cubicBezTo>
                <a:cubicBezTo>
                  <a:pt x="287" y="102"/>
                  <a:pt x="287" y="115"/>
                  <a:pt x="295" y="122"/>
                </a:cubicBezTo>
                <a:cubicBezTo>
                  <a:pt x="299" y="126"/>
                  <a:pt x="304" y="128"/>
                  <a:pt x="309" y="128"/>
                </a:cubicBezTo>
                <a:close/>
                <a:moveTo>
                  <a:pt x="237" y="79"/>
                </a:moveTo>
                <a:cubicBezTo>
                  <a:pt x="240" y="81"/>
                  <a:pt x="243" y="81"/>
                  <a:pt x="247" y="81"/>
                </a:cubicBezTo>
                <a:cubicBezTo>
                  <a:pt x="254" y="81"/>
                  <a:pt x="260" y="78"/>
                  <a:pt x="264" y="71"/>
                </a:cubicBezTo>
                <a:cubicBezTo>
                  <a:pt x="286" y="33"/>
                  <a:pt x="286" y="33"/>
                  <a:pt x="286" y="33"/>
                </a:cubicBezTo>
                <a:cubicBezTo>
                  <a:pt x="291" y="23"/>
                  <a:pt x="288" y="11"/>
                  <a:pt x="278" y="5"/>
                </a:cubicBezTo>
                <a:cubicBezTo>
                  <a:pt x="268" y="0"/>
                  <a:pt x="256" y="3"/>
                  <a:pt x="251" y="13"/>
                </a:cubicBezTo>
                <a:cubicBezTo>
                  <a:pt x="229" y="52"/>
                  <a:pt x="229" y="52"/>
                  <a:pt x="229" y="52"/>
                </a:cubicBezTo>
                <a:cubicBezTo>
                  <a:pt x="224" y="61"/>
                  <a:pt x="227" y="73"/>
                  <a:pt x="237" y="79"/>
                </a:cubicBezTo>
                <a:close/>
                <a:moveTo>
                  <a:pt x="412" y="139"/>
                </a:moveTo>
                <a:cubicBezTo>
                  <a:pt x="406" y="129"/>
                  <a:pt x="394" y="126"/>
                  <a:pt x="385" y="131"/>
                </a:cubicBezTo>
                <a:cubicBezTo>
                  <a:pt x="346" y="153"/>
                  <a:pt x="346" y="153"/>
                  <a:pt x="346" y="153"/>
                </a:cubicBezTo>
                <a:cubicBezTo>
                  <a:pt x="336" y="158"/>
                  <a:pt x="333" y="171"/>
                  <a:pt x="338" y="180"/>
                </a:cubicBezTo>
                <a:cubicBezTo>
                  <a:pt x="342" y="187"/>
                  <a:pt x="349" y="190"/>
                  <a:pt x="356" y="190"/>
                </a:cubicBezTo>
                <a:cubicBezTo>
                  <a:pt x="359" y="190"/>
                  <a:pt x="363" y="190"/>
                  <a:pt x="366" y="188"/>
                </a:cubicBezTo>
                <a:cubicBezTo>
                  <a:pt x="404" y="166"/>
                  <a:pt x="404" y="166"/>
                  <a:pt x="404" y="166"/>
                </a:cubicBezTo>
                <a:cubicBezTo>
                  <a:pt x="414" y="161"/>
                  <a:pt x="417" y="149"/>
                  <a:pt x="412" y="13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121682" tIns="60841" rIns="121682" bIns="60841"/>
          <a:lstStyle/>
          <a:p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147434" y="2222973"/>
            <a:ext cx="3293555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请在此添加文字说明，编辑文字。请在此添加文字说明，编辑文字。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7613931" y="2227075"/>
            <a:ext cx="3293555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请在此添加文字说明，编辑文字。请在此添加文字说明，编辑文字。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2147434" y="3530046"/>
            <a:ext cx="3293555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请在此添加文字说明，编辑文字。请在此添加文字说明，编辑文字。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7613931" y="3530046"/>
            <a:ext cx="3293555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请在此添加文字说明，编辑文字。请在此添加文字说明，编辑文字。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2147434" y="4830971"/>
            <a:ext cx="3293555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请在此添加文字说明，编辑文字。请在此添加文字说明，编辑文字。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7613931" y="4830971"/>
            <a:ext cx="3293555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请在此添加文字说明，编辑文字。请在此添加文字说明，编辑文字。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027" t="3038" r="5445" b="935"/>
          <a:stretch>
            <a:fillRect/>
          </a:stretch>
        </p:blipFill>
        <p:spPr>
          <a:xfrm>
            <a:off x="9579935" y="1"/>
            <a:ext cx="2612065" cy="2792396"/>
          </a:xfrm>
          <a:prstGeom prst="rect">
            <a:avLst/>
          </a:prstGeom>
        </p:spPr>
      </p:pic>
      <p:sp>
        <p:nvSpPr>
          <p:cNvPr id="6" name="TextBox 76"/>
          <p:cNvSpPr txBox="1"/>
          <p:nvPr/>
        </p:nvSpPr>
        <p:spPr>
          <a:xfrm>
            <a:off x="4977745" y="300185"/>
            <a:ext cx="2236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rgbClr val="F45474"/>
                </a:solidFill>
                <a:latin typeface="叶根友毛笔行书" panose="02010601030101010101" pitchFamily="2" charset="-122"/>
                <a:ea typeface="叶根友毛笔行书" panose="02010601030101010101" pitchFamily="2" charset="-122"/>
              </a:rPr>
              <a:t>请在此处添加</a:t>
            </a:r>
            <a:r>
              <a:rPr lang="zh-CN" altLang="en-US" sz="2000" dirty="0">
                <a:solidFill>
                  <a:srgbClr val="F45474"/>
                </a:solidFill>
                <a:latin typeface="叶根友毛笔行书" panose="02010601030101010101" pitchFamily="2" charset="-122"/>
                <a:ea typeface="叶根友毛笔行书" panose="02010601030101010101" pitchFamily="2" charset="-122"/>
              </a:rPr>
              <a:t>标题</a:t>
            </a:r>
            <a:endParaRPr lang="zh-CN" altLang="en-US" sz="2000" dirty="0">
              <a:solidFill>
                <a:srgbClr val="F45474"/>
              </a:solidFill>
              <a:latin typeface="叶根友毛笔行书" panose="02010601030101010101" pitchFamily="2" charset="-122"/>
              <a:ea typeface="叶根友毛笔行书" panose="02010601030101010101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130401" y="602026"/>
            <a:ext cx="3931198" cy="3129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此处请添加您的副标题，文字可以直接编辑修改。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49127" y="-1087285"/>
            <a:ext cx="6384250" cy="3591253"/>
          </a:xfrm>
          <a:prstGeom prst="rect">
            <a:avLst/>
          </a:prstGeom>
        </p:spPr>
      </p:pic>
      <p:cxnSp>
        <p:nvCxnSpPr>
          <p:cNvPr id="31" name="直接连接符 30"/>
          <p:cNvCxnSpPr/>
          <p:nvPr/>
        </p:nvCxnSpPr>
        <p:spPr>
          <a:xfrm>
            <a:off x="5983309" y="930366"/>
            <a:ext cx="225382" cy="0"/>
          </a:xfrm>
          <a:prstGeom prst="line">
            <a:avLst/>
          </a:prstGeom>
          <a:ln w="22225" cap="rnd">
            <a:solidFill>
              <a:srgbClr val="F454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027" t="3038" r="5445" b="935"/>
          <a:stretch>
            <a:fillRect/>
          </a:stretch>
        </p:blipFill>
        <p:spPr>
          <a:xfrm>
            <a:off x="9579935" y="1"/>
            <a:ext cx="2612065" cy="2792396"/>
          </a:xfrm>
          <a:prstGeom prst="rect">
            <a:avLst/>
          </a:prstGeom>
        </p:spPr>
      </p:pic>
      <p:sp>
        <p:nvSpPr>
          <p:cNvPr id="6" name="TextBox 76"/>
          <p:cNvSpPr txBox="1"/>
          <p:nvPr/>
        </p:nvSpPr>
        <p:spPr>
          <a:xfrm>
            <a:off x="4977745" y="300185"/>
            <a:ext cx="2236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rgbClr val="F45474"/>
                </a:solidFill>
                <a:latin typeface="叶根友毛笔行书" panose="02010601030101010101" pitchFamily="2" charset="-122"/>
                <a:ea typeface="叶根友毛笔行书" panose="02010601030101010101" pitchFamily="2" charset="-122"/>
              </a:rPr>
              <a:t>请在此处添加</a:t>
            </a:r>
            <a:r>
              <a:rPr lang="zh-CN" altLang="en-US" sz="2000" dirty="0">
                <a:solidFill>
                  <a:srgbClr val="F45474"/>
                </a:solidFill>
                <a:latin typeface="叶根友毛笔行书" panose="02010601030101010101" pitchFamily="2" charset="-122"/>
                <a:ea typeface="叶根友毛笔行书" panose="02010601030101010101" pitchFamily="2" charset="-122"/>
              </a:rPr>
              <a:t>标题</a:t>
            </a:r>
            <a:endParaRPr lang="zh-CN" altLang="en-US" sz="2000" dirty="0">
              <a:solidFill>
                <a:srgbClr val="F45474"/>
              </a:solidFill>
              <a:latin typeface="叶根友毛笔行书" panose="02010601030101010101" pitchFamily="2" charset="-122"/>
              <a:ea typeface="叶根友毛笔行书" panose="02010601030101010101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130401" y="602026"/>
            <a:ext cx="3931198" cy="3129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此处请添加您的副标题，文字可以直接编辑修改。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49127" y="-1087285"/>
            <a:ext cx="6384250" cy="3591253"/>
          </a:xfrm>
          <a:prstGeom prst="rect">
            <a:avLst/>
          </a:prstGeom>
        </p:spPr>
      </p:pic>
      <p:cxnSp>
        <p:nvCxnSpPr>
          <p:cNvPr id="31" name="直接连接符 30"/>
          <p:cNvCxnSpPr/>
          <p:nvPr/>
        </p:nvCxnSpPr>
        <p:spPr>
          <a:xfrm>
            <a:off x="5983309" y="930366"/>
            <a:ext cx="225382" cy="0"/>
          </a:xfrm>
          <a:prstGeom prst="line">
            <a:avLst/>
          </a:prstGeom>
          <a:ln w="22225" cap="rnd">
            <a:solidFill>
              <a:srgbClr val="F454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椭圆 7"/>
          <p:cNvSpPr/>
          <p:nvPr/>
        </p:nvSpPr>
        <p:spPr>
          <a:xfrm>
            <a:off x="4564865" y="2503968"/>
            <a:ext cx="3039717" cy="3039717"/>
          </a:xfrm>
          <a:prstGeom prst="ellipse">
            <a:avLst/>
          </a:prstGeom>
          <a:noFill/>
          <a:ln w="38100">
            <a:solidFill>
              <a:srgbClr val="F4547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Oval 3"/>
          <p:cNvSpPr/>
          <p:nvPr/>
        </p:nvSpPr>
        <p:spPr>
          <a:xfrm>
            <a:off x="4477572" y="2469552"/>
            <a:ext cx="969118" cy="974679"/>
          </a:xfrm>
          <a:prstGeom prst="ellipse">
            <a:avLst/>
          </a:prstGeom>
          <a:solidFill>
            <a:srgbClr val="F45474"/>
          </a:solidFill>
          <a:ln w="28575">
            <a:noFill/>
          </a:ln>
          <a:effec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8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Oval 4"/>
          <p:cNvSpPr/>
          <p:nvPr/>
        </p:nvSpPr>
        <p:spPr>
          <a:xfrm>
            <a:off x="4031778" y="3578293"/>
            <a:ext cx="969118" cy="974679"/>
          </a:xfrm>
          <a:prstGeom prst="ellipse">
            <a:avLst/>
          </a:prstGeom>
          <a:solidFill>
            <a:srgbClr val="F45474"/>
          </a:solidFill>
          <a:ln w="28575">
            <a:noFill/>
          </a:ln>
          <a:effec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8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Oval 5"/>
          <p:cNvSpPr/>
          <p:nvPr/>
        </p:nvSpPr>
        <p:spPr>
          <a:xfrm>
            <a:off x="4477572" y="4742135"/>
            <a:ext cx="969118" cy="974679"/>
          </a:xfrm>
          <a:prstGeom prst="ellipse">
            <a:avLst/>
          </a:prstGeom>
          <a:solidFill>
            <a:srgbClr val="F45474"/>
          </a:solidFill>
          <a:ln w="28575">
            <a:noFill/>
          </a:ln>
          <a:effec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8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Oval 6"/>
          <p:cNvSpPr/>
          <p:nvPr/>
        </p:nvSpPr>
        <p:spPr>
          <a:xfrm>
            <a:off x="6803456" y="2469551"/>
            <a:ext cx="969118" cy="974679"/>
          </a:xfrm>
          <a:prstGeom prst="ellipse">
            <a:avLst/>
          </a:prstGeom>
          <a:solidFill>
            <a:srgbClr val="F45474"/>
          </a:solidFill>
          <a:ln w="28575">
            <a:noFill/>
          </a:ln>
          <a:effec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8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Oval 7"/>
          <p:cNvSpPr/>
          <p:nvPr/>
        </p:nvSpPr>
        <p:spPr>
          <a:xfrm>
            <a:off x="7191103" y="3578292"/>
            <a:ext cx="969118" cy="974679"/>
          </a:xfrm>
          <a:prstGeom prst="ellipse">
            <a:avLst/>
          </a:prstGeom>
          <a:solidFill>
            <a:srgbClr val="F45474"/>
          </a:solidFill>
          <a:ln w="28575">
            <a:noFill/>
          </a:ln>
          <a:effec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8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Oval 8"/>
          <p:cNvSpPr/>
          <p:nvPr/>
        </p:nvSpPr>
        <p:spPr>
          <a:xfrm>
            <a:off x="6803456" y="4742133"/>
            <a:ext cx="969118" cy="974679"/>
          </a:xfrm>
          <a:prstGeom prst="ellipse">
            <a:avLst/>
          </a:prstGeom>
          <a:solidFill>
            <a:srgbClr val="F45474"/>
          </a:solidFill>
          <a:ln w="28575">
            <a:noFill/>
          </a:ln>
          <a:effec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8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4728387" y="2712548"/>
            <a:ext cx="534480" cy="453906"/>
            <a:chOff x="4728387" y="2281055"/>
            <a:chExt cx="534480" cy="453906"/>
          </a:xfrm>
          <a:solidFill>
            <a:schemeClr val="bg1"/>
          </a:solidFill>
        </p:grpSpPr>
        <p:sp>
          <p:nvSpPr>
            <p:cNvPr id="16" name="Freeform 12"/>
            <p:cNvSpPr/>
            <p:nvPr/>
          </p:nvSpPr>
          <p:spPr bwMode="auto">
            <a:xfrm>
              <a:off x="4897595" y="2544266"/>
              <a:ext cx="96689" cy="96689"/>
            </a:xfrm>
            <a:custGeom>
              <a:avLst/>
              <a:gdLst>
                <a:gd name="T0" fmla="*/ 36 w 36"/>
                <a:gd name="T1" fmla="*/ 20 h 36"/>
                <a:gd name="T2" fmla="*/ 16 w 36"/>
                <a:gd name="T3" fmla="*/ 0 h 36"/>
                <a:gd name="T4" fmla="*/ 16 w 36"/>
                <a:gd name="T5" fmla="*/ 0 h 36"/>
                <a:gd name="T6" fmla="*/ 0 w 36"/>
                <a:gd name="T7" fmla="*/ 36 h 36"/>
                <a:gd name="T8" fmla="*/ 36 w 36"/>
                <a:gd name="T9" fmla="*/ 2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36">
                  <a:moveTo>
                    <a:pt x="36" y="20"/>
                  </a:moveTo>
                  <a:lnTo>
                    <a:pt x="16" y="0"/>
                  </a:lnTo>
                  <a:lnTo>
                    <a:pt x="16" y="0"/>
                  </a:lnTo>
                  <a:lnTo>
                    <a:pt x="0" y="36"/>
                  </a:lnTo>
                  <a:lnTo>
                    <a:pt x="36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7" name="Rectangle 13"/>
            <p:cNvSpPr>
              <a:spLocks noChangeArrowheads="1"/>
            </p:cNvSpPr>
            <p:nvPr/>
          </p:nvSpPr>
          <p:spPr bwMode="auto">
            <a:xfrm>
              <a:off x="4994284" y="2597982"/>
              <a:ext cx="2688" cy="26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8" name="Freeform 14"/>
            <p:cNvSpPr/>
            <p:nvPr/>
          </p:nvSpPr>
          <p:spPr bwMode="auto">
            <a:xfrm>
              <a:off x="4953996" y="2313284"/>
              <a:ext cx="244411" cy="239039"/>
            </a:xfrm>
            <a:custGeom>
              <a:avLst/>
              <a:gdLst>
                <a:gd name="T0" fmla="*/ 81 w 91"/>
                <a:gd name="T1" fmla="*/ 0 h 89"/>
                <a:gd name="T2" fmla="*/ 0 w 91"/>
                <a:gd name="T3" fmla="*/ 81 h 89"/>
                <a:gd name="T4" fmla="*/ 8 w 91"/>
                <a:gd name="T5" fmla="*/ 89 h 89"/>
                <a:gd name="T6" fmla="*/ 91 w 91"/>
                <a:gd name="T7" fmla="*/ 8 h 89"/>
                <a:gd name="T8" fmla="*/ 81 w 91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1" h="89">
                  <a:moveTo>
                    <a:pt x="81" y="0"/>
                  </a:moveTo>
                  <a:lnTo>
                    <a:pt x="0" y="81"/>
                  </a:lnTo>
                  <a:lnTo>
                    <a:pt x="8" y="89"/>
                  </a:lnTo>
                  <a:lnTo>
                    <a:pt x="91" y="8"/>
                  </a:lnTo>
                  <a:lnTo>
                    <a:pt x="8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9" name="Freeform 15"/>
            <p:cNvSpPr/>
            <p:nvPr/>
          </p:nvSpPr>
          <p:spPr bwMode="auto">
            <a:xfrm>
              <a:off x="4986226" y="2345515"/>
              <a:ext cx="244411" cy="241723"/>
            </a:xfrm>
            <a:custGeom>
              <a:avLst/>
              <a:gdLst>
                <a:gd name="T0" fmla="*/ 0 w 91"/>
                <a:gd name="T1" fmla="*/ 82 h 90"/>
                <a:gd name="T2" fmla="*/ 8 w 91"/>
                <a:gd name="T3" fmla="*/ 90 h 90"/>
                <a:gd name="T4" fmla="*/ 91 w 91"/>
                <a:gd name="T5" fmla="*/ 8 h 90"/>
                <a:gd name="T6" fmla="*/ 83 w 91"/>
                <a:gd name="T7" fmla="*/ 0 h 90"/>
                <a:gd name="T8" fmla="*/ 0 w 91"/>
                <a:gd name="T9" fmla="*/ 8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1" h="90">
                  <a:moveTo>
                    <a:pt x="0" y="82"/>
                  </a:moveTo>
                  <a:lnTo>
                    <a:pt x="8" y="90"/>
                  </a:lnTo>
                  <a:lnTo>
                    <a:pt x="91" y="8"/>
                  </a:lnTo>
                  <a:lnTo>
                    <a:pt x="83" y="0"/>
                  </a:lnTo>
                  <a:lnTo>
                    <a:pt x="0" y="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0" name="Freeform 16"/>
            <p:cNvSpPr/>
            <p:nvPr/>
          </p:nvSpPr>
          <p:spPr bwMode="auto">
            <a:xfrm>
              <a:off x="5187664" y="2281055"/>
              <a:ext cx="75203" cy="69831"/>
            </a:xfrm>
            <a:custGeom>
              <a:avLst/>
              <a:gdLst>
                <a:gd name="T0" fmla="*/ 14 w 21"/>
                <a:gd name="T1" fmla="*/ 6 h 20"/>
                <a:gd name="T2" fmla="*/ 0 w 21"/>
                <a:gd name="T3" fmla="*/ 6 h 20"/>
                <a:gd name="T4" fmla="*/ 15 w 21"/>
                <a:gd name="T5" fmla="*/ 20 h 20"/>
                <a:gd name="T6" fmla="*/ 14 w 21"/>
                <a:gd name="T7" fmla="*/ 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0">
                  <a:moveTo>
                    <a:pt x="14" y="6"/>
                  </a:moveTo>
                  <a:cubicBezTo>
                    <a:pt x="8" y="0"/>
                    <a:pt x="0" y="6"/>
                    <a:pt x="0" y="6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21" y="13"/>
                    <a:pt x="14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1" name="Freeform 17"/>
            <p:cNvSpPr/>
            <p:nvPr/>
          </p:nvSpPr>
          <p:spPr bwMode="auto">
            <a:xfrm>
              <a:off x="4728387" y="2291798"/>
              <a:ext cx="448534" cy="443163"/>
            </a:xfrm>
            <a:custGeom>
              <a:avLst/>
              <a:gdLst>
                <a:gd name="T0" fmla="*/ 147 w 167"/>
                <a:gd name="T1" fmla="*/ 145 h 165"/>
                <a:gd name="T2" fmla="*/ 20 w 167"/>
                <a:gd name="T3" fmla="*/ 145 h 165"/>
                <a:gd name="T4" fmla="*/ 20 w 167"/>
                <a:gd name="T5" fmla="*/ 20 h 165"/>
                <a:gd name="T6" fmla="*/ 139 w 167"/>
                <a:gd name="T7" fmla="*/ 20 h 165"/>
                <a:gd name="T8" fmla="*/ 160 w 167"/>
                <a:gd name="T9" fmla="*/ 0 h 165"/>
                <a:gd name="T10" fmla="*/ 0 w 167"/>
                <a:gd name="T11" fmla="*/ 0 h 165"/>
                <a:gd name="T12" fmla="*/ 0 w 167"/>
                <a:gd name="T13" fmla="*/ 165 h 165"/>
                <a:gd name="T14" fmla="*/ 167 w 167"/>
                <a:gd name="T15" fmla="*/ 165 h 165"/>
                <a:gd name="T16" fmla="*/ 167 w 167"/>
                <a:gd name="T17" fmla="*/ 61 h 165"/>
                <a:gd name="T18" fmla="*/ 147 w 167"/>
                <a:gd name="T19" fmla="*/ 81 h 165"/>
                <a:gd name="T20" fmla="*/ 147 w 167"/>
                <a:gd name="T21" fmla="*/ 145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7" h="165">
                  <a:moveTo>
                    <a:pt x="147" y="145"/>
                  </a:moveTo>
                  <a:lnTo>
                    <a:pt x="20" y="145"/>
                  </a:lnTo>
                  <a:lnTo>
                    <a:pt x="20" y="20"/>
                  </a:lnTo>
                  <a:lnTo>
                    <a:pt x="139" y="20"/>
                  </a:lnTo>
                  <a:lnTo>
                    <a:pt x="160" y="0"/>
                  </a:lnTo>
                  <a:lnTo>
                    <a:pt x="0" y="0"/>
                  </a:lnTo>
                  <a:lnTo>
                    <a:pt x="0" y="165"/>
                  </a:lnTo>
                  <a:lnTo>
                    <a:pt x="167" y="165"/>
                  </a:lnTo>
                  <a:lnTo>
                    <a:pt x="167" y="61"/>
                  </a:lnTo>
                  <a:lnTo>
                    <a:pt x="147" y="81"/>
                  </a:lnTo>
                  <a:lnTo>
                    <a:pt x="147" y="1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22" name="Freeform 59"/>
          <p:cNvSpPr>
            <a:spLocks noEditPoints="1"/>
          </p:cNvSpPr>
          <p:nvPr/>
        </p:nvSpPr>
        <p:spPr bwMode="auto">
          <a:xfrm>
            <a:off x="4252463" y="3828343"/>
            <a:ext cx="502667" cy="494689"/>
          </a:xfrm>
          <a:custGeom>
            <a:avLst/>
            <a:gdLst>
              <a:gd name="T0" fmla="*/ 82 w 95"/>
              <a:gd name="T1" fmla="*/ 57 h 93"/>
              <a:gd name="T2" fmla="*/ 95 w 95"/>
              <a:gd name="T3" fmla="*/ 51 h 93"/>
              <a:gd name="T4" fmla="*/ 95 w 95"/>
              <a:gd name="T5" fmla="*/ 41 h 93"/>
              <a:gd name="T6" fmla="*/ 82 w 95"/>
              <a:gd name="T7" fmla="*/ 36 h 93"/>
              <a:gd name="T8" fmla="*/ 80 w 95"/>
              <a:gd name="T9" fmla="*/ 30 h 93"/>
              <a:gd name="T10" fmla="*/ 85 w 95"/>
              <a:gd name="T11" fmla="*/ 17 h 93"/>
              <a:gd name="T12" fmla="*/ 77 w 95"/>
              <a:gd name="T13" fmla="*/ 10 h 93"/>
              <a:gd name="T14" fmla="*/ 64 w 95"/>
              <a:gd name="T15" fmla="*/ 15 h 93"/>
              <a:gd name="T16" fmla="*/ 59 w 95"/>
              <a:gd name="T17" fmla="*/ 13 h 93"/>
              <a:gd name="T18" fmla="*/ 53 w 95"/>
              <a:gd name="T19" fmla="*/ 0 h 93"/>
              <a:gd name="T20" fmla="*/ 42 w 95"/>
              <a:gd name="T21" fmla="*/ 0 h 93"/>
              <a:gd name="T22" fmla="*/ 37 w 95"/>
              <a:gd name="T23" fmla="*/ 13 h 93"/>
              <a:gd name="T24" fmla="*/ 31 w 95"/>
              <a:gd name="T25" fmla="*/ 15 h 93"/>
              <a:gd name="T26" fmla="*/ 18 w 95"/>
              <a:gd name="T27" fmla="*/ 10 h 93"/>
              <a:gd name="T28" fmla="*/ 10 w 95"/>
              <a:gd name="T29" fmla="*/ 17 h 93"/>
              <a:gd name="T30" fmla="*/ 16 w 95"/>
              <a:gd name="T31" fmla="*/ 30 h 93"/>
              <a:gd name="T32" fmla="*/ 13 w 95"/>
              <a:gd name="T33" fmla="*/ 36 h 93"/>
              <a:gd name="T34" fmla="*/ 0 w 95"/>
              <a:gd name="T35" fmla="*/ 41 h 93"/>
              <a:gd name="T36" fmla="*/ 0 w 95"/>
              <a:gd name="T37" fmla="*/ 52 h 93"/>
              <a:gd name="T38" fmla="*/ 13 w 95"/>
              <a:gd name="T39" fmla="*/ 57 h 93"/>
              <a:gd name="T40" fmla="*/ 16 w 95"/>
              <a:gd name="T41" fmla="*/ 63 h 93"/>
              <a:gd name="T42" fmla="*/ 11 w 95"/>
              <a:gd name="T43" fmla="*/ 76 h 93"/>
              <a:gd name="T44" fmla="*/ 18 w 95"/>
              <a:gd name="T45" fmla="*/ 83 h 93"/>
              <a:gd name="T46" fmla="*/ 31 w 95"/>
              <a:gd name="T47" fmla="*/ 78 h 93"/>
              <a:gd name="T48" fmla="*/ 37 w 95"/>
              <a:gd name="T49" fmla="*/ 80 h 93"/>
              <a:gd name="T50" fmla="*/ 43 w 95"/>
              <a:gd name="T51" fmla="*/ 93 h 93"/>
              <a:gd name="T52" fmla="*/ 53 w 95"/>
              <a:gd name="T53" fmla="*/ 93 h 93"/>
              <a:gd name="T54" fmla="*/ 59 w 95"/>
              <a:gd name="T55" fmla="*/ 80 h 93"/>
              <a:gd name="T56" fmla="*/ 64 w 95"/>
              <a:gd name="T57" fmla="*/ 78 h 93"/>
              <a:gd name="T58" fmla="*/ 78 w 95"/>
              <a:gd name="T59" fmla="*/ 83 h 93"/>
              <a:gd name="T60" fmla="*/ 85 w 95"/>
              <a:gd name="T61" fmla="*/ 75 h 93"/>
              <a:gd name="T62" fmla="*/ 80 w 95"/>
              <a:gd name="T63" fmla="*/ 63 h 93"/>
              <a:gd name="T64" fmla="*/ 82 w 95"/>
              <a:gd name="T65" fmla="*/ 57 h 93"/>
              <a:gd name="T66" fmla="*/ 48 w 95"/>
              <a:gd name="T67" fmla="*/ 61 h 93"/>
              <a:gd name="T68" fmla="*/ 33 w 95"/>
              <a:gd name="T69" fmla="*/ 46 h 93"/>
              <a:gd name="T70" fmla="*/ 48 w 95"/>
              <a:gd name="T71" fmla="*/ 32 h 93"/>
              <a:gd name="T72" fmla="*/ 63 w 95"/>
              <a:gd name="T73" fmla="*/ 46 h 93"/>
              <a:gd name="T74" fmla="*/ 48 w 95"/>
              <a:gd name="T75" fmla="*/ 61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95" h="93">
                <a:moveTo>
                  <a:pt x="82" y="57"/>
                </a:moveTo>
                <a:cubicBezTo>
                  <a:pt x="82" y="57"/>
                  <a:pt x="95" y="52"/>
                  <a:pt x="95" y="51"/>
                </a:cubicBezTo>
                <a:cubicBezTo>
                  <a:pt x="95" y="41"/>
                  <a:pt x="95" y="41"/>
                  <a:pt x="95" y="41"/>
                </a:cubicBezTo>
                <a:cubicBezTo>
                  <a:pt x="95" y="40"/>
                  <a:pt x="82" y="36"/>
                  <a:pt x="82" y="36"/>
                </a:cubicBezTo>
                <a:cubicBezTo>
                  <a:pt x="80" y="30"/>
                  <a:pt x="80" y="30"/>
                  <a:pt x="80" y="30"/>
                </a:cubicBezTo>
                <a:cubicBezTo>
                  <a:pt x="80" y="30"/>
                  <a:pt x="85" y="17"/>
                  <a:pt x="85" y="17"/>
                </a:cubicBezTo>
                <a:cubicBezTo>
                  <a:pt x="77" y="10"/>
                  <a:pt x="77" y="10"/>
                  <a:pt x="77" y="10"/>
                </a:cubicBezTo>
                <a:cubicBezTo>
                  <a:pt x="77" y="9"/>
                  <a:pt x="64" y="15"/>
                  <a:pt x="64" y="15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13"/>
                  <a:pt x="53" y="0"/>
                  <a:pt x="53" y="0"/>
                </a:cubicBezTo>
                <a:cubicBezTo>
                  <a:pt x="42" y="0"/>
                  <a:pt x="42" y="0"/>
                  <a:pt x="42" y="0"/>
                </a:cubicBezTo>
                <a:cubicBezTo>
                  <a:pt x="42" y="0"/>
                  <a:pt x="37" y="13"/>
                  <a:pt x="37" y="13"/>
                </a:cubicBezTo>
                <a:cubicBezTo>
                  <a:pt x="31" y="15"/>
                  <a:pt x="31" y="15"/>
                  <a:pt x="31" y="15"/>
                </a:cubicBezTo>
                <a:cubicBezTo>
                  <a:pt x="31" y="15"/>
                  <a:pt x="18" y="10"/>
                  <a:pt x="18" y="10"/>
                </a:cubicBezTo>
                <a:cubicBezTo>
                  <a:pt x="10" y="17"/>
                  <a:pt x="10" y="17"/>
                  <a:pt x="10" y="17"/>
                </a:cubicBezTo>
                <a:cubicBezTo>
                  <a:pt x="10" y="18"/>
                  <a:pt x="16" y="30"/>
                  <a:pt x="16" y="30"/>
                </a:cubicBezTo>
                <a:cubicBezTo>
                  <a:pt x="13" y="36"/>
                  <a:pt x="13" y="36"/>
                  <a:pt x="13" y="36"/>
                </a:cubicBezTo>
                <a:cubicBezTo>
                  <a:pt x="13" y="36"/>
                  <a:pt x="0" y="41"/>
                  <a:pt x="0" y="41"/>
                </a:cubicBezTo>
                <a:cubicBezTo>
                  <a:pt x="0" y="52"/>
                  <a:pt x="0" y="52"/>
                  <a:pt x="0" y="52"/>
                </a:cubicBezTo>
                <a:cubicBezTo>
                  <a:pt x="0" y="52"/>
                  <a:pt x="13" y="57"/>
                  <a:pt x="13" y="57"/>
                </a:cubicBezTo>
                <a:cubicBezTo>
                  <a:pt x="16" y="63"/>
                  <a:pt x="16" y="63"/>
                  <a:pt x="16" y="63"/>
                </a:cubicBezTo>
                <a:cubicBezTo>
                  <a:pt x="16" y="63"/>
                  <a:pt x="10" y="75"/>
                  <a:pt x="11" y="76"/>
                </a:cubicBezTo>
                <a:cubicBezTo>
                  <a:pt x="18" y="83"/>
                  <a:pt x="18" y="83"/>
                  <a:pt x="18" y="83"/>
                </a:cubicBezTo>
                <a:cubicBezTo>
                  <a:pt x="19" y="84"/>
                  <a:pt x="31" y="78"/>
                  <a:pt x="31" y="78"/>
                </a:cubicBezTo>
                <a:cubicBezTo>
                  <a:pt x="37" y="80"/>
                  <a:pt x="37" y="80"/>
                  <a:pt x="37" y="80"/>
                </a:cubicBezTo>
                <a:cubicBezTo>
                  <a:pt x="37" y="80"/>
                  <a:pt x="42" y="93"/>
                  <a:pt x="43" y="93"/>
                </a:cubicBezTo>
                <a:cubicBezTo>
                  <a:pt x="53" y="93"/>
                  <a:pt x="53" y="93"/>
                  <a:pt x="53" y="93"/>
                </a:cubicBezTo>
                <a:cubicBezTo>
                  <a:pt x="54" y="93"/>
                  <a:pt x="59" y="80"/>
                  <a:pt x="59" y="80"/>
                </a:cubicBezTo>
                <a:cubicBezTo>
                  <a:pt x="64" y="78"/>
                  <a:pt x="64" y="78"/>
                  <a:pt x="64" y="78"/>
                </a:cubicBezTo>
                <a:cubicBezTo>
                  <a:pt x="64" y="78"/>
                  <a:pt x="77" y="83"/>
                  <a:pt x="78" y="83"/>
                </a:cubicBezTo>
                <a:cubicBezTo>
                  <a:pt x="85" y="75"/>
                  <a:pt x="85" y="75"/>
                  <a:pt x="85" y="75"/>
                </a:cubicBezTo>
                <a:cubicBezTo>
                  <a:pt x="86" y="75"/>
                  <a:pt x="80" y="63"/>
                  <a:pt x="80" y="63"/>
                </a:cubicBezTo>
                <a:lnTo>
                  <a:pt x="82" y="57"/>
                </a:lnTo>
                <a:close/>
                <a:moveTo>
                  <a:pt x="48" y="61"/>
                </a:moveTo>
                <a:cubicBezTo>
                  <a:pt x="39" y="61"/>
                  <a:pt x="33" y="55"/>
                  <a:pt x="33" y="46"/>
                </a:cubicBezTo>
                <a:cubicBezTo>
                  <a:pt x="33" y="38"/>
                  <a:pt x="39" y="32"/>
                  <a:pt x="48" y="32"/>
                </a:cubicBezTo>
                <a:cubicBezTo>
                  <a:pt x="56" y="32"/>
                  <a:pt x="63" y="38"/>
                  <a:pt x="63" y="46"/>
                </a:cubicBezTo>
                <a:cubicBezTo>
                  <a:pt x="63" y="55"/>
                  <a:pt x="56" y="61"/>
                  <a:pt x="48" y="6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3" name="Oval 60"/>
          <p:cNvSpPr>
            <a:spLocks noChangeArrowheads="1"/>
          </p:cNvSpPr>
          <p:nvPr/>
        </p:nvSpPr>
        <p:spPr bwMode="auto">
          <a:xfrm>
            <a:off x="4451935" y="4023827"/>
            <a:ext cx="103725" cy="99736"/>
          </a:xfrm>
          <a:prstGeom prst="ellipse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7469342" y="3780469"/>
            <a:ext cx="412641" cy="517388"/>
            <a:chOff x="7469342" y="3348976"/>
            <a:chExt cx="412641" cy="517388"/>
          </a:xfrm>
          <a:solidFill>
            <a:schemeClr val="bg1"/>
          </a:solidFill>
        </p:grpSpPr>
        <p:sp>
          <p:nvSpPr>
            <p:cNvPr id="25" name="Freeform 80"/>
            <p:cNvSpPr/>
            <p:nvPr/>
          </p:nvSpPr>
          <p:spPr bwMode="auto">
            <a:xfrm>
              <a:off x="7469342" y="3564819"/>
              <a:ext cx="412641" cy="171404"/>
            </a:xfrm>
            <a:custGeom>
              <a:avLst/>
              <a:gdLst>
                <a:gd name="T0" fmla="*/ 49 w 98"/>
                <a:gd name="T1" fmla="*/ 16 h 40"/>
                <a:gd name="T2" fmla="*/ 2 w 98"/>
                <a:gd name="T3" fmla="*/ 0 h 40"/>
                <a:gd name="T4" fmla="*/ 0 w 98"/>
                <a:gd name="T5" fmla="*/ 5 h 40"/>
                <a:gd name="T6" fmla="*/ 0 w 98"/>
                <a:gd name="T7" fmla="*/ 20 h 40"/>
                <a:gd name="T8" fmla="*/ 49 w 98"/>
                <a:gd name="T9" fmla="*/ 40 h 40"/>
                <a:gd name="T10" fmla="*/ 98 w 98"/>
                <a:gd name="T11" fmla="*/ 20 h 40"/>
                <a:gd name="T12" fmla="*/ 98 w 98"/>
                <a:gd name="T13" fmla="*/ 5 h 40"/>
                <a:gd name="T14" fmla="*/ 96 w 98"/>
                <a:gd name="T15" fmla="*/ 0 h 40"/>
                <a:gd name="T16" fmla="*/ 49 w 98"/>
                <a:gd name="T17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8" h="40">
                  <a:moveTo>
                    <a:pt x="49" y="16"/>
                  </a:moveTo>
                  <a:cubicBezTo>
                    <a:pt x="26" y="16"/>
                    <a:pt x="7" y="9"/>
                    <a:pt x="2" y="0"/>
                  </a:cubicBezTo>
                  <a:cubicBezTo>
                    <a:pt x="1" y="2"/>
                    <a:pt x="0" y="3"/>
                    <a:pt x="0" y="5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31"/>
                    <a:pt x="22" y="40"/>
                    <a:pt x="49" y="40"/>
                  </a:cubicBezTo>
                  <a:cubicBezTo>
                    <a:pt x="76" y="40"/>
                    <a:pt x="98" y="31"/>
                    <a:pt x="98" y="20"/>
                  </a:cubicBezTo>
                  <a:cubicBezTo>
                    <a:pt x="98" y="5"/>
                    <a:pt x="98" y="5"/>
                    <a:pt x="98" y="5"/>
                  </a:cubicBezTo>
                  <a:cubicBezTo>
                    <a:pt x="98" y="3"/>
                    <a:pt x="97" y="2"/>
                    <a:pt x="96" y="0"/>
                  </a:cubicBezTo>
                  <a:cubicBezTo>
                    <a:pt x="91" y="9"/>
                    <a:pt x="72" y="16"/>
                    <a:pt x="49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6" name="Freeform 81"/>
            <p:cNvSpPr/>
            <p:nvPr/>
          </p:nvSpPr>
          <p:spPr bwMode="auto">
            <a:xfrm>
              <a:off x="7469342" y="3698133"/>
              <a:ext cx="412641" cy="168231"/>
            </a:xfrm>
            <a:custGeom>
              <a:avLst/>
              <a:gdLst>
                <a:gd name="T0" fmla="*/ 49 w 98"/>
                <a:gd name="T1" fmla="*/ 15 h 40"/>
                <a:gd name="T2" fmla="*/ 2 w 98"/>
                <a:gd name="T3" fmla="*/ 0 h 40"/>
                <a:gd name="T4" fmla="*/ 0 w 98"/>
                <a:gd name="T5" fmla="*/ 4 h 40"/>
                <a:gd name="T6" fmla="*/ 0 w 98"/>
                <a:gd name="T7" fmla="*/ 19 h 40"/>
                <a:gd name="T8" fmla="*/ 49 w 98"/>
                <a:gd name="T9" fmla="*/ 40 h 40"/>
                <a:gd name="T10" fmla="*/ 98 w 98"/>
                <a:gd name="T11" fmla="*/ 19 h 40"/>
                <a:gd name="T12" fmla="*/ 98 w 98"/>
                <a:gd name="T13" fmla="*/ 4 h 40"/>
                <a:gd name="T14" fmla="*/ 96 w 98"/>
                <a:gd name="T15" fmla="*/ 0 h 40"/>
                <a:gd name="T16" fmla="*/ 49 w 98"/>
                <a:gd name="T17" fmla="*/ 1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8" h="40">
                  <a:moveTo>
                    <a:pt x="49" y="15"/>
                  </a:moveTo>
                  <a:cubicBezTo>
                    <a:pt x="26" y="15"/>
                    <a:pt x="7" y="9"/>
                    <a:pt x="2" y="0"/>
                  </a:cubicBezTo>
                  <a:cubicBezTo>
                    <a:pt x="1" y="1"/>
                    <a:pt x="0" y="3"/>
                    <a:pt x="0" y="4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31"/>
                    <a:pt x="22" y="40"/>
                    <a:pt x="49" y="40"/>
                  </a:cubicBezTo>
                  <a:cubicBezTo>
                    <a:pt x="76" y="40"/>
                    <a:pt x="98" y="31"/>
                    <a:pt x="98" y="19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8" y="3"/>
                    <a:pt x="97" y="1"/>
                    <a:pt x="96" y="0"/>
                  </a:cubicBezTo>
                  <a:cubicBezTo>
                    <a:pt x="91" y="9"/>
                    <a:pt x="72" y="15"/>
                    <a:pt x="49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7" name="Freeform 82"/>
            <p:cNvSpPr/>
            <p:nvPr/>
          </p:nvSpPr>
          <p:spPr bwMode="auto">
            <a:xfrm>
              <a:off x="7469342" y="3437853"/>
              <a:ext cx="412641" cy="174580"/>
            </a:xfrm>
            <a:custGeom>
              <a:avLst/>
              <a:gdLst>
                <a:gd name="T0" fmla="*/ 96 w 98"/>
                <a:gd name="T1" fmla="*/ 0 h 41"/>
                <a:gd name="T2" fmla="*/ 49 w 98"/>
                <a:gd name="T3" fmla="*/ 15 h 41"/>
                <a:gd name="T4" fmla="*/ 2 w 98"/>
                <a:gd name="T5" fmla="*/ 0 h 41"/>
                <a:gd name="T6" fmla="*/ 0 w 98"/>
                <a:gd name="T7" fmla="*/ 5 h 41"/>
                <a:gd name="T8" fmla="*/ 0 w 98"/>
                <a:gd name="T9" fmla="*/ 20 h 41"/>
                <a:gd name="T10" fmla="*/ 49 w 98"/>
                <a:gd name="T11" fmla="*/ 41 h 41"/>
                <a:gd name="T12" fmla="*/ 98 w 98"/>
                <a:gd name="T13" fmla="*/ 20 h 41"/>
                <a:gd name="T14" fmla="*/ 98 w 98"/>
                <a:gd name="T15" fmla="*/ 5 h 41"/>
                <a:gd name="T16" fmla="*/ 96 w 98"/>
                <a:gd name="T17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8" h="41">
                  <a:moveTo>
                    <a:pt x="96" y="0"/>
                  </a:moveTo>
                  <a:cubicBezTo>
                    <a:pt x="95" y="9"/>
                    <a:pt x="75" y="15"/>
                    <a:pt x="49" y="15"/>
                  </a:cubicBezTo>
                  <a:cubicBezTo>
                    <a:pt x="24" y="15"/>
                    <a:pt x="3" y="9"/>
                    <a:pt x="2" y="0"/>
                  </a:cubicBezTo>
                  <a:cubicBezTo>
                    <a:pt x="1" y="2"/>
                    <a:pt x="0" y="3"/>
                    <a:pt x="0" y="5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31"/>
                    <a:pt x="22" y="41"/>
                    <a:pt x="49" y="41"/>
                  </a:cubicBezTo>
                  <a:cubicBezTo>
                    <a:pt x="76" y="41"/>
                    <a:pt x="98" y="31"/>
                    <a:pt x="98" y="20"/>
                  </a:cubicBezTo>
                  <a:cubicBezTo>
                    <a:pt x="98" y="5"/>
                    <a:pt x="98" y="5"/>
                    <a:pt x="98" y="5"/>
                  </a:cubicBezTo>
                  <a:cubicBezTo>
                    <a:pt x="98" y="3"/>
                    <a:pt x="97" y="2"/>
                    <a:pt x="9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8" name="Oval 83"/>
            <p:cNvSpPr>
              <a:spLocks noChangeArrowheads="1"/>
            </p:cNvSpPr>
            <p:nvPr/>
          </p:nvSpPr>
          <p:spPr bwMode="auto">
            <a:xfrm>
              <a:off x="7475689" y="3348976"/>
              <a:ext cx="403119" cy="13648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29" name="Freeform 103"/>
          <p:cNvSpPr>
            <a:spLocks noEditPoints="1"/>
          </p:cNvSpPr>
          <p:nvPr/>
        </p:nvSpPr>
        <p:spPr bwMode="auto">
          <a:xfrm>
            <a:off x="4685121" y="4992997"/>
            <a:ext cx="479299" cy="472950"/>
          </a:xfrm>
          <a:custGeom>
            <a:avLst/>
            <a:gdLst>
              <a:gd name="T0" fmla="*/ 14 w 113"/>
              <a:gd name="T1" fmla="*/ 13 h 112"/>
              <a:gd name="T2" fmla="*/ 14 w 113"/>
              <a:gd name="T3" fmla="*/ 63 h 112"/>
              <a:gd name="T4" fmla="*/ 49 w 113"/>
              <a:gd name="T5" fmla="*/ 71 h 112"/>
              <a:gd name="T6" fmla="*/ 60 w 113"/>
              <a:gd name="T7" fmla="*/ 82 h 112"/>
              <a:gd name="T8" fmla="*/ 75 w 113"/>
              <a:gd name="T9" fmla="*/ 79 h 112"/>
              <a:gd name="T10" fmla="*/ 75 w 113"/>
              <a:gd name="T11" fmla="*/ 93 h 112"/>
              <a:gd name="T12" fmla="*/ 78 w 113"/>
              <a:gd name="T13" fmla="*/ 97 h 112"/>
              <a:gd name="T14" fmla="*/ 92 w 113"/>
              <a:gd name="T15" fmla="*/ 97 h 112"/>
              <a:gd name="T16" fmla="*/ 91 w 113"/>
              <a:gd name="T17" fmla="*/ 112 h 112"/>
              <a:gd name="T18" fmla="*/ 113 w 113"/>
              <a:gd name="T19" fmla="*/ 112 h 112"/>
              <a:gd name="T20" fmla="*/ 113 w 113"/>
              <a:gd name="T21" fmla="*/ 91 h 112"/>
              <a:gd name="T22" fmla="*/ 71 w 113"/>
              <a:gd name="T23" fmla="*/ 49 h 112"/>
              <a:gd name="T24" fmla="*/ 63 w 113"/>
              <a:gd name="T25" fmla="*/ 13 h 112"/>
              <a:gd name="T26" fmla="*/ 14 w 113"/>
              <a:gd name="T27" fmla="*/ 13 h 112"/>
              <a:gd name="T28" fmla="*/ 17 w 113"/>
              <a:gd name="T29" fmla="*/ 53 h 112"/>
              <a:gd name="T30" fmla="*/ 20 w 113"/>
              <a:gd name="T31" fmla="*/ 20 h 112"/>
              <a:gd name="T32" fmla="*/ 53 w 113"/>
              <a:gd name="T33" fmla="*/ 17 h 112"/>
              <a:gd name="T34" fmla="*/ 17 w 113"/>
              <a:gd name="T35" fmla="*/ 53 h 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13" h="112">
                <a:moveTo>
                  <a:pt x="14" y="13"/>
                </a:moveTo>
                <a:cubicBezTo>
                  <a:pt x="0" y="27"/>
                  <a:pt x="0" y="49"/>
                  <a:pt x="14" y="63"/>
                </a:cubicBezTo>
                <a:cubicBezTo>
                  <a:pt x="23" y="72"/>
                  <a:pt x="37" y="75"/>
                  <a:pt x="49" y="71"/>
                </a:cubicBezTo>
                <a:cubicBezTo>
                  <a:pt x="60" y="82"/>
                  <a:pt x="60" y="82"/>
                  <a:pt x="60" y="82"/>
                </a:cubicBezTo>
                <a:cubicBezTo>
                  <a:pt x="60" y="82"/>
                  <a:pt x="70" y="74"/>
                  <a:pt x="75" y="79"/>
                </a:cubicBezTo>
                <a:cubicBezTo>
                  <a:pt x="79" y="83"/>
                  <a:pt x="76" y="89"/>
                  <a:pt x="75" y="93"/>
                </a:cubicBezTo>
                <a:cubicBezTo>
                  <a:pt x="74" y="95"/>
                  <a:pt x="73" y="99"/>
                  <a:pt x="78" y="97"/>
                </a:cubicBezTo>
                <a:cubicBezTo>
                  <a:pt x="81" y="96"/>
                  <a:pt x="88" y="92"/>
                  <a:pt x="92" y="97"/>
                </a:cubicBezTo>
                <a:cubicBezTo>
                  <a:pt x="97" y="102"/>
                  <a:pt x="91" y="112"/>
                  <a:pt x="91" y="112"/>
                </a:cubicBezTo>
                <a:cubicBezTo>
                  <a:pt x="113" y="112"/>
                  <a:pt x="113" y="112"/>
                  <a:pt x="113" y="112"/>
                </a:cubicBezTo>
                <a:cubicBezTo>
                  <a:pt x="113" y="91"/>
                  <a:pt x="113" y="91"/>
                  <a:pt x="113" y="91"/>
                </a:cubicBezTo>
                <a:cubicBezTo>
                  <a:pt x="71" y="49"/>
                  <a:pt x="71" y="49"/>
                  <a:pt x="71" y="49"/>
                </a:cubicBezTo>
                <a:cubicBezTo>
                  <a:pt x="75" y="37"/>
                  <a:pt x="72" y="23"/>
                  <a:pt x="63" y="13"/>
                </a:cubicBezTo>
                <a:cubicBezTo>
                  <a:pt x="49" y="0"/>
                  <a:pt x="27" y="0"/>
                  <a:pt x="14" y="13"/>
                </a:cubicBezTo>
                <a:close/>
                <a:moveTo>
                  <a:pt x="17" y="53"/>
                </a:moveTo>
                <a:cubicBezTo>
                  <a:pt x="11" y="43"/>
                  <a:pt x="12" y="29"/>
                  <a:pt x="20" y="20"/>
                </a:cubicBezTo>
                <a:cubicBezTo>
                  <a:pt x="29" y="12"/>
                  <a:pt x="43" y="11"/>
                  <a:pt x="53" y="17"/>
                </a:cubicBezTo>
                <a:lnTo>
                  <a:pt x="17" y="5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0" name="Freeform 104"/>
          <p:cNvSpPr>
            <a:spLocks noEditPoints="1"/>
          </p:cNvSpPr>
          <p:nvPr/>
        </p:nvSpPr>
        <p:spPr bwMode="auto">
          <a:xfrm>
            <a:off x="7034082" y="4964431"/>
            <a:ext cx="507865" cy="501516"/>
          </a:xfrm>
          <a:custGeom>
            <a:avLst/>
            <a:gdLst>
              <a:gd name="T0" fmla="*/ 53 w 120"/>
              <a:gd name="T1" fmla="*/ 35 h 118"/>
              <a:gd name="T2" fmla="*/ 47 w 120"/>
              <a:gd name="T3" fmla="*/ 9 h 118"/>
              <a:gd name="T4" fmla="*/ 21 w 120"/>
              <a:gd name="T5" fmla="*/ 2 h 118"/>
              <a:gd name="T6" fmla="*/ 36 w 120"/>
              <a:gd name="T7" fmla="*/ 17 h 118"/>
              <a:gd name="T8" fmla="*/ 32 w 120"/>
              <a:gd name="T9" fmla="*/ 32 h 118"/>
              <a:gd name="T10" fmla="*/ 17 w 120"/>
              <a:gd name="T11" fmla="*/ 36 h 118"/>
              <a:gd name="T12" fmla="*/ 2 w 120"/>
              <a:gd name="T13" fmla="*/ 21 h 118"/>
              <a:gd name="T14" fmla="*/ 9 w 120"/>
              <a:gd name="T15" fmla="*/ 47 h 118"/>
              <a:gd name="T16" fmla="*/ 36 w 120"/>
              <a:gd name="T17" fmla="*/ 53 h 118"/>
              <a:gd name="T18" fmla="*/ 36 w 120"/>
              <a:gd name="T19" fmla="*/ 53 h 118"/>
              <a:gd name="T20" fmla="*/ 98 w 120"/>
              <a:gd name="T21" fmla="*/ 115 h 118"/>
              <a:gd name="T22" fmla="*/ 107 w 120"/>
              <a:gd name="T23" fmla="*/ 118 h 118"/>
              <a:gd name="T24" fmla="*/ 115 w 120"/>
              <a:gd name="T25" fmla="*/ 115 h 118"/>
              <a:gd name="T26" fmla="*/ 115 w 120"/>
              <a:gd name="T27" fmla="*/ 97 h 118"/>
              <a:gd name="T28" fmla="*/ 53 w 120"/>
              <a:gd name="T29" fmla="*/ 35 h 118"/>
              <a:gd name="T30" fmla="*/ 108 w 120"/>
              <a:gd name="T31" fmla="*/ 113 h 118"/>
              <a:gd name="T32" fmla="*/ 103 w 120"/>
              <a:gd name="T33" fmla="*/ 108 h 118"/>
              <a:gd name="T34" fmla="*/ 108 w 120"/>
              <a:gd name="T35" fmla="*/ 103 h 118"/>
              <a:gd name="T36" fmla="*/ 113 w 120"/>
              <a:gd name="T37" fmla="*/ 108 h 118"/>
              <a:gd name="T38" fmla="*/ 108 w 120"/>
              <a:gd name="T39" fmla="*/ 113 h 1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120" h="118">
                <a:moveTo>
                  <a:pt x="53" y="35"/>
                </a:moveTo>
                <a:cubicBezTo>
                  <a:pt x="56" y="26"/>
                  <a:pt x="54" y="16"/>
                  <a:pt x="47" y="9"/>
                </a:cubicBezTo>
                <a:cubicBezTo>
                  <a:pt x="40" y="2"/>
                  <a:pt x="30" y="0"/>
                  <a:pt x="21" y="2"/>
                </a:cubicBezTo>
                <a:cubicBezTo>
                  <a:pt x="36" y="17"/>
                  <a:pt x="36" y="17"/>
                  <a:pt x="36" y="17"/>
                </a:cubicBezTo>
                <a:cubicBezTo>
                  <a:pt x="32" y="32"/>
                  <a:pt x="32" y="32"/>
                  <a:pt x="32" y="32"/>
                </a:cubicBezTo>
                <a:cubicBezTo>
                  <a:pt x="17" y="36"/>
                  <a:pt x="17" y="36"/>
                  <a:pt x="17" y="36"/>
                </a:cubicBezTo>
                <a:cubicBezTo>
                  <a:pt x="2" y="21"/>
                  <a:pt x="2" y="21"/>
                  <a:pt x="2" y="21"/>
                </a:cubicBezTo>
                <a:cubicBezTo>
                  <a:pt x="0" y="30"/>
                  <a:pt x="2" y="40"/>
                  <a:pt x="9" y="47"/>
                </a:cubicBezTo>
                <a:cubicBezTo>
                  <a:pt x="17" y="54"/>
                  <a:pt x="27" y="56"/>
                  <a:pt x="36" y="53"/>
                </a:cubicBezTo>
                <a:cubicBezTo>
                  <a:pt x="36" y="53"/>
                  <a:pt x="36" y="53"/>
                  <a:pt x="36" y="53"/>
                </a:cubicBezTo>
                <a:cubicBezTo>
                  <a:pt x="98" y="115"/>
                  <a:pt x="98" y="115"/>
                  <a:pt x="98" y="115"/>
                </a:cubicBezTo>
                <a:cubicBezTo>
                  <a:pt x="100" y="117"/>
                  <a:pt x="103" y="118"/>
                  <a:pt x="107" y="118"/>
                </a:cubicBezTo>
                <a:cubicBezTo>
                  <a:pt x="110" y="118"/>
                  <a:pt x="113" y="117"/>
                  <a:pt x="115" y="115"/>
                </a:cubicBezTo>
                <a:cubicBezTo>
                  <a:pt x="120" y="110"/>
                  <a:pt x="120" y="102"/>
                  <a:pt x="115" y="97"/>
                </a:cubicBezTo>
                <a:lnTo>
                  <a:pt x="53" y="35"/>
                </a:lnTo>
                <a:close/>
                <a:moveTo>
                  <a:pt x="108" y="113"/>
                </a:moveTo>
                <a:cubicBezTo>
                  <a:pt x="105" y="113"/>
                  <a:pt x="103" y="110"/>
                  <a:pt x="103" y="108"/>
                </a:cubicBezTo>
                <a:cubicBezTo>
                  <a:pt x="103" y="105"/>
                  <a:pt x="105" y="103"/>
                  <a:pt x="108" y="103"/>
                </a:cubicBezTo>
                <a:cubicBezTo>
                  <a:pt x="110" y="103"/>
                  <a:pt x="113" y="105"/>
                  <a:pt x="113" y="108"/>
                </a:cubicBezTo>
                <a:cubicBezTo>
                  <a:pt x="113" y="110"/>
                  <a:pt x="110" y="113"/>
                  <a:pt x="108" y="11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32" name="组合 31"/>
          <p:cNvGrpSpPr/>
          <p:nvPr/>
        </p:nvGrpSpPr>
        <p:grpSpPr>
          <a:xfrm>
            <a:off x="7022810" y="2625537"/>
            <a:ext cx="519136" cy="590746"/>
            <a:chOff x="7022810" y="2194044"/>
            <a:chExt cx="519136" cy="590746"/>
          </a:xfrm>
          <a:solidFill>
            <a:schemeClr val="bg1"/>
          </a:solidFill>
        </p:grpSpPr>
        <p:sp>
          <p:nvSpPr>
            <p:cNvPr id="33" name="Freeform 68"/>
            <p:cNvSpPr>
              <a:spLocks noEditPoints="1"/>
            </p:cNvSpPr>
            <p:nvPr/>
          </p:nvSpPr>
          <p:spPr bwMode="auto">
            <a:xfrm>
              <a:off x="7022810" y="2194044"/>
              <a:ext cx="236299" cy="429634"/>
            </a:xfrm>
            <a:custGeom>
              <a:avLst/>
              <a:gdLst>
                <a:gd name="T0" fmla="*/ 50 w 50"/>
                <a:gd name="T1" fmla="*/ 83 h 90"/>
                <a:gd name="T2" fmla="*/ 50 w 50"/>
                <a:gd name="T3" fmla="*/ 7 h 90"/>
                <a:gd name="T4" fmla="*/ 44 w 50"/>
                <a:gd name="T5" fmla="*/ 0 h 90"/>
                <a:gd name="T6" fmla="*/ 6 w 50"/>
                <a:gd name="T7" fmla="*/ 0 h 90"/>
                <a:gd name="T8" fmla="*/ 0 w 50"/>
                <a:gd name="T9" fmla="*/ 7 h 90"/>
                <a:gd name="T10" fmla="*/ 0 w 50"/>
                <a:gd name="T11" fmla="*/ 83 h 90"/>
                <a:gd name="T12" fmla="*/ 6 w 50"/>
                <a:gd name="T13" fmla="*/ 90 h 90"/>
                <a:gd name="T14" fmla="*/ 44 w 50"/>
                <a:gd name="T15" fmla="*/ 90 h 90"/>
                <a:gd name="T16" fmla="*/ 50 w 50"/>
                <a:gd name="T17" fmla="*/ 83 h 90"/>
                <a:gd name="T18" fmla="*/ 39 w 50"/>
                <a:gd name="T19" fmla="*/ 5 h 90"/>
                <a:gd name="T20" fmla="*/ 41 w 50"/>
                <a:gd name="T21" fmla="*/ 6 h 90"/>
                <a:gd name="T22" fmla="*/ 39 w 50"/>
                <a:gd name="T23" fmla="*/ 8 h 90"/>
                <a:gd name="T24" fmla="*/ 38 w 50"/>
                <a:gd name="T25" fmla="*/ 6 h 90"/>
                <a:gd name="T26" fmla="*/ 39 w 50"/>
                <a:gd name="T27" fmla="*/ 5 h 90"/>
                <a:gd name="T28" fmla="*/ 16 w 50"/>
                <a:gd name="T29" fmla="*/ 5 h 90"/>
                <a:gd name="T30" fmla="*/ 34 w 50"/>
                <a:gd name="T31" fmla="*/ 5 h 90"/>
                <a:gd name="T32" fmla="*/ 34 w 50"/>
                <a:gd name="T33" fmla="*/ 7 h 90"/>
                <a:gd name="T34" fmla="*/ 16 w 50"/>
                <a:gd name="T35" fmla="*/ 7 h 90"/>
                <a:gd name="T36" fmla="*/ 16 w 50"/>
                <a:gd name="T37" fmla="*/ 5 h 90"/>
                <a:gd name="T38" fmla="*/ 5 w 50"/>
                <a:gd name="T39" fmla="*/ 69 h 90"/>
                <a:gd name="T40" fmla="*/ 5 w 50"/>
                <a:gd name="T41" fmla="*/ 11 h 90"/>
                <a:gd name="T42" fmla="*/ 45 w 50"/>
                <a:gd name="T43" fmla="*/ 11 h 90"/>
                <a:gd name="T44" fmla="*/ 45 w 50"/>
                <a:gd name="T45" fmla="*/ 69 h 90"/>
                <a:gd name="T46" fmla="*/ 5 w 50"/>
                <a:gd name="T47" fmla="*/ 69 h 90"/>
                <a:gd name="T48" fmla="*/ 25 w 50"/>
                <a:gd name="T49" fmla="*/ 83 h 90"/>
                <a:gd name="T50" fmla="*/ 21 w 50"/>
                <a:gd name="T51" fmla="*/ 79 h 90"/>
                <a:gd name="T52" fmla="*/ 25 w 50"/>
                <a:gd name="T53" fmla="*/ 75 h 90"/>
                <a:gd name="T54" fmla="*/ 29 w 50"/>
                <a:gd name="T55" fmla="*/ 79 h 90"/>
                <a:gd name="T56" fmla="*/ 25 w 50"/>
                <a:gd name="T57" fmla="*/ 83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50" h="90">
                  <a:moveTo>
                    <a:pt x="50" y="83"/>
                  </a:moveTo>
                  <a:cubicBezTo>
                    <a:pt x="50" y="7"/>
                    <a:pt x="50" y="7"/>
                    <a:pt x="50" y="7"/>
                  </a:cubicBezTo>
                  <a:cubicBezTo>
                    <a:pt x="50" y="3"/>
                    <a:pt x="47" y="0"/>
                    <a:pt x="44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7"/>
                    <a:pt x="3" y="90"/>
                    <a:pt x="6" y="90"/>
                  </a:cubicBezTo>
                  <a:cubicBezTo>
                    <a:pt x="44" y="90"/>
                    <a:pt x="44" y="90"/>
                    <a:pt x="44" y="90"/>
                  </a:cubicBezTo>
                  <a:cubicBezTo>
                    <a:pt x="47" y="90"/>
                    <a:pt x="50" y="87"/>
                    <a:pt x="50" y="83"/>
                  </a:cubicBezTo>
                  <a:close/>
                  <a:moveTo>
                    <a:pt x="39" y="5"/>
                  </a:moveTo>
                  <a:cubicBezTo>
                    <a:pt x="40" y="5"/>
                    <a:pt x="41" y="5"/>
                    <a:pt x="41" y="6"/>
                  </a:cubicBezTo>
                  <a:cubicBezTo>
                    <a:pt x="41" y="7"/>
                    <a:pt x="40" y="8"/>
                    <a:pt x="39" y="8"/>
                  </a:cubicBezTo>
                  <a:cubicBezTo>
                    <a:pt x="38" y="8"/>
                    <a:pt x="38" y="7"/>
                    <a:pt x="38" y="6"/>
                  </a:cubicBezTo>
                  <a:cubicBezTo>
                    <a:pt x="38" y="5"/>
                    <a:pt x="38" y="5"/>
                    <a:pt x="39" y="5"/>
                  </a:cubicBezTo>
                  <a:close/>
                  <a:moveTo>
                    <a:pt x="16" y="5"/>
                  </a:moveTo>
                  <a:cubicBezTo>
                    <a:pt x="34" y="5"/>
                    <a:pt x="34" y="5"/>
                    <a:pt x="34" y="5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16" y="7"/>
                    <a:pt x="16" y="7"/>
                    <a:pt x="16" y="7"/>
                  </a:cubicBezTo>
                  <a:lnTo>
                    <a:pt x="16" y="5"/>
                  </a:lnTo>
                  <a:close/>
                  <a:moveTo>
                    <a:pt x="5" y="69"/>
                  </a:moveTo>
                  <a:cubicBezTo>
                    <a:pt x="5" y="11"/>
                    <a:pt x="5" y="11"/>
                    <a:pt x="5" y="11"/>
                  </a:cubicBezTo>
                  <a:cubicBezTo>
                    <a:pt x="45" y="11"/>
                    <a:pt x="45" y="11"/>
                    <a:pt x="45" y="11"/>
                  </a:cubicBezTo>
                  <a:cubicBezTo>
                    <a:pt x="45" y="69"/>
                    <a:pt x="45" y="69"/>
                    <a:pt x="45" y="69"/>
                  </a:cubicBezTo>
                  <a:lnTo>
                    <a:pt x="5" y="69"/>
                  </a:lnTo>
                  <a:close/>
                  <a:moveTo>
                    <a:pt x="25" y="83"/>
                  </a:moveTo>
                  <a:cubicBezTo>
                    <a:pt x="23" y="83"/>
                    <a:pt x="21" y="81"/>
                    <a:pt x="21" y="79"/>
                  </a:cubicBezTo>
                  <a:cubicBezTo>
                    <a:pt x="21" y="77"/>
                    <a:pt x="23" y="75"/>
                    <a:pt x="25" y="75"/>
                  </a:cubicBezTo>
                  <a:cubicBezTo>
                    <a:pt x="27" y="75"/>
                    <a:pt x="29" y="77"/>
                    <a:pt x="29" y="79"/>
                  </a:cubicBezTo>
                  <a:cubicBezTo>
                    <a:pt x="29" y="81"/>
                    <a:pt x="27" y="83"/>
                    <a:pt x="25" y="8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4" name="Freeform 69"/>
            <p:cNvSpPr>
              <a:spLocks noEditPoints="1"/>
            </p:cNvSpPr>
            <p:nvPr/>
          </p:nvSpPr>
          <p:spPr bwMode="auto">
            <a:xfrm>
              <a:off x="7298488" y="2355156"/>
              <a:ext cx="243458" cy="429634"/>
            </a:xfrm>
            <a:custGeom>
              <a:avLst/>
              <a:gdLst>
                <a:gd name="T0" fmla="*/ 44 w 51"/>
                <a:gd name="T1" fmla="*/ 0 h 90"/>
                <a:gd name="T2" fmla="*/ 7 w 51"/>
                <a:gd name="T3" fmla="*/ 0 h 90"/>
                <a:gd name="T4" fmla="*/ 0 w 51"/>
                <a:gd name="T5" fmla="*/ 7 h 90"/>
                <a:gd name="T6" fmla="*/ 0 w 51"/>
                <a:gd name="T7" fmla="*/ 83 h 90"/>
                <a:gd name="T8" fmla="*/ 7 w 51"/>
                <a:gd name="T9" fmla="*/ 90 h 90"/>
                <a:gd name="T10" fmla="*/ 44 w 51"/>
                <a:gd name="T11" fmla="*/ 90 h 90"/>
                <a:gd name="T12" fmla="*/ 51 w 51"/>
                <a:gd name="T13" fmla="*/ 83 h 90"/>
                <a:gd name="T14" fmla="*/ 51 w 51"/>
                <a:gd name="T15" fmla="*/ 7 h 90"/>
                <a:gd name="T16" fmla="*/ 44 w 51"/>
                <a:gd name="T17" fmla="*/ 0 h 90"/>
                <a:gd name="T18" fmla="*/ 40 w 51"/>
                <a:gd name="T19" fmla="*/ 5 h 90"/>
                <a:gd name="T20" fmla="*/ 42 w 51"/>
                <a:gd name="T21" fmla="*/ 6 h 90"/>
                <a:gd name="T22" fmla="*/ 40 w 51"/>
                <a:gd name="T23" fmla="*/ 8 h 90"/>
                <a:gd name="T24" fmla="*/ 38 w 51"/>
                <a:gd name="T25" fmla="*/ 6 h 90"/>
                <a:gd name="T26" fmla="*/ 40 w 51"/>
                <a:gd name="T27" fmla="*/ 5 h 90"/>
                <a:gd name="T28" fmla="*/ 17 w 51"/>
                <a:gd name="T29" fmla="*/ 5 h 90"/>
                <a:gd name="T30" fmla="*/ 34 w 51"/>
                <a:gd name="T31" fmla="*/ 5 h 90"/>
                <a:gd name="T32" fmla="*/ 34 w 51"/>
                <a:gd name="T33" fmla="*/ 7 h 90"/>
                <a:gd name="T34" fmla="*/ 17 w 51"/>
                <a:gd name="T35" fmla="*/ 7 h 90"/>
                <a:gd name="T36" fmla="*/ 17 w 51"/>
                <a:gd name="T37" fmla="*/ 5 h 90"/>
                <a:gd name="T38" fmla="*/ 26 w 51"/>
                <a:gd name="T39" fmla="*/ 83 h 90"/>
                <a:gd name="T40" fmla="*/ 21 w 51"/>
                <a:gd name="T41" fmla="*/ 79 h 90"/>
                <a:gd name="T42" fmla="*/ 26 w 51"/>
                <a:gd name="T43" fmla="*/ 75 h 90"/>
                <a:gd name="T44" fmla="*/ 30 w 51"/>
                <a:gd name="T45" fmla="*/ 79 h 90"/>
                <a:gd name="T46" fmla="*/ 26 w 51"/>
                <a:gd name="T47" fmla="*/ 83 h 90"/>
                <a:gd name="T48" fmla="*/ 46 w 51"/>
                <a:gd name="T49" fmla="*/ 69 h 90"/>
                <a:gd name="T50" fmla="*/ 5 w 51"/>
                <a:gd name="T51" fmla="*/ 69 h 90"/>
                <a:gd name="T52" fmla="*/ 5 w 51"/>
                <a:gd name="T53" fmla="*/ 11 h 90"/>
                <a:gd name="T54" fmla="*/ 46 w 51"/>
                <a:gd name="T55" fmla="*/ 11 h 90"/>
                <a:gd name="T56" fmla="*/ 46 w 51"/>
                <a:gd name="T57" fmla="*/ 69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51" h="90">
                  <a:moveTo>
                    <a:pt x="44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7"/>
                    <a:pt x="3" y="90"/>
                    <a:pt x="7" y="90"/>
                  </a:cubicBezTo>
                  <a:cubicBezTo>
                    <a:pt x="44" y="90"/>
                    <a:pt x="44" y="90"/>
                    <a:pt x="44" y="90"/>
                  </a:cubicBezTo>
                  <a:cubicBezTo>
                    <a:pt x="48" y="90"/>
                    <a:pt x="51" y="87"/>
                    <a:pt x="51" y="83"/>
                  </a:cubicBezTo>
                  <a:cubicBezTo>
                    <a:pt x="51" y="7"/>
                    <a:pt x="51" y="7"/>
                    <a:pt x="51" y="7"/>
                  </a:cubicBezTo>
                  <a:cubicBezTo>
                    <a:pt x="51" y="3"/>
                    <a:pt x="48" y="0"/>
                    <a:pt x="44" y="0"/>
                  </a:cubicBezTo>
                  <a:close/>
                  <a:moveTo>
                    <a:pt x="40" y="5"/>
                  </a:moveTo>
                  <a:cubicBezTo>
                    <a:pt x="41" y="5"/>
                    <a:pt x="42" y="5"/>
                    <a:pt x="42" y="6"/>
                  </a:cubicBezTo>
                  <a:cubicBezTo>
                    <a:pt x="42" y="7"/>
                    <a:pt x="41" y="8"/>
                    <a:pt x="40" y="8"/>
                  </a:cubicBezTo>
                  <a:cubicBezTo>
                    <a:pt x="39" y="8"/>
                    <a:pt x="38" y="7"/>
                    <a:pt x="38" y="6"/>
                  </a:cubicBezTo>
                  <a:cubicBezTo>
                    <a:pt x="38" y="5"/>
                    <a:pt x="39" y="5"/>
                    <a:pt x="40" y="5"/>
                  </a:cubicBezTo>
                  <a:close/>
                  <a:moveTo>
                    <a:pt x="17" y="5"/>
                  </a:moveTo>
                  <a:cubicBezTo>
                    <a:pt x="34" y="5"/>
                    <a:pt x="34" y="5"/>
                    <a:pt x="34" y="5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17" y="7"/>
                    <a:pt x="17" y="7"/>
                    <a:pt x="17" y="7"/>
                  </a:cubicBezTo>
                  <a:lnTo>
                    <a:pt x="17" y="5"/>
                  </a:lnTo>
                  <a:close/>
                  <a:moveTo>
                    <a:pt x="26" y="83"/>
                  </a:moveTo>
                  <a:cubicBezTo>
                    <a:pt x="23" y="83"/>
                    <a:pt x="21" y="81"/>
                    <a:pt x="21" y="79"/>
                  </a:cubicBezTo>
                  <a:cubicBezTo>
                    <a:pt x="21" y="77"/>
                    <a:pt x="23" y="75"/>
                    <a:pt x="26" y="75"/>
                  </a:cubicBezTo>
                  <a:cubicBezTo>
                    <a:pt x="28" y="75"/>
                    <a:pt x="30" y="77"/>
                    <a:pt x="30" y="79"/>
                  </a:cubicBezTo>
                  <a:cubicBezTo>
                    <a:pt x="30" y="81"/>
                    <a:pt x="28" y="83"/>
                    <a:pt x="26" y="83"/>
                  </a:cubicBezTo>
                  <a:close/>
                  <a:moveTo>
                    <a:pt x="46" y="69"/>
                  </a:moveTo>
                  <a:cubicBezTo>
                    <a:pt x="5" y="69"/>
                    <a:pt x="5" y="69"/>
                    <a:pt x="5" y="69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46" y="11"/>
                    <a:pt x="46" y="11"/>
                    <a:pt x="46" y="11"/>
                  </a:cubicBezTo>
                  <a:lnTo>
                    <a:pt x="46" y="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5" name="Freeform 70"/>
            <p:cNvSpPr/>
            <p:nvPr/>
          </p:nvSpPr>
          <p:spPr bwMode="auto">
            <a:xfrm>
              <a:off x="7280588" y="2219105"/>
              <a:ext cx="143211" cy="118151"/>
            </a:xfrm>
            <a:custGeom>
              <a:avLst/>
              <a:gdLst>
                <a:gd name="T0" fmla="*/ 32 w 40"/>
                <a:gd name="T1" fmla="*/ 33 h 33"/>
                <a:gd name="T2" fmla="*/ 40 w 40"/>
                <a:gd name="T3" fmla="*/ 33 h 33"/>
                <a:gd name="T4" fmla="*/ 40 w 40"/>
                <a:gd name="T5" fmla="*/ 8 h 33"/>
                <a:gd name="T6" fmla="*/ 40 w 40"/>
                <a:gd name="T7" fmla="*/ 0 h 33"/>
                <a:gd name="T8" fmla="*/ 32 w 40"/>
                <a:gd name="T9" fmla="*/ 0 h 33"/>
                <a:gd name="T10" fmla="*/ 0 w 40"/>
                <a:gd name="T11" fmla="*/ 0 h 33"/>
                <a:gd name="T12" fmla="*/ 0 w 40"/>
                <a:gd name="T13" fmla="*/ 8 h 33"/>
                <a:gd name="T14" fmla="*/ 32 w 40"/>
                <a:gd name="T15" fmla="*/ 8 h 33"/>
                <a:gd name="T16" fmla="*/ 32 w 40"/>
                <a:gd name="T1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" h="33">
                  <a:moveTo>
                    <a:pt x="32" y="33"/>
                  </a:moveTo>
                  <a:lnTo>
                    <a:pt x="40" y="33"/>
                  </a:lnTo>
                  <a:lnTo>
                    <a:pt x="40" y="8"/>
                  </a:lnTo>
                  <a:lnTo>
                    <a:pt x="40" y="0"/>
                  </a:lnTo>
                  <a:lnTo>
                    <a:pt x="32" y="0"/>
                  </a:lnTo>
                  <a:lnTo>
                    <a:pt x="0" y="0"/>
                  </a:lnTo>
                  <a:lnTo>
                    <a:pt x="0" y="8"/>
                  </a:lnTo>
                  <a:lnTo>
                    <a:pt x="32" y="8"/>
                  </a:lnTo>
                  <a:lnTo>
                    <a:pt x="32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6" name="Freeform 71"/>
            <p:cNvSpPr/>
            <p:nvPr/>
          </p:nvSpPr>
          <p:spPr bwMode="auto">
            <a:xfrm>
              <a:off x="7151698" y="2648738"/>
              <a:ext cx="118151" cy="118151"/>
            </a:xfrm>
            <a:custGeom>
              <a:avLst/>
              <a:gdLst>
                <a:gd name="T0" fmla="*/ 8 w 33"/>
                <a:gd name="T1" fmla="*/ 0 h 33"/>
                <a:gd name="T2" fmla="*/ 0 w 33"/>
                <a:gd name="T3" fmla="*/ 0 h 33"/>
                <a:gd name="T4" fmla="*/ 0 w 33"/>
                <a:gd name="T5" fmla="*/ 25 h 33"/>
                <a:gd name="T6" fmla="*/ 0 w 33"/>
                <a:gd name="T7" fmla="*/ 33 h 33"/>
                <a:gd name="T8" fmla="*/ 8 w 33"/>
                <a:gd name="T9" fmla="*/ 33 h 33"/>
                <a:gd name="T10" fmla="*/ 33 w 33"/>
                <a:gd name="T11" fmla="*/ 33 h 33"/>
                <a:gd name="T12" fmla="*/ 33 w 33"/>
                <a:gd name="T13" fmla="*/ 25 h 33"/>
                <a:gd name="T14" fmla="*/ 8 w 33"/>
                <a:gd name="T15" fmla="*/ 25 h 33"/>
                <a:gd name="T16" fmla="*/ 8 w 33"/>
                <a:gd name="T17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33">
                  <a:moveTo>
                    <a:pt x="8" y="0"/>
                  </a:moveTo>
                  <a:lnTo>
                    <a:pt x="0" y="0"/>
                  </a:lnTo>
                  <a:lnTo>
                    <a:pt x="0" y="25"/>
                  </a:lnTo>
                  <a:lnTo>
                    <a:pt x="0" y="33"/>
                  </a:lnTo>
                  <a:lnTo>
                    <a:pt x="8" y="33"/>
                  </a:lnTo>
                  <a:lnTo>
                    <a:pt x="33" y="33"/>
                  </a:lnTo>
                  <a:lnTo>
                    <a:pt x="33" y="25"/>
                  </a:lnTo>
                  <a:lnTo>
                    <a:pt x="8" y="25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37" name="TextBox 76"/>
          <p:cNvSpPr txBox="1"/>
          <p:nvPr/>
        </p:nvSpPr>
        <p:spPr>
          <a:xfrm>
            <a:off x="8076787" y="2365460"/>
            <a:ext cx="10985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rgbClr val="F45474"/>
                </a:solidFill>
                <a:latin typeface="叶根友毛笔行书" panose="02010601030101010101" pitchFamily="2" charset="-122"/>
                <a:ea typeface="叶根友毛笔行书" panose="02010601030101010101" pitchFamily="2" charset="-122"/>
              </a:rPr>
              <a:t>添加标题</a:t>
            </a:r>
            <a:endParaRPr lang="zh-CN" altLang="en-US" sz="1600" dirty="0">
              <a:solidFill>
                <a:srgbClr val="F45474"/>
              </a:solidFill>
              <a:latin typeface="叶根友毛笔行书" panose="02010601030101010101" pitchFamily="2" charset="-122"/>
              <a:ea typeface="叶根友毛笔行书" panose="02010601030101010101" pitchFamily="2" charset="-122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8076788" y="2678903"/>
            <a:ext cx="2438976" cy="5324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请在此添加文字说明，编辑文字。</a:t>
            </a: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请在此添加文字说明</a:t>
            </a:r>
            <a:r>
              <a:rPr lang="zh-CN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，编辑文字。</a:t>
            </a:r>
            <a:endParaRPr lang="en-US" altLang="zh-CN" sz="11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TextBox 76"/>
          <p:cNvSpPr txBox="1"/>
          <p:nvPr/>
        </p:nvSpPr>
        <p:spPr>
          <a:xfrm>
            <a:off x="8632425" y="3570593"/>
            <a:ext cx="10985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rgbClr val="F45474"/>
                </a:solidFill>
                <a:latin typeface="叶根友毛笔行书" panose="02010601030101010101" pitchFamily="2" charset="-122"/>
                <a:ea typeface="叶根友毛笔行书" panose="02010601030101010101" pitchFamily="2" charset="-122"/>
              </a:rPr>
              <a:t>添加标题</a:t>
            </a:r>
            <a:endParaRPr lang="zh-CN" altLang="en-US" sz="1600" dirty="0">
              <a:solidFill>
                <a:srgbClr val="F45474"/>
              </a:solidFill>
              <a:latin typeface="叶根友毛笔行书" panose="02010601030101010101" pitchFamily="2" charset="-122"/>
              <a:ea typeface="叶根友毛笔行书" panose="02010601030101010101" pitchFamily="2" charset="-122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8632426" y="3884036"/>
            <a:ext cx="2438976" cy="5324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请在此添加文字说明，编辑文字。</a:t>
            </a: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请在此添加文字说明</a:t>
            </a:r>
            <a:r>
              <a:rPr lang="zh-CN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，编辑文字。</a:t>
            </a:r>
            <a:endParaRPr lang="en-US" altLang="zh-CN" sz="11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TextBox 76"/>
          <p:cNvSpPr txBox="1"/>
          <p:nvPr/>
        </p:nvSpPr>
        <p:spPr>
          <a:xfrm>
            <a:off x="8076787" y="4776297"/>
            <a:ext cx="10985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rgbClr val="F45474"/>
                </a:solidFill>
                <a:latin typeface="叶根友毛笔行书" panose="02010601030101010101" pitchFamily="2" charset="-122"/>
                <a:ea typeface="叶根友毛笔行书" panose="02010601030101010101" pitchFamily="2" charset="-122"/>
              </a:rPr>
              <a:t>添加标题</a:t>
            </a:r>
            <a:endParaRPr lang="zh-CN" altLang="en-US" sz="1600" dirty="0">
              <a:solidFill>
                <a:srgbClr val="F45474"/>
              </a:solidFill>
              <a:latin typeface="叶根友毛笔行书" panose="02010601030101010101" pitchFamily="2" charset="-122"/>
              <a:ea typeface="叶根友毛笔行书" panose="02010601030101010101" pitchFamily="2" charset="-122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8076788" y="5089740"/>
            <a:ext cx="2438976" cy="5324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请在此添加文字说明，编辑文字。</a:t>
            </a: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请在此添加文字说明</a:t>
            </a:r>
            <a:r>
              <a:rPr lang="zh-CN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，编辑文字。</a:t>
            </a:r>
            <a:endParaRPr lang="en-US" altLang="zh-CN" sz="11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TextBox 76"/>
          <p:cNvSpPr txBox="1"/>
          <p:nvPr/>
        </p:nvSpPr>
        <p:spPr>
          <a:xfrm>
            <a:off x="3071124" y="2365460"/>
            <a:ext cx="10985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dirty="0" smtClean="0">
                <a:solidFill>
                  <a:srgbClr val="F45474"/>
                </a:solidFill>
                <a:latin typeface="叶根友毛笔行书" panose="02010601030101010101" pitchFamily="2" charset="-122"/>
                <a:ea typeface="叶根友毛笔行书" panose="02010601030101010101" pitchFamily="2" charset="-122"/>
              </a:rPr>
              <a:t>添加标题</a:t>
            </a:r>
            <a:endParaRPr lang="zh-CN" altLang="en-US" sz="1600" dirty="0">
              <a:solidFill>
                <a:srgbClr val="F45474"/>
              </a:solidFill>
              <a:latin typeface="叶根友毛笔行书" panose="02010601030101010101" pitchFamily="2" charset="-122"/>
              <a:ea typeface="叶根友毛笔行书" panose="02010601030101010101" pitchFamily="2" charset="-122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1730689" y="2678903"/>
            <a:ext cx="2438976" cy="5324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请在此添加文字说明，编辑文字。</a:t>
            </a: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请在此添加文字说明</a:t>
            </a:r>
            <a:r>
              <a:rPr lang="zh-CN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，编辑文字。</a:t>
            </a:r>
            <a:endParaRPr lang="en-US" altLang="zh-CN" sz="11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TextBox 76"/>
          <p:cNvSpPr txBox="1"/>
          <p:nvPr/>
        </p:nvSpPr>
        <p:spPr>
          <a:xfrm>
            <a:off x="2505224" y="3570593"/>
            <a:ext cx="10985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dirty="0" smtClean="0">
                <a:solidFill>
                  <a:srgbClr val="F45474"/>
                </a:solidFill>
                <a:latin typeface="叶根友毛笔行书" panose="02010601030101010101" pitchFamily="2" charset="-122"/>
                <a:ea typeface="叶根友毛笔行书" panose="02010601030101010101" pitchFamily="2" charset="-122"/>
              </a:rPr>
              <a:t>添加标题</a:t>
            </a:r>
            <a:endParaRPr lang="zh-CN" altLang="en-US" sz="1600" dirty="0">
              <a:solidFill>
                <a:srgbClr val="F45474"/>
              </a:solidFill>
              <a:latin typeface="叶根友毛笔行书" panose="02010601030101010101" pitchFamily="2" charset="-122"/>
              <a:ea typeface="叶根友毛笔行书" panose="02010601030101010101" pitchFamily="2" charset="-122"/>
            </a:endParaRPr>
          </a:p>
        </p:txBody>
      </p:sp>
      <p:sp>
        <p:nvSpPr>
          <p:cNvPr id="46" name="TextBox 76"/>
          <p:cNvSpPr txBox="1"/>
          <p:nvPr/>
        </p:nvSpPr>
        <p:spPr>
          <a:xfrm>
            <a:off x="3071124" y="4776297"/>
            <a:ext cx="10985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dirty="0" smtClean="0">
                <a:solidFill>
                  <a:srgbClr val="F45474"/>
                </a:solidFill>
                <a:latin typeface="叶根友毛笔行书" panose="02010601030101010101" pitchFamily="2" charset="-122"/>
                <a:ea typeface="叶根友毛笔行书" panose="02010601030101010101" pitchFamily="2" charset="-122"/>
              </a:rPr>
              <a:t>添加标题</a:t>
            </a:r>
            <a:endParaRPr lang="zh-CN" altLang="en-US" sz="1600" dirty="0">
              <a:solidFill>
                <a:srgbClr val="F45474"/>
              </a:solidFill>
              <a:latin typeface="叶根友毛笔行书" panose="02010601030101010101" pitchFamily="2" charset="-122"/>
              <a:ea typeface="叶根友毛笔行书" panose="02010601030101010101" pitchFamily="2" charset="-122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1730689" y="5089740"/>
            <a:ext cx="2438976" cy="5324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请在此添加文字说明，编辑文字。</a:t>
            </a: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请在此添加文字说明</a:t>
            </a:r>
            <a:r>
              <a:rPr lang="zh-CN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，编辑文字。</a:t>
            </a:r>
            <a:endParaRPr lang="en-US" altLang="zh-CN" sz="11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1164789" y="3884036"/>
            <a:ext cx="2438976" cy="5324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请在此添加文字说明，编辑文字。</a:t>
            </a: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请在此添加文字说明</a:t>
            </a:r>
            <a:r>
              <a:rPr lang="zh-CN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，编辑文字。</a:t>
            </a:r>
            <a:endParaRPr lang="en-US" altLang="zh-CN" sz="11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027" t="3038" r="5445" b="935"/>
          <a:stretch>
            <a:fillRect/>
          </a:stretch>
        </p:blipFill>
        <p:spPr>
          <a:xfrm>
            <a:off x="9579935" y="1"/>
            <a:ext cx="2612065" cy="2792396"/>
          </a:xfrm>
          <a:prstGeom prst="rect">
            <a:avLst/>
          </a:prstGeom>
        </p:spPr>
      </p:pic>
      <p:sp>
        <p:nvSpPr>
          <p:cNvPr id="6" name="TextBox 76"/>
          <p:cNvSpPr txBox="1"/>
          <p:nvPr/>
        </p:nvSpPr>
        <p:spPr>
          <a:xfrm>
            <a:off x="4977745" y="300185"/>
            <a:ext cx="2236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rgbClr val="F45474"/>
                </a:solidFill>
                <a:latin typeface="叶根友毛笔行书" panose="02010601030101010101" pitchFamily="2" charset="-122"/>
                <a:ea typeface="叶根友毛笔行书" panose="02010601030101010101" pitchFamily="2" charset="-122"/>
              </a:rPr>
              <a:t>请在此处添加</a:t>
            </a:r>
            <a:r>
              <a:rPr lang="zh-CN" altLang="en-US" sz="2000" dirty="0">
                <a:solidFill>
                  <a:srgbClr val="F45474"/>
                </a:solidFill>
                <a:latin typeface="叶根友毛笔行书" panose="02010601030101010101" pitchFamily="2" charset="-122"/>
                <a:ea typeface="叶根友毛笔行书" panose="02010601030101010101" pitchFamily="2" charset="-122"/>
              </a:rPr>
              <a:t>标题</a:t>
            </a:r>
            <a:endParaRPr lang="zh-CN" altLang="en-US" sz="2000" dirty="0">
              <a:solidFill>
                <a:srgbClr val="F45474"/>
              </a:solidFill>
              <a:latin typeface="叶根友毛笔行书" panose="02010601030101010101" pitchFamily="2" charset="-122"/>
              <a:ea typeface="叶根友毛笔行书" panose="02010601030101010101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130401" y="602026"/>
            <a:ext cx="3931198" cy="3129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此处请添加您的副标题，文字可以直接编辑修改。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49127" y="-1087285"/>
            <a:ext cx="6384250" cy="3591253"/>
          </a:xfrm>
          <a:prstGeom prst="rect">
            <a:avLst/>
          </a:prstGeom>
        </p:spPr>
      </p:pic>
      <p:cxnSp>
        <p:nvCxnSpPr>
          <p:cNvPr id="31" name="直接连接符 30"/>
          <p:cNvCxnSpPr/>
          <p:nvPr/>
        </p:nvCxnSpPr>
        <p:spPr>
          <a:xfrm>
            <a:off x="5983309" y="930366"/>
            <a:ext cx="225382" cy="0"/>
          </a:xfrm>
          <a:prstGeom prst="line">
            <a:avLst/>
          </a:prstGeom>
          <a:ln w="22225" cap="rnd">
            <a:solidFill>
              <a:srgbClr val="F454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Group 4"/>
          <p:cNvGrpSpPr>
            <a:grpSpLocks noChangeAspect="1"/>
          </p:cNvGrpSpPr>
          <p:nvPr/>
        </p:nvGrpSpPr>
        <p:grpSpPr bwMode="auto">
          <a:xfrm>
            <a:off x="1848485" y="3607944"/>
            <a:ext cx="3927667" cy="755171"/>
            <a:chOff x="2832" y="1965"/>
            <a:chExt cx="2018" cy="388"/>
          </a:xfrm>
          <a:solidFill>
            <a:srgbClr val="F45474"/>
          </a:solidFill>
          <a:effectLst/>
        </p:grpSpPr>
        <p:grpSp>
          <p:nvGrpSpPr>
            <p:cNvPr id="34" name="Group 205"/>
            <p:cNvGrpSpPr/>
            <p:nvPr/>
          </p:nvGrpSpPr>
          <p:grpSpPr bwMode="auto">
            <a:xfrm>
              <a:off x="2840" y="1965"/>
              <a:ext cx="1707" cy="388"/>
              <a:chOff x="2840" y="1965"/>
              <a:chExt cx="1707" cy="388"/>
            </a:xfrm>
            <a:grpFill/>
          </p:grpSpPr>
          <p:sp>
            <p:nvSpPr>
              <p:cNvPr id="316" name="Freeform 5"/>
              <p:cNvSpPr/>
              <p:nvPr/>
            </p:nvSpPr>
            <p:spPr bwMode="auto">
              <a:xfrm>
                <a:off x="4089" y="1965"/>
                <a:ext cx="2" cy="5"/>
              </a:xfrm>
              <a:custGeom>
                <a:avLst/>
                <a:gdLst>
                  <a:gd name="T0" fmla="*/ 1 w 1"/>
                  <a:gd name="T1" fmla="*/ 0 h 2"/>
                  <a:gd name="T2" fmla="*/ 0 w 1"/>
                  <a:gd name="T3" fmla="*/ 2 h 2"/>
                  <a:gd name="T4" fmla="*/ 1 w 1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0"/>
                    </a:moveTo>
                    <a:cubicBezTo>
                      <a:pt x="0" y="1"/>
                      <a:pt x="1" y="0"/>
                      <a:pt x="0" y="2"/>
                    </a:cubicBezTo>
                    <a:cubicBezTo>
                      <a:pt x="0" y="1"/>
                      <a:pt x="0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17" name="Freeform 6"/>
              <p:cNvSpPr/>
              <p:nvPr/>
            </p:nvSpPr>
            <p:spPr bwMode="auto">
              <a:xfrm>
                <a:off x="4120" y="1965"/>
                <a:ext cx="5" cy="2"/>
              </a:xfrm>
              <a:custGeom>
                <a:avLst/>
                <a:gdLst>
                  <a:gd name="T0" fmla="*/ 2 w 2"/>
                  <a:gd name="T1" fmla="*/ 0 h 1"/>
                  <a:gd name="T2" fmla="*/ 0 w 2"/>
                  <a:gd name="T3" fmla="*/ 1 h 1"/>
                  <a:gd name="T4" fmla="*/ 2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cubicBezTo>
                      <a:pt x="1" y="1"/>
                      <a:pt x="2" y="1"/>
                      <a:pt x="0" y="1"/>
                    </a:cubicBezTo>
                    <a:cubicBezTo>
                      <a:pt x="1" y="0"/>
                      <a:pt x="1" y="0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18" name="Freeform 7"/>
              <p:cNvSpPr/>
              <p:nvPr/>
            </p:nvSpPr>
            <p:spPr bwMode="auto">
              <a:xfrm>
                <a:off x="4134" y="1967"/>
                <a:ext cx="17" cy="5"/>
              </a:xfrm>
              <a:custGeom>
                <a:avLst/>
                <a:gdLst>
                  <a:gd name="T0" fmla="*/ 0 w 7"/>
                  <a:gd name="T1" fmla="*/ 0 h 2"/>
                  <a:gd name="T2" fmla="*/ 7 w 7"/>
                  <a:gd name="T3" fmla="*/ 0 h 2"/>
                  <a:gd name="T4" fmla="*/ 6 w 7"/>
                  <a:gd name="T5" fmla="*/ 2 h 2"/>
                  <a:gd name="T6" fmla="*/ 0 w 7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" h="2">
                    <a:moveTo>
                      <a:pt x="0" y="0"/>
                    </a:moveTo>
                    <a:cubicBezTo>
                      <a:pt x="2" y="0"/>
                      <a:pt x="5" y="0"/>
                      <a:pt x="7" y="0"/>
                    </a:cubicBezTo>
                    <a:cubicBezTo>
                      <a:pt x="7" y="0"/>
                      <a:pt x="7" y="1"/>
                      <a:pt x="6" y="2"/>
                    </a:cubicBezTo>
                    <a:cubicBezTo>
                      <a:pt x="2" y="1"/>
                      <a:pt x="2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19" name="Freeform 8"/>
              <p:cNvSpPr/>
              <p:nvPr/>
            </p:nvSpPr>
            <p:spPr bwMode="auto">
              <a:xfrm>
                <a:off x="4006" y="1975"/>
                <a:ext cx="5" cy="2"/>
              </a:xfrm>
              <a:custGeom>
                <a:avLst/>
                <a:gdLst>
                  <a:gd name="T0" fmla="*/ 0 w 2"/>
                  <a:gd name="T1" fmla="*/ 0 h 1"/>
                  <a:gd name="T2" fmla="*/ 2 w 2"/>
                  <a:gd name="T3" fmla="*/ 1 h 1"/>
                  <a:gd name="T4" fmla="*/ 0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cubicBezTo>
                      <a:pt x="2" y="1"/>
                      <a:pt x="1" y="0"/>
                      <a:pt x="2" y="1"/>
                    </a:cubicBezTo>
                    <a:cubicBezTo>
                      <a:pt x="1" y="1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20" name="Freeform 9"/>
              <p:cNvSpPr/>
              <p:nvPr/>
            </p:nvSpPr>
            <p:spPr bwMode="auto">
              <a:xfrm>
                <a:off x="3854" y="1977"/>
                <a:ext cx="10" cy="5"/>
              </a:xfrm>
              <a:custGeom>
                <a:avLst/>
                <a:gdLst>
                  <a:gd name="T0" fmla="*/ 0 w 4"/>
                  <a:gd name="T1" fmla="*/ 0 h 2"/>
                  <a:gd name="T2" fmla="*/ 4 w 4"/>
                  <a:gd name="T3" fmla="*/ 1 h 2"/>
                  <a:gd name="T4" fmla="*/ 4 w 4"/>
                  <a:gd name="T5" fmla="*/ 2 h 2"/>
                  <a:gd name="T6" fmla="*/ 0 w 4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2">
                    <a:moveTo>
                      <a:pt x="0" y="0"/>
                    </a:moveTo>
                    <a:cubicBezTo>
                      <a:pt x="1" y="1"/>
                      <a:pt x="3" y="1"/>
                      <a:pt x="4" y="1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1" y="2"/>
                      <a:pt x="2" y="2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21" name="Freeform 10"/>
              <p:cNvSpPr/>
              <p:nvPr/>
            </p:nvSpPr>
            <p:spPr bwMode="auto">
              <a:xfrm>
                <a:off x="3864" y="1977"/>
                <a:ext cx="14" cy="7"/>
              </a:xfrm>
              <a:custGeom>
                <a:avLst/>
                <a:gdLst>
                  <a:gd name="T0" fmla="*/ 1 w 6"/>
                  <a:gd name="T1" fmla="*/ 0 h 3"/>
                  <a:gd name="T2" fmla="*/ 6 w 6"/>
                  <a:gd name="T3" fmla="*/ 1 h 3"/>
                  <a:gd name="T4" fmla="*/ 4 w 6"/>
                  <a:gd name="T5" fmla="*/ 1 h 3"/>
                  <a:gd name="T6" fmla="*/ 0 w 6"/>
                  <a:gd name="T7" fmla="*/ 3 h 3"/>
                  <a:gd name="T8" fmla="*/ 2 w 6"/>
                  <a:gd name="T9" fmla="*/ 2 h 3"/>
                  <a:gd name="T10" fmla="*/ 1 w 6"/>
                  <a:gd name="T11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" h="3">
                    <a:moveTo>
                      <a:pt x="1" y="0"/>
                    </a:moveTo>
                    <a:cubicBezTo>
                      <a:pt x="3" y="1"/>
                      <a:pt x="5" y="1"/>
                      <a:pt x="6" y="1"/>
                    </a:cubicBezTo>
                    <a:cubicBezTo>
                      <a:pt x="6" y="1"/>
                      <a:pt x="5" y="1"/>
                      <a:pt x="4" y="1"/>
                    </a:cubicBezTo>
                    <a:cubicBezTo>
                      <a:pt x="3" y="2"/>
                      <a:pt x="2" y="3"/>
                      <a:pt x="0" y="3"/>
                    </a:cubicBezTo>
                    <a:cubicBezTo>
                      <a:pt x="1" y="3"/>
                      <a:pt x="2" y="3"/>
                      <a:pt x="2" y="2"/>
                    </a:cubicBezTo>
                    <a:cubicBezTo>
                      <a:pt x="2" y="2"/>
                      <a:pt x="2" y="1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22" name="Freeform 11"/>
              <p:cNvSpPr/>
              <p:nvPr/>
            </p:nvSpPr>
            <p:spPr bwMode="auto">
              <a:xfrm>
                <a:off x="3892" y="1977"/>
                <a:ext cx="10" cy="5"/>
              </a:xfrm>
              <a:custGeom>
                <a:avLst/>
                <a:gdLst>
                  <a:gd name="T0" fmla="*/ 0 w 4"/>
                  <a:gd name="T1" fmla="*/ 0 h 2"/>
                  <a:gd name="T2" fmla="*/ 4 w 4"/>
                  <a:gd name="T3" fmla="*/ 2 h 2"/>
                  <a:gd name="T4" fmla="*/ 0 w 4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2">
                    <a:moveTo>
                      <a:pt x="0" y="0"/>
                    </a:moveTo>
                    <a:cubicBezTo>
                      <a:pt x="1" y="1"/>
                      <a:pt x="3" y="2"/>
                      <a:pt x="4" y="2"/>
                    </a:cubicBezTo>
                    <a:cubicBezTo>
                      <a:pt x="3" y="2"/>
                      <a:pt x="1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23" name="Freeform 12"/>
              <p:cNvSpPr/>
              <p:nvPr/>
            </p:nvSpPr>
            <p:spPr bwMode="auto">
              <a:xfrm>
                <a:off x="3909" y="1977"/>
                <a:ext cx="24" cy="7"/>
              </a:xfrm>
              <a:custGeom>
                <a:avLst/>
                <a:gdLst>
                  <a:gd name="T0" fmla="*/ 0 w 10"/>
                  <a:gd name="T1" fmla="*/ 0 h 3"/>
                  <a:gd name="T2" fmla="*/ 10 w 10"/>
                  <a:gd name="T3" fmla="*/ 1 h 3"/>
                  <a:gd name="T4" fmla="*/ 9 w 10"/>
                  <a:gd name="T5" fmla="*/ 3 h 3"/>
                  <a:gd name="T6" fmla="*/ 0 w 10"/>
                  <a:gd name="T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" h="3">
                    <a:moveTo>
                      <a:pt x="0" y="0"/>
                    </a:moveTo>
                    <a:cubicBezTo>
                      <a:pt x="3" y="1"/>
                      <a:pt x="7" y="1"/>
                      <a:pt x="10" y="1"/>
                    </a:cubicBezTo>
                    <a:cubicBezTo>
                      <a:pt x="10" y="2"/>
                      <a:pt x="10" y="3"/>
                      <a:pt x="9" y="3"/>
                    </a:cubicBezTo>
                    <a:cubicBezTo>
                      <a:pt x="5" y="2"/>
                      <a:pt x="2" y="3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24" name="Freeform 13"/>
              <p:cNvSpPr/>
              <p:nvPr/>
            </p:nvSpPr>
            <p:spPr bwMode="auto">
              <a:xfrm>
                <a:off x="3850" y="1982"/>
                <a:ext cx="4" cy="5"/>
              </a:xfrm>
              <a:custGeom>
                <a:avLst/>
                <a:gdLst>
                  <a:gd name="T0" fmla="*/ 0 w 2"/>
                  <a:gd name="T1" fmla="*/ 0 h 2"/>
                  <a:gd name="T2" fmla="*/ 2 w 2"/>
                  <a:gd name="T3" fmla="*/ 2 h 2"/>
                  <a:gd name="T4" fmla="*/ 0 w 2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0" y="1"/>
                      <a:pt x="1" y="2"/>
                      <a:pt x="2" y="2"/>
                    </a:cubicBezTo>
                    <a:cubicBezTo>
                      <a:pt x="0" y="1"/>
                      <a:pt x="1" y="2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25" name="Freeform 14"/>
              <p:cNvSpPr/>
              <p:nvPr/>
            </p:nvSpPr>
            <p:spPr bwMode="auto">
              <a:xfrm>
                <a:off x="4376" y="1984"/>
                <a:ext cx="5" cy="5"/>
              </a:xfrm>
              <a:custGeom>
                <a:avLst/>
                <a:gdLst>
                  <a:gd name="T0" fmla="*/ 0 w 2"/>
                  <a:gd name="T1" fmla="*/ 0 h 2"/>
                  <a:gd name="T2" fmla="*/ 2 w 2"/>
                  <a:gd name="T3" fmla="*/ 2 h 2"/>
                  <a:gd name="T4" fmla="*/ 0 w 2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1" y="1"/>
                      <a:pt x="2" y="2"/>
                      <a:pt x="2" y="2"/>
                    </a:cubicBezTo>
                    <a:cubicBezTo>
                      <a:pt x="1" y="1"/>
                      <a:pt x="2" y="2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26" name="Freeform 15"/>
              <p:cNvSpPr/>
              <p:nvPr/>
            </p:nvSpPr>
            <p:spPr bwMode="auto">
              <a:xfrm>
                <a:off x="3681" y="1987"/>
                <a:ext cx="7" cy="5"/>
              </a:xfrm>
              <a:custGeom>
                <a:avLst/>
                <a:gdLst>
                  <a:gd name="T0" fmla="*/ 0 w 3"/>
                  <a:gd name="T1" fmla="*/ 0 h 2"/>
                  <a:gd name="T2" fmla="*/ 3 w 3"/>
                  <a:gd name="T3" fmla="*/ 1 h 2"/>
                  <a:gd name="T4" fmla="*/ 3 w 3"/>
                  <a:gd name="T5" fmla="*/ 2 h 2"/>
                  <a:gd name="T6" fmla="*/ 0 w 3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2">
                    <a:moveTo>
                      <a:pt x="0" y="0"/>
                    </a:moveTo>
                    <a:cubicBezTo>
                      <a:pt x="1" y="1"/>
                      <a:pt x="2" y="1"/>
                      <a:pt x="3" y="1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0" y="1"/>
                      <a:pt x="1" y="2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27" name="Freeform 16"/>
              <p:cNvSpPr/>
              <p:nvPr/>
            </p:nvSpPr>
            <p:spPr bwMode="auto">
              <a:xfrm>
                <a:off x="3698" y="1987"/>
                <a:ext cx="9" cy="7"/>
              </a:xfrm>
              <a:custGeom>
                <a:avLst/>
                <a:gdLst>
                  <a:gd name="T0" fmla="*/ 1 w 4"/>
                  <a:gd name="T1" fmla="*/ 0 h 3"/>
                  <a:gd name="T2" fmla="*/ 4 w 4"/>
                  <a:gd name="T3" fmla="*/ 3 h 3"/>
                  <a:gd name="T4" fmla="*/ 0 w 4"/>
                  <a:gd name="T5" fmla="*/ 2 h 3"/>
                  <a:gd name="T6" fmla="*/ 1 w 4"/>
                  <a:gd name="T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3">
                    <a:moveTo>
                      <a:pt x="1" y="0"/>
                    </a:moveTo>
                    <a:cubicBezTo>
                      <a:pt x="3" y="2"/>
                      <a:pt x="3" y="1"/>
                      <a:pt x="4" y="3"/>
                    </a:cubicBezTo>
                    <a:cubicBezTo>
                      <a:pt x="3" y="3"/>
                      <a:pt x="2" y="3"/>
                      <a:pt x="0" y="2"/>
                    </a:cubicBezTo>
                    <a:cubicBezTo>
                      <a:pt x="1" y="2"/>
                      <a:pt x="1" y="1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28" name="Freeform 17"/>
              <p:cNvSpPr/>
              <p:nvPr/>
            </p:nvSpPr>
            <p:spPr bwMode="auto">
              <a:xfrm>
                <a:off x="2859" y="1975"/>
                <a:ext cx="1202" cy="378"/>
              </a:xfrm>
              <a:custGeom>
                <a:avLst/>
                <a:gdLst>
                  <a:gd name="T0" fmla="*/ 492 w 507"/>
                  <a:gd name="T1" fmla="*/ 65 h 157"/>
                  <a:gd name="T2" fmla="*/ 485 w 507"/>
                  <a:gd name="T3" fmla="*/ 72 h 157"/>
                  <a:gd name="T4" fmla="*/ 499 w 507"/>
                  <a:gd name="T5" fmla="*/ 78 h 157"/>
                  <a:gd name="T6" fmla="*/ 497 w 507"/>
                  <a:gd name="T7" fmla="*/ 88 h 157"/>
                  <a:gd name="T8" fmla="*/ 488 w 507"/>
                  <a:gd name="T9" fmla="*/ 94 h 157"/>
                  <a:gd name="T10" fmla="*/ 484 w 507"/>
                  <a:gd name="T11" fmla="*/ 97 h 157"/>
                  <a:gd name="T12" fmla="*/ 411 w 507"/>
                  <a:gd name="T13" fmla="*/ 115 h 157"/>
                  <a:gd name="T14" fmla="*/ 359 w 507"/>
                  <a:gd name="T15" fmla="*/ 118 h 157"/>
                  <a:gd name="T16" fmla="*/ 318 w 507"/>
                  <a:gd name="T17" fmla="*/ 122 h 157"/>
                  <a:gd name="T18" fmla="*/ 300 w 507"/>
                  <a:gd name="T19" fmla="*/ 119 h 157"/>
                  <a:gd name="T20" fmla="*/ 293 w 507"/>
                  <a:gd name="T21" fmla="*/ 126 h 157"/>
                  <a:gd name="T22" fmla="*/ 281 w 507"/>
                  <a:gd name="T23" fmla="*/ 127 h 157"/>
                  <a:gd name="T24" fmla="*/ 267 w 507"/>
                  <a:gd name="T25" fmla="*/ 127 h 157"/>
                  <a:gd name="T26" fmla="*/ 260 w 507"/>
                  <a:gd name="T27" fmla="*/ 134 h 157"/>
                  <a:gd name="T28" fmla="*/ 256 w 507"/>
                  <a:gd name="T29" fmla="*/ 131 h 157"/>
                  <a:gd name="T30" fmla="*/ 252 w 507"/>
                  <a:gd name="T31" fmla="*/ 138 h 157"/>
                  <a:gd name="T32" fmla="*/ 232 w 507"/>
                  <a:gd name="T33" fmla="*/ 143 h 157"/>
                  <a:gd name="T34" fmla="*/ 208 w 507"/>
                  <a:gd name="T35" fmla="*/ 144 h 157"/>
                  <a:gd name="T36" fmla="*/ 191 w 507"/>
                  <a:gd name="T37" fmla="*/ 144 h 157"/>
                  <a:gd name="T38" fmla="*/ 67 w 507"/>
                  <a:gd name="T39" fmla="*/ 144 h 157"/>
                  <a:gd name="T40" fmla="*/ 60 w 507"/>
                  <a:gd name="T41" fmla="*/ 140 h 157"/>
                  <a:gd name="T42" fmla="*/ 53 w 507"/>
                  <a:gd name="T43" fmla="*/ 142 h 157"/>
                  <a:gd name="T44" fmla="*/ 45 w 507"/>
                  <a:gd name="T45" fmla="*/ 144 h 157"/>
                  <a:gd name="T46" fmla="*/ 40 w 507"/>
                  <a:gd name="T47" fmla="*/ 155 h 157"/>
                  <a:gd name="T48" fmla="*/ 32 w 507"/>
                  <a:gd name="T49" fmla="*/ 155 h 157"/>
                  <a:gd name="T50" fmla="*/ 19 w 507"/>
                  <a:gd name="T51" fmla="*/ 150 h 157"/>
                  <a:gd name="T52" fmla="*/ 9 w 507"/>
                  <a:gd name="T53" fmla="*/ 133 h 157"/>
                  <a:gd name="T54" fmla="*/ 0 w 507"/>
                  <a:gd name="T55" fmla="*/ 99 h 157"/>
                  <a:gd name="T56" fmla="*/ 4 w 507"/>
                  <a:gd name="T57" fmla="*/ 72 h 157"/>
                  <a:gd name="T58" fmla="*/ 5 w 507"/>
                  <a:gd name="T59" fmla="*/ 48 h 157"/>
                  <a:gd name="T60" fmla="*/ 10 w 507"/>
                  <a:gd name="T61" fmla="*/ 46 h 157"/>
                  <a:gd name="T62" fmla="*/ 16 w 507"/>
                  <a:gd name="T63" fmla="*/ 36 h 157"/>
                  <a:gd name="T64" fmla="*/ 20 w 507"/>
                  <a:gd name="T65" fmla="*/ 31 h 157"/>
                  <a:gd name="T66" fmla="*/ 34 w 507"/>
                  <a:gd name="T67" fmla="*/ 22 h 157"/>
                  <a:gd name="T68" fmla="*/ 128 w 507"/>
                  <a:gd name="T69" fmla="*/ 6 h 157"/>
                  <a:gd name="T70" fmla="*/ 257 w 507"/>
                  <a:gd name="T71" fmla="*/ 15 h 157"/>
                  <a:gd name="T72" fmla="*/ 304 w 507"/>
                  <a:gd name="T73" fmla="*/ 15 h 157"/>
                  <a:gd name="T74" fmla="*/ 317 w 507"/>
                  <a:gd name="T75" fmla="*/ 15 h 157"/>
                  <a:gd name="T76" fmla="*/ 406 w 507"/>
                  <a:gd name="T77" fmla="*/ 20 h 157"/>
                  <a:gd name="T78" fmla="*/ 409 w 507"/>
                  <a:gd name="T79" fmla="*/ 34 h 157"/>
                  <a:gd name="T80" fmla="*/ 424 w 507"/>
                  <a:gd name="T81" fmla="*/ 37 h 157"/>
                  <a:gd name="T82" fmla="*/ 409 w 507"/>
                  <a:gd name="T83" fmla="*/ 44 h 157"/>
                  <a:gd name="T84" fmla="*/ 410 w 507"/>
                  <a:gd name="T85" fmla="*/ 48 h 157"/>
                  <a:gd name="T86" fmla="*/ 427 w 507"/>
                  <a:gd name="T87" fmla="*/ 50 h 157"/>
                  <a:gd name="T88" fmla="*/ 447 w 507"/>
                  <a:gd name="T89" fmla="*/ 58 h 157"/>
                  <a:gd name="T90" fmla="*/ 424 w 507"/>
                  <a:gd name="T91" fmla="*/ 58 h 157"/>
                  <a:gd name="T92" fmla="*/ 417 w 507"/>
                  <a:gd name="T93" fmla="*/ 64 h 157"/>
                  <a:gd name="T94" fmla="*/ 415 w 507"/>
                  <a:gd name="T95" fmla="*/ 62 h 157"/>
                  <a:gd name="T96" fmla="*/ 405 w 507"/>
                  <a:gd name="T97" fmla="*/ 72 h 157"/>
                  <a:gd name="T98" fmla="*/ 389 w 507"/>
                  <a:gd name="T99" fmla="*/ 69 h 157"/>
                  <a:gd name="T100" fmla="*/ 399 w 507"/>
                  <a:gd name="T101" fmla="*/ 77 h 157"/>
                  <a:gd name="T102" fmla="*/ 401 w 507"/>
                  <a:gd name="T103" fmla="*/ 75 h 157"/>
                  <a:gd name="T104" fmla="*/ 420 w 507"/>
                  <a:gd name="T105" fmla="*/ 79 h 157"/>
                  <a:gd name="T106" fmla="*/ 431 w 507"/>
                  <a:gd name="T107" fmla="*/ 75 h 157"/>
                  <a:gd name="T108" fmla="*/ 439 w 507"/>
                  <a:gd name="T109" fmla="*/ 76 h 157"/>
                  <a:gd name="T110" fmla="*/ 448 w 507"/>
                  <a:gd name="T111" fmla="*/ 73 h 157"/>
                  <a:gd name="T112" fmla="*/ 453 w 507"/>
                  <a:gd name="T113" fmla="*/ 72 h 157"/>
                  <a:gd name="T114" fmla="*/ 465 w 507"/>
                  <a:gd name="T115" fmla="*/ 80 h 157"/>
                  <a:gd name="T116" fmla="*/ 468 w 507"/>
                  <a:gd name="T117" fmla="*/ 64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507" h="157">
                    <a:moveTo>
                      <a:pt x="470" y="69"/>
                    </a:moveTo>
                    <a:cubicBezTo>
                      <a:pt x="475" y="69"/>
                      <a:pt x="475" y="69"/>
                      <a:pt x="478" y="68"/>
                    </a:cubicBezTo>
                    <a:cubicBezTo>
                      <a:pt x="479" y="65"/>
                      <a:pt x="480" y="63"/>
                      <a:pt x="481" y="61"/>
                    </a:cubicBezTo>
                    <a:cubicBezTo>
                      <a:pt x="487" y="62"/>
                      <a:pt x="489" y="61"/>
                      <a:pt x="492" y="65"/>
                    </a:cubicBezTo>
                    <a:cubicBezTo>
                      <a:pt x="490" y="67"/>
                      <a:pt x="491" y="65"/>
                      <a:pt x="491" y="68"/>
                    </a:cubicBezTo>
                    <a:cubicBezTo>
                      <a:pt x="490" y="68"/>
                      <a:pt x="489" y="68"/>
                      <a:pt x="488" y="68"/>
                    </a:cubicBezTo>
                    <a:cubicBezTo>
                      <a:pt x="488" y="65"/>
                      <a:pt x="486" y="66"/>
                      <a:pt x="483" y="64"/>
                    </a:cubicBezTo>
                    <a:cubicBezTo>
                      <a:pt x="484" y="67"/>
                      <a:pt x="484" y="70"/>
                      <a:pt x="485" y="72"/>
                    </a:cubicBezTo>
                    <a:cubicBezTo>
                      <a:pt x="485" y="72"/>
                      <a:pt x="486" y="72"/>
                      <a:pt x="486" y="72"/>
                    </a:cubicBezTo>
                    <a:cubicBezTo>
                      <a:pt x="490" y="66"/>
                      <a:pt x="506" y="72"/>
                      <a:pt x="507" y="73"/>
                    </a:cubicBezTo>
                    <a:cubicBezTo>
                      <a:pt x="504" y="74"/>
                      <a:pt x="501" y="74"/>
                      <a:pt x="497" y="74"/>
                    </a:cubicBezTo>
                    <a:cubicBezTo>
                      <a:pt x="498" y="76"/>
                      <a:pt x="499" y="77"/>
                      <a:pt x="499" y="78"/>
                    </a:cubicBezTo>
                    <a:cubicBezTo>
                      <a:pt x="504" y="79"/>
                      <a:pt x="502" y="77"/>
                      <a:pt x="504" y="82"/>
                    </a:cubicBezTo>
                    <a:cubicBezTo>
                      <a:pt x="501" y="81"/>
                      <a:pt x="499" y="80"/>
                      <a:pt x="496" y="82"/>
                    </a:cubicBezTo>
                    <a:cubicBezTo>
                      <a:pt x="499" y="85"/>
                      <a:pt x="499" y="84"/>
                      <a:pt x="500" y="89"/>
                    </a:cubicBezTo>
                    <a:cubicBezTo>
                      <a:pt x="499" y="88"/>
                      <a:pt x="498" y="88"/>
                      <a:pt x="497" y="88"/>
                    </a:cubicBezTo>
                    <a:cubicBezTo>
                      <a:pt x="497" y="87"/>
                      <a:pt x="497" y="87"/>
                      <a:pt x="497" y="86"/>
                    </a:cubicBezTo>
                    <a:cubicBezTo>
                      <a:pt x="494" y="84"/>
                      <a:pt x="497" y="83"/>
                      <a:pt x="494" y="85"/>
                    </a:cubicBezTo>
                    <a:cubicBezTo>
                      <a:pt x="492" y="85"/>
                      <a:pt x="491" y="85"/>
                      <a:pt x="490" y="85"/>
                    </a:cubicBezTo>
                    <a:cubicBezTo>
                      <a:pt x="490" y="90"/>
                      <a:pt x="490" y="89"/>
                      <a:pt x="488" y="94"/>
                    </a:cubicBezTo>
                    <a:cubicBezTo>
                      <a:pt x="490" y="94"/>
                      <a:pt x="492" y="94"/>
                      <a:pt x="494" y="94"/>
                    </a:cubicBezTo>
                    <a:cubicBezTo>
                      <a:pt x="494" y="95"/>
                      <a:pt x="494" y="97"/>
                      <a:pt x="494" y="98"/>
                    </a:cubicBezTo>
                    <a:cubicBezTo>
                      <a:pt x="492" y="99"/>
                      <a:pt x="490" y="100"/>
                      <a:pt x="488" y="101"/>
                    </a:cubicBezTo>
                    <a:cubicBezTo>
                      <a:pt x="487" y="100"/>
                      <a:pt x="485" y="99"/>
                      <a:pt x="484" y="97"/>
                    </a:cubicBezTo>
                    <a:cubicBezTo>
                      <a:pt x="484" y="99"/>
                      <a:pt x="485" y="101"/>
                      <a:pt x="485" y="102"/>
                    </a:cubicBezTo>
                    <a:cubicBezTo>
                      <a:pt x="456" y="103"/>
                      <a:pt x="426" y="110"/>
                      <a:pt x="409" y="106"/>
                    </a:cubicBezTo>
                    <a:cubicBezTo>
                      <a:pt x="411" y="109"/>
                      <a:pt x="413" y="111"/>
                      <a:pt x="415" y="114"/>
                    </a:cubicBezTo>
                    <a:cubicBezTo>
                      <a:pt x="414" y="114"/>
                      <a:pt x="412" y="114"/>
                      <a:pt x="411" y="115"/>
                    </a:cubicBezTo>
                    <a:cubicBezTo>
                      <a:pt x="405" y="114"/>
                      <a:pt x="399" y="114"/>
                      <a:pt x="393" y="114"/>
                    </a:cubicBezTo>
                    <a:cubicBezTo>
                      <a:pt x="394" y="111"/>
                      <a:pt x="393" y="113"/>
                      <a:pt x="394" y="111"/>
                    </a:cubicBezTo>
                    <a:cubicBezTo>
                      <a:pt x="382" y="113"/>
                      <a:pt x="373" y="112"/>
                      <a:pt x="358" y="112"/>
                    </a:cubicBezTo>
                    <a:cubicBezTo>
                      <a:pt x="360" y="115"/>
                      <a:pt x="359" y="113"/>
                      <a:pt x="359" y="118"/>
                    </a:cubicBezTo>
                    <a:cubicBezTo>
                      <a:pt x="345" y="117"/>
                      <a:pt x="340" y="118"/>
                      <a:pt x="333" y="117"/>
                    </a:cubicBezTo>
                    <a:cubicBezTo>
                      <a:pt x="333" y="119"/>
                      <a:pt x="331" y="121"/>
                      <a:pt x="328" y="121"/>
                    </a:cubicBezTo>
                    <a:cubicBezTo>
                      <a:pt x="326" y="118"/>
                      <a:pt x="327" y="119"/>
                      <a:pt x="322" y="119"/>
                    </a:cubicBezTo>
                    <a:cubicBezTo>
                      <a:pt x="320" y="121"/>
                      <a:pt x="320" y="121"/>
                      <a:pt x="318" y="122"/>
                    </a:cubicBezTo>
                    <a:cubicBezTo>
                      <a:pt x="317" y="119"/>
                      <a:pt x="317" y="120"/>
                      <a:pt x="315" y="118"/>
                    </a:cubicBezTo>
                    <a:cubicBezTo>
                      <a:pt x="314" y="120"/>
                      <a:pt x="308" y="119"/>
                      <a:pt x="304" y="120"/>
                    </a:cubicBezTo>
                    <a:cubicBezTo>
                      <a:pt x="304" y="123"/>
                      <a:pt x="305" y="121"/>
                      <a:pt x="303" y="122"/>
                    </a:cubicBezTo>
                    <a:cubicBezTo>
                      <a:pt x="301" y="120"/>
                      <a:pt x="302" y="120"/>
                      <a:pt x="300" y="119"/>
                    </a:cubicBezTo>
                    <a:cubicBezTo>
                      <a:pt x="300" y="122"/>
                      <a:pt x="302" y="121"/>
                      <a:pt x="298" y="122"/>
                    </a:cubicBezTo>
                    <a:cubicBezTo>
                      <a:pt x="297" y="121"/>
                      <a:pt x="296" y="120"/>
                      <a:pt x="296" y="120"/>
                    </a:cubicBezTo>
                    <a:cubicBezTo>
                      <a:pt x="296" y="122"/>
                      <a:pt x="296" y="125"/>
                      <a:pt x="297" y="128"/>
                    </a:cubicBezTo>
                    <a:cubicBezTo>
                      <a:pt x="294" y="126"/>
                      <a:pt x="295" y="127"/>
                      <a:pt x="293" y="126"/>
                    </a:cubicBezTo>
                    <a:cubicBezTo>
                      <a:pt x="293" y="133"/>
                      <a:pt x="295" y="131"/>
                      <a:pt x="292" y="134"/>
                    </a:cubicBezTo>
                    <a:cubicBezTo>
                      <a:pt x="288" y="133"/>
                      <a:pt x="290" y="136"/>
                      <a:pt x="286" y="133"/>
                    </a:cubicBezTo>
                    <a:cubicBezTo>
                      <a:pt x="289" y="131"/>
                      <a:pt x="288" y="133"/>
                      <a:pt x="287" y="130"/>
                    </a:cubicBezTo>
                    <a:cubicBezTo>
                      <a:pt x="285" y="130"/>
                      <a:pt x="286" y="129"/>
                      <a:pt x="281" y="127"/>
                    </a:cubicBezTo>
                    <a:cubicBezTo>
                      <a:pt x="281" y="129"/>
                      <a:pt x="281" y="130"/>
                      <a:pt x="281" y="132"/>
                    </a:cubicBezTo>
                    <a:cubicBezTo>
                      <a:pt x="279" y="129"/>
                      <a:pt x="272" y="133"/>
                      <a:pt x="268" y="129"/>
                    </a:cubicBezTo>
                    <a:cubicBezTo>
                      <a:pt x="269" y="129"/>
                      <a:pt x="269" y="130"/>
                      <a:pt x="270" y="130"/>
                    </a:cubicBezTo>
                    <a:cubicBezTo>
                      <a:pt x="269" y="128"/>
                      <a:pt x="269" y="129"/>
                      <a:pt x="267" y="127"/>
                    </a:cubicBezTo>
                    <a:cubicBezTo>
                      <a:pt x="267" y="127"/>
                      <a:pt x="266" y="127"/>
                      <a:pt x="266" y="127"/>
                    </a:cubicBezTo>
                    <a:cubicBezTo>
                      <a:pt x="266" y="135"/>
                      <a:pt x="264" y="134"/>
                      <a:pt x="259" y="136"/>
                    </a:cubicBezTo>
                    <a:cubicBezTo>
                      <a:pt x="259" y="135"/>
                      <a:pt x="259" y="134"/>
                      <a:pt x="258" y="133"/>
                    </a:cubicBezTo>
                    <a:cubicBezTo>
                      <a:pt x="259" y="133"/>
                      <a:pt x="260" y="134"/>
                      <a:pt x="260" y="134"/>
                    </a:cubicBezTo>
                    <a:cubicBezTo>
                      <a:pt x="257" y="132"/>
                      <a:pt x="258" y="134"/>
                      <a:pt x="253" y="136"/>
                    </a:cubicBezTo>
                    <a:cubicBezTo>
                      <a:pt x="253" y="136"/>
                      <a:pt x="253" y="135"/>
                      <a:pt x="253" y="135"/>
                    </a:cubicBezTo>
                    <a:cubicBezTo>
                      <a:pt x="253" y="135"/>
                      <a:pt x="254" y="134"/>
                      <a:pt x="255" y="134"/>
                    </a:cubicBezTo>
                    <a:cubicBezTo>
                      <a:pt x="255" y="133"/>
                      <a:pt x="255" y="132"/>
                      <a:pt x="256" y="131"/>
                    </a:cubicBezTo>
                    <a:cubicBezTo>
                      <a:pt x="253" y="132"/>
                      <a:pt x="251" y="132"/>
                      <a:pt x="249" y="134"/>
                    </a:cubicBezTo>
                    <a:cubicBezTo>
                      <a:pt x="247" y="135"/>
                      <a:pt x="246" y="137"/>
                      <a:pt x="245" y="139"/>
                    </a:cubicBezTo>
                    <a:cubicBezTo>
                      <a:pt x="246" y="139"/>
                      <a:pt x="247" y="139"/>
                      <a:pt x="248" y="140"/>
                    </a:cubicBezTo>
                    <a:cubicBezTo>
                      <a:pt x="249" y="139"/>
                      <a:pt x="250" y="138"/>
                      <a:pt x="252" y="138"/>
                    </a:cubicBezTo>
                    <a:cubicBezTo>
                      <a:pt x="252" y="138"/>
                      <a:pt x="252" y="138"/>
                      <a:pt x="252" y="139"/>
                    </a:cubicBezTo>
                    <a:cubicBezTo>
                      <a:pt x="251" y="140"/>
                      <a:pt x="251" y="141"/>
                      <a:pt x="251" y="142"/>
                    </a:cubicBezTo>
                    <a:cubicBezTo>
                      <a:pt x="242" y="141"/>
                      <a:pt x="242" y="142"/>
                      <a:pt x="232" y="140"/>
                    </a:cubicBezTo>
                    <a:cubicBezTo>
                      <a:pt x="232" y="141"/>
                      <a:pt x="232" y="142"/>
                      <a:pt x="232" y="143"/>
                    </a:cubicBezTo>
                    <a:cubicBezTo>
                      <a:pt x="230" y="142"/>
                      <a:pt x="229" y="141"/>
                      <a:pt x="228" y="140"/>
                    </a:cubicBezTo>
                    <a:cubicBezTo>
                      <a:pt x="227" y="143"/>
                      <a:pt x="220" y="144"/>
                      <a:pt x="215" y="144"/>
                    </a:cubicBezTo>
                    <a:cubicBezTo>
                      <a:pt x="215" y="144"/>
                      <a:pt x="215" y="143"/>
                      <a:pt x="215" y="142"/>
                    </a:cubicBezTo>
                    <a:cubicBezTo>
                      <a:pt x="212" y="144"/>
                      <a:pt x="212" y="145"/>
                      <a:pt x="208" y="144"/>
                    </a:cubicBezTo>
                    <a:cubicBezTo>
                      <a:pt x="208" y="143"/>
                      <a:pt x="208" y="141"/>
                      <a:pt x="208" y="140"/>
                    </a:cubicBezTo>
                    <a:cubicBezTo>
                      <a:pt x="202" y="143"/>
                      <a:pt x="196" y="145"/>
                      <a:pt x="194" y="143"/>
                    </a:cubicBezTo>
                    <a:cubicBezTo>
                      <a:pt x="191" y="141"/>
                      <a:pt x="192" y="142"/>
                      <a:pt x="190" y="140"/>
                    </a:cubicBezTo>
                    <a:cubicBezTo>
                      <a:pt x="191" y="141"/>
                      <a:pt x="191" y="143"/>
                      <a:pt x="191" y="144"/>
                    </a:cubicBezTo>
                    <a:cubicBezTo>
                      <a:pt x="189" y="144"/>
                      <a:pt x="76" y="146"/>
                      <a:pt x="76" y="146"/>
                    </a:cubicBezTo>
                    <a:cubicBezTo>
                      <a:pt x="77" y="149"/>
                      <a:pt x="78" y="152"/>
                      <a:pt x="79" y="154"/>
                    </a:cubicBezTo>
                    <a:cubicBezTo>
                      <a:pt x="75" y="150"/>
                      <a:pt x="72" y="146"/>
                      <a:pt x="68" y="143"/>
                    </a:cubicBezTo>
                    <a:cubicBezTo>
                      <a:pt x="68" y="143"/>
                      <a:pt x="68" y="144"/>
                      <a:pt x="67" y="144"/>
                    </a:cubicBezTo>
                    <a:cubicBezTo>
                      <a:pt x="70" y="148"/>
                      <a:pt x="69" y="149"/>
                      <a:pt x="71" y="155"/>
                    </a:cubicBezTo>
                    <a:cubicBezTo>
                      <a:pt x="70" y="155"/>
                      <a:pt x="69" y="155"/>
                      <a:pt x="68" y="155"/>
                    </a:cubicBezTo>
                    <a:cubicBezTo>
                      <a:pt x="68" y="155"/>
                      <a:pt x="67" y="154"/>
                      <a:pt x="66" y="154"/>
                    </a:cubicBezTo>
                    <a:cubicBezTo>
                      <a:pt x="65" y="148"/>
                      <a:pt x="62" y="143"/>
                      <a:pt x="60" y="140"/>
                    </a:cubicBezTo>
                    <a:cubicBezTo>
                      <a:pt x="59" y="141"/>
                      <a:pt x="58" y="143"/>
                      <a:pt x="58" y="144"/>
                    </a:cubicBezTo>
                    <a:cubicBezTo>
                      <a:pt x="61" y="147"/>
                      <a:pt x="60" y="147"/>
                      <a:pt x="61" y="151"/>
                    </a:cubicBezTo>
                    <a:cubicBezTo>
                      <a:pt x="59" y="151"/>
                      <a:pt x="58" y="151"/>
                      <a:pt x="57" y="150"/>
                    </a:cubicBezTo>
                    <a:cubicBezTo>
                      <a:pt x="56" y="145"/>
                      <a:pt x="56" y="144"/>
                      <a:pt x="53" y="142"/>
                    </a:cubicBezTo>
                    <a:cubicBezTo>
                      <a:pt x="53" y="142"/>
                      <a:pt x="52" y="143"/>
                      <a:pt x="52" y="144"/>
                    </a:cubicBezTo>
                    <a:cubicBezTo>
                      <a:pt x="51" y="144"/>
                      <a:pt x="49" y="144"/>
                      <a:pt x="48" y="144"/>
                    </a:cubicBezTo>
                    <a:cubicBezTo>
                      <a:pt x="52" y="148"/>
                      <a:pt x="51" y="149"/>
                      <a:pt x="52" y="154"/>
                    </a:cubicBezTo>
                    <a:cubicBezTo>
                      <a:pt x="48" y="152"/>
                      <a:pt x="47" y="148"/>
                      <a:pt x="45" y="144"/>
                    </a:cubicBezTo>
                    <a:cubicBezTo>
                      <a:pt x="45" y="144"/>
                      <a:pt x="45" y="144"/>
                      <a:pt x="44" y="144"/>
                    </a:cubicBezTo>
                    <a:cubicBezTo>
                      <a:pt x="44" y="145"/>
                      <a:pt x="43" y="145"/>
                      <a:pt x="42" y="145"/>
                    </a:cubicBezTo>
                    <a:cubicBezTo>
                      <a:pt x="43" y="149"/>
                      <a:pt x="43" y="153"/>
                      <a:pt x="43" y="157"/>
                    </a:cubicBezTo>
                    <a:cubicBezTo>
                      <a:pt x="42" y="156"/>
                      <a:pt x="41" y="156"/>
                      <a:pt x="40" y="155"/>
                    </a:cubicBezTo>
                    <a:cubicBezTo>
                      <a:pt x="39" y="148"/>
                      <a:pt x="38" y="142"/>
                      <a:pt x="32" y="140"/>
                    </a:cubicBezTo>
                    <a:cubicBezTo>
                      <a:pt x="32" y="140"/>
                      <a:pt x="31" y="141"/>
                      <a:pt x="31" y="142"/>
                    </a:cubicBezTo>
                    <a:cubicBezTo>
                      <a:pt x="32" y="146"/>
                      <a:pt x="33" y="151"/>
                      <a:pt x="34" y="156"/>
                    </a:cubicBezTo>
                    <a:cubicBezTo>
                      <a:pt x="33" y="156"/>
                      <a:pt x="32" y="155"/>
                      <a:pt x="32" y="155"/>
                    </a:cubicBezTo>
                    <a:cubicBezTo>
                      <a:pt x="31" y="147"/>
                      <a:pt x="25" y="140"/>
                      <a:pt x="26" y="136"/>
                    </a:cubicBezTo>
                    <a:cubicBezTo>
                      <a:pt x="24" y="136"/>
                      <a:pt x="23" y="136"/>
                      <a:pt x="21" y="137"/>
                    </a:cubicBezTo>
                    <a:cubicBezTo>
                      <a:pt x="22" y="142"/>
                      <a:pt x="22" y="147"/>
                      <a:pt x="22" y="152"/>
                    </a:cubicBezTo>
                    <a:cubicBezTo>
                      <a:pt x="21" y="152"/>
                      <a:pt x="20" y="151"/>
                      <a:pt x="19" y="150"/>
                    </a:cubicBezTo>
                    <a:cubicBezTo>
                      <a:pt x="17" y="142"/>
                      <a:pt x="16" y="133"/>
                      <a:pt x="14" y="124"/>
                    </a:cubicBezTo>
                    <a:cubicBezTo>
                      <a:pt x="13" y="124"/>
                      <a:pt x="12" y="124"/>
                      <a:pt x="11" y="123"/>
                    </a:cubicBezTo>
                    <a:cubicBezTo>
                      <a:pt x="10" y="124"/>
                      <a:pt x="9" y="124"/>
                      <a:pt x="9" y="124"/>
                    </a:cubicBezTo>
                    <a:cubicBezTo>
                      <a:pt x="9" y="127"/>
                      <a:pt x="9" y="130"/>
                      <a:pt x="9" y="133"/>
                    </a:cubicBezTo>
                    <a:cubicBezTo>
                      <a:pt x="8" y="133"/>
                      <a:pt x="8" y="132"/>
                      <a:pt x="7" y="132"/>
                    </a:cubicBezTo>
                    <a:cubicBezTo>
                      <a:pt x="4" y="121"/>
                      <a:pt x="3" y="112"/>
                      <a:pt x="6" y="98"/>
                    </a:cubicBezTo>
                    <a:cubicBezTo>
                      <a:pt x="6" y="98"/>
                      <a:pt x="5" y="98"/>
                      <a:pt x="5" y="98"/>
                    </a:cubicBezTo>
                    <a:cubicBezTo>
                      <a:pt x="3" y="99"/>
                      <a:pt x="2" y="99"/>
                      <a:pt x="0" y="99"/>
                    </a:cubicBezTo>
                    <a:cubicBezTo>
                      <a:pt x="0" y="93"/>
                      <a:pt x="1" y="87"/>
                      <a:pt x="1" y="81"/>
                    </a:cubicBezTo>
                    <a:cubicBezTo>
                      <a:pt x="4" y="81"/>
                      <a:pt x="6" y="80"/>
                      <a:pt x="9" y="80"/>
                    </a:cubicBezTo>
                    <a:cubicBezTo>
                      <a:pt x="10" y="77"/>
                      <a:pt x="10" y="76"/>
                      <a:pt x="8" y="73"/>
                    </a:cubicBezTo>
                    <a:cubicBezTo>
                      <a:pt x="5" y="73"/>
                      <a:pt x="6" y="74"/>
                      <a:pt x="4" y="72"/>
                    </a:cubicBezTo>
                    <a:cubicBezTo>
                      <a:pt x="6" y="68"/>
                      <a:pt x="8" y="64"/>
                      <a:pt x="10" y="60"/>
                    </a:cubicBezTo>
                    <a:cubicBezTo>
                      <a:pt x="4" y="60"/>
                      <a:pt x="5" y="61"/>
                      <a:pt x="2" y="58"/>
                    </a:cubicBezTo>
                    <a:cubicBezTo>
                      <a:pt x="0" y="56"/>
                      <a:pt x="1" y="58"/>
                      <a:pt x="0" y="54"/>
                    </a:cubicBezTo>
                    <a:cubicBezTo>
                      <a:pt x="2" y="52"/>
                      <a:pt x="3" y="50"/>
                      <a:pt x="5" y="48"/>
                    </a:cubicBezTo>
                    <a:cubicBezTo>
                      <a:pt x="11" y="49"/>
                      <a:pt x="13" y="47"/>
                      <a:pt x="19" y="46"/>
                    </a:cubicBezTo>
                    <a:cubicBezTo>
                      <a:pt x="19" y="45"/>
                      <a:pt x="19" y="44"/>
                      <a:pt x="18" y="43"/>
                    </a:cubicBezTo>
                    <a:cubicBezTo>
                      <a:pt x="17" y="42"/>
                      <a:pt x="16" y="41"/>
                      <a:pt x="16" y="41"/>
                    </a:cubicBezTo>
                    <a:cubicBezTo>
                      <a:pt x="12" y="42"/>
                      <a:pt x="12" y="42"/>
                      <a:pt x="10" y="46"/>
                    </a:cubicBezTo>
                    <a:cubicBezTo>
                      <a:pt x="8" y="45"/>
                      <a:pt x="7" y="45"/>
                      <a:pt x="6" y="45"/>
                    </a:cubicBezTo>
                    <a:cubicBezTo>
                      <a:pt x="6" y="44"/>
                      <a:pt x="6" y="44"/>
                      <a:pt x="6" y="44"/>
                    </a:cubicBezTo>
                    <a:cubicBezTo>
                      <a:pt x="7" y="43"/>
                      <a:pt x="7" y="42"/>
                      <a:pt x="8" y="42"/>
                    </a:cubicBezTo>
                    <a:cubicBezTo>
                      <a:pt x="11" y="40"/>
                      <a:pt x="14" y="38"/>
                      <a:pt x="16" y="36"/>
                    </a:cubicBezTo>
                    <a:cubicBezTo>
                      <a:pt x="17" y="39"/>
                      <a:pt x="17" y="39"/>
                      <a:pt x="18" y="41"/>
                    </a:cubicBezTo>
                    <a:cubicBezTo>
                      <a:pt x="20" y="40"/>
                      <a:pt x="21" y="40"/>
                      <a:pt x="22" y="39"/>
                    </a:cubicBezTo>
                    <a:cubicBezTo>
                      <a:pt x="24" y="37"/>
                      <a:pt x="25" y="34"/>
                      <a:pt x="26" y="32"/>
                    </a:cubicBezTo>
                    <a:cubicBezTo>
                      <a:pt x="21" y="32"/>
                      <a:pt x="23" y="33"/>
                      <a:pt x="20" y="31"/>
                    </a:cubicBezTo>
                    <a:cubicBezTo>
                      <a:pt x="23" y="24"/>
                      <a:pt x="27" y="20"/>
                      <a:pt x="32" y="16"/>
                    </a:cubicBezTo>
                    <a:cubicBezTo>
                      <a:pt x="33" y="16"/>
                      <a:pt x="34" y="16"/>
                      <a:pt x="36" y="16"/>
                    </a:cubicBezTo>
                    <a:cubicBezTo>
                      <a:pt x="36" y="17"/>
                      <a:pt x="36" y="18"/>
                      <a:pt x="36" y="19"/>
                    </a:cubicBezTo>
                    <a:cubicBezTo>
                      <a:pt x="34" y="20"/>
                      <a:pt x="35" y="19"/>
                      <a:pt x="34" y="22"/>
                    </a:cubicBezTo>
                    <a:cubicBezTo>
                      <a:pt x="38" y="20"/>
                      <a:pt x="39" y="19"/>
                      <a:pt x="41" y="16"/>
                    </a:cubicBezTo>
                    <a:cubicBezTo>
                      <a:pt x="38" y="16"/>
                      <a:pt x="36" y="17"/>
                      <a:pt x="38" y="14"/>
                    </a:cubicBezTo>
                    <a:cubicBezTo>
                      <a:pt x="77" y="13"/>
                      <a:pt x="93" y="0"/>
                      <a:pt x="126" y="10"/>
                    </a:cubicBezTo>
                    <a:cubicBezTo>
                      <a:pt x="127" y="9"/>
                      <a:pt x="127" y="8"/>
                      <a:pt x="128" y="6"/>
                    </a:cubicBezTo>
                    <a:cubicBezTo>
                      <a:pt x="130" y="7"/>
                      <a:pt x="132" y="9"/>
                      <a:pt x="134" y="10"/>
                    </a:cubicBezTo>
                    <a:cubicBezTo>
                      <a:pt x="134" y="10"/>
                      <a:pt x="144" y="8"/>
                      <a:pt x="144" y="8"/>
                    </a:cubicBezTo>
                    <a:cubicBezTo>
                      <a:pt x="140" y="4"/>
                      <a:pt x="226" y="12"/>
                      <a:pt x="230" y="10"/>
                    </a:cubicBezTo>
                    <a:cubicBezTo>
                      <a:pt x="232" y="8"/>
                      <a:pt x="264" y="15"/>
                      <a:pt x="257" y="15"/>
                    </a:cubicBezTo>
                    <a:cubicBezTo>
                      <a:pt x="260" y="16"/>
                      <a:pt x="278" y="11"/>
                      <a:pt x="281" y="14"/>
                    </a:cubicBezTo>
                    <a:cubicBezTo>
                      <a:pt x="281" y="15"/>
                      <a:pt x="281" y="15"/>
                      <a:pt x="280" y="16"/>
                    </a:cubicBezTo>
                    <a:cubicBezTo>
                      <a:pt x="287" y="12"/>
                      <a:pt x="296" y="16"/>
                      <a:pt x="304" y="19"/>
                    </a:cubicBezTo>
                    <a:cubicBezTo>
                      <a:pt x="304" y="17"/>
                      <a:pt x="304" y="16"/>
                      <a:pt x="304" y="15"/>
                    </a:cubicBezTo>
                    <a:cubicBezTo>
                      <a:pt x="306" y="15"/>
                      <a:pt x="309" y="15"/>
                      <a:pt x="312" y="15"/>
                    </a:cubicBezTo>
                    <a:cubicBezTo>
                      <a:pt x="312" y="16"/>
                      <a:pt x="313" y="17"/>
                      <a:pt x="313" y="18"/>
                    </a:cubicBezTo>
                    <a:cubicBezTo>
                      <a:pt x="312" y="17"/>
                      <a:pt x="312" y="17"/>
                      <a:pt x="311" y="17"/>
                    </a:cubicBezTo>
                    <a:cubicBezTo>
                      <a:pt x="315" y="18"/>
                      <a:pt x="314" y="14"/>
                      <a:pt x="317" y="15"/>
                    </a:cubicBezTo>
                    <a:cubicBezTo>
                      <a:pt x="318" y="18"/>
                      <a:pt x="322" y="20"/>
                      <a:pt x="324" y="21"/>
                    </a:cubicBezTo>
                    <a:cubicBezTo>
                      <a:pt x="329" y="18"/>
                      <a:pt x="353" y="19"/>
                      <a:pt x="355" y="21"/>
                    </a:cubicBezTo>
                    <a:cubicBezTo>
                      <a:pt x="354" y="22"/>
                      <a:pt x="353" y="23"/>
                      <a:pt x="352" y="24"/>
                    </a:cubicBezTo>
                    <a:cubicBezTo>
                      <a:pt x="375" y="20"/>
                      <a:pt x="380" y="20"/>
                      <a:pt x="406" y="20"/>
                    </a:cubicBezTo>
                    <a:cubicBezTo>
                      <a:pt x="403" y="23"/>
                      <a:pt x="401" y="28"/>
                      <a:pt x="402" y="33"/>
                    </a:cubicBezTo>
                    <a:cubicBezTo>
                      <a:pt x="400" y="32"/>
                      <a:pt x="398" y="32"/>
                      <a:pt x="396" y="31"/>
                    </a:cubicBezTo>
                    <a:cubicBezTo>
                      <a:pt x="396" y="32"/>
                      <a:pt x="396" y="34"/>
                      <a:pt x="396" y="35"/>
                    </a:cubicBezTo>
                    <a:cubicBezTo>
                      <a:pt x="400" y="35"/>
                      <a:pt x="405" y="34"/>
                      <a:pt x="409" y="34"/>
                    </a:cubicBezTo>
                    <a:cubicBezTo>
                      <a:pt x="408" y="36"/>
                      <a:pt x="408" y="38"/>
                      <a:pt x="407" y="40"/>
                    </a:cubicBezTo>
                    <a:cubicBezTo>
                      <a:pt x="410" y="38"/>
                      <a:pt x="410" y="37"/>
                      <a:pt x="411" y="34"/>
                    </a:cubicBezTo>
                    <a:cubicBezTo>
                      <a:pt x="415" y="35"/>
                      <a:pt x="418" y="35"/>
                      <a:pt x="424" y="35"/>
                    </a:cubicBezTo>
                    <a:cubicBezTo>
                      <a:pt x="424" y="36"/>
                      <a:pt x="424" y="36"/>
                      <a:pt x="424" y="37"/>
                    </a:cubicBezTo>
                    <a:cubicBezTo>
                      <a:pt x="419" y="37"/>
                      <a:pt x="415" y="37"/>
                      <a:pt x="411" y="37"/>
                    </a:cubicBezTo>
                    <a:cubicBezTo>
                      <a:pt x="411" y="38"/>
                      <a:pt x="412" y="38"/>
                      <a:pt x="412" y="39"/>
                    </a:cubicBezTo>
                    <a:cubicBezTo>
                      <a:pt x="412" y="42"/>
                      <a:pt x="412" y="41"/>
                      <a:pt x="414" y="44"/>
                    </a:cubicBezTo>
                    <a:cubicBezTo>
                      <a:pt x="412" y="44"/>
                      <a:pt x="411" y="44"/>
                      <a:pt x="409" y="44"/>
                    </a:cubicBezTo>
                    <a:cubicBezTo>
                      <a:pt x="409" y="43"/>
                      <a:pt x="409" y="42"/>
                      <a:pt x="409" y="41"/>
                    </a:cubicBezTo>
                    <a:cubicBezTo>
                      <a:pt x="408" y="42"/>
                      <a:pt x="407" y="43"/>
                      <a:pt x="406" y="45"/>
                    </a:cubicBezTo>
                    <a:cubicBezTo>
                      <a:pt x="409" y="47"/>
                      <a:pt x="407" y="46"/>
                      <a:pt x="408" y="49"/>
                    </a:cubicBezTo>
                    <a:cubicBezTo>
                      <a:pt x="409" y="49"/>
                      <a:pt x="409" y="49"/>
                      <a:pt x="410" y="48"/>
                    </a:cubicBezTo>
                    <a:cubicBezTo>
                      <a:pt x="411" y="45"/>
                      <a:pt x="409" y="47"/>
                      <a:pt x="412" y="46"/>
                    </a:cubicBezTo>
                    <a:cubicBezTo>
                      <a:pt x="413" y="50"/>
                      <a:pt x="416" y="54"/>
                      <a:pt x="421" y="56"/>
                    </a:cubicBezTo>
                    <a:cubicBezTo>
                      <a:pt x="424" y="55"/>
                      <a:pt x="424" y="55"/>
                      <a:pt x="427" y="55"/>
                    </a:cubicBezTo>
                    <a:cubicBezTo>
                      <a:pt x="427" y="54"/>
                      <a:pt x="427" y="52"/>
                      <a:pt x="427" y="50"/>
                    </a:cubicBezTo>
                    <a:cubicBezTo>
                      <a:pt x="430" y="53"/>
                      <a:pt x="428" y="53"/>
                      <a:pt x="432" y="51"/>
                    </a:cubicBezTo>
                    <a:cubicBezTo>
                      <a:pt x="429" y="50"/>
                      <a:pt x="429" y="49"/>
                      <a:pt x="432" y="46"/>
                    </a:cubicBezTo>
                    <a:cubicBezTo>
                      <a:pt x="433" y="46"/>
                      <a:pt x="433" y="46"/>
                      <a:pt x="434" y="47"/>
                    </a:cubicBezTo>
                    <a:cubicBezTo>
                      <a:pt x="436" y="54"/>
                      <a:pt x="441" y="52"/>
                      <a:pt x="447" y="58"/>
                    </a:cubicBezTo>
                    <a:cubicBezTo>
                      <a:pt x="446" y="58"/>
                      <a:pt x="445" y="58"/>
                      <a:pt x="445" y="58"/>
                    </a:cubicBezTo>
                    <a:cubicBezTo>
                      <a:pt x="445" y="59"/>
                      <a:pt x="445" y="59"/>
                      <a:pt x="445" y="60"/>
                    </a:cubicBezTo>
                    <a:cubicBezTo>
                      <a:pt x="438" y="58"/>
                      <a:pt x="434" y="62"/>
                      <a:pt x="429" y="61"/>
                    </a:cubicBezTo>
                    <a:cubicBezTo>
                      <a:pt x="428" y="58"/>
                      <a:pt x="427" y="55"/>
                      <a:pt x="424" y="58"/>
                    </a:cubicBezTo>
                    <a:cubicBezTo>
                      <a:pt x="427" y="59"/>
                      <a:pt x="428" y="57"/>
                      <a:pt x="427" y="61"/>
                    </a:cubicBezTo>
                    <a:cubicBezTo>
                      <a:pt x="427" y="61"/>
                      <a:pt x="426" y="60"/>
                      <a:pt x="425" y="60"/>
                    </a:cubicBezTo>
                    <a:cubicBezTo>
                      <a:pt x="424" y="59"/>
                      <a:pt x="422" y="58"/>
                      <a:pt x="420" y="57"/>
                    </a:cubicBezTo>
                    <a:cubicBezTo>
                      <a:pt x="418" y="59"/>
                      <a:pt x="417" y="60"/>
                      <a:pt x="417" y="64"/>
                    </a:cubicBezTo>
                    <a:cubicBezTo>
                      <a:pt x="420" y="66"/>
                      <a:pt x="418" y="64"/>
                      <a:pt x="420" y="68"/>
                    </a:cubicBezTo>
                    <a:cubicBezTo>
                      <a:pt x="418" y="67"/>
                      <a:pt x="416" y="67"/>
                      <a:pt x="414" y="67"/>
                    </a:cubicBezTo>
                    <a:cubicBezTo>
                      <a:pt x="414" y="66"/>
                      <a:pt x="414" y="66"/>
                      <a:pt x="414" y="66"/>
                    </a:cubicBezTo>
                    <a:cubicBezTo>
                      <a:pt x="416" y="64"/>
                      <a:pt x="416" y="65"/>
                      <a:pt x="415" y="62"/>
                    </a:cubicBezTo>
                    <a:cubicBezTo>
                      <a:pt x="415" y="62"/>
                      <a:pt x="414" y="62"/>
                      <a:pt x="414" y="62"/>
                    </a:cubicBezTo>
                    <a:cubicBezTo>
                      <a:pt x="414" y="64"/>
                      <a:pt x="413" y="66"/>
                      <a:pt x="413" y="69"/>
                    </a:cubicBezTo>
                    <a:cubicBezTo>
                      <a:pt x="410" y="68"/>
                      <a:pt x="407" y="67"/>
                      <a:pt x="404" y="67"/>
                    </a:cubicBezTo>
                    <a:cubicBezTo>
                      <a:pt x="406" y="70"/>
                      <a:pt x="406" y="69"/>
                      <a:pt x="405" y="72"/>
                    </a:cubicBezTo>
                    <a:cubicBezTo>
                      <a:pt x="401" y="69"/>
                      <a:pt x="397" y="70"/>
                      <a:pt x="395" y="69"/>
                    </a:cubicBezTo>
                    <a:cubicBezTo>
                      <a:pt x="398" y="65"/>
                      <a:pt x="397" y="67"/>
                      <a:pt x="399" y="63"/>
                    </a:cubicBezTo>
                    <a:cubicBezTo>
                      <a:pt x="394" y="65"/>
                      <a:pt x="393" y="66"/>
                      <a:pt x="386" y="67"/>
                    </a:cubicBezTo>
                    <a:cubicBezTo>
                      <a:pt x="387" y="67"/>
                      <a:pt x="388" y="68"/>
                      <a:pt x="389" y="69"/>
                    </a:cubicBezTo>
                    <a:cubicBezTo>
                      <a:pt x="390" y="68"/>
                      <a:pt x="391" y="68"/>
                      <a:pt x="392" y="68"/>
                    </a:cubicBezTo>
                    <a:cubicBezTo>
                      <a:pt x="392" y="69"/>
                      <a:pt x="392" y="70"/>
                      <a:pt x="392" y="72"/>
                    </a:cubicBezTo>
                    <a:cubicBezTo>
                      <a:pt x="387" y="71"/>
                      <a:pt x="388" y="71"/>
                      <a:pt x="385" y="72"/>
                    </a:cubicBezTo>
                    <a:cubicBezTo>
                      <a:pt x="392" y="73"/>
                      <a:pt x="395" y="74"/>
                      <a:pt x="399" y="77"/>
                    </a:cubicBezTo>
                    <a:cubicBezTo>
                      <a:pt x="399" y="74"/>
                      <a:pt x="399" y="75"/>
                      <a:pt x="400" y="73"/>
                    </a:cubicBezTo>
                    <a:cubicBezTo>
                      <a:pt x="400" y="75"/>
                      <a:pt x="400" y="77"/>
                      <a:pt x="400" y="78"/>
                    </a:cubicBezTo>
                    <a:cubicBezTo>
                      <a:pt x="404" y="77"/>
                      <a:pt x="402" y="78"/>
                      <a:pt x="404" y="76"/>
                    </a:cubicBezTo>
                    <a:cubicBezTo>
                      <a:pt x="402" y="76"/>
                      <a:pt x="404" y="77"/>
                      <a:pt x="401" y="75"/>
                    </a:cubicBezTo>
                    <a:cubicBezTo>
                      <a:pt x="404" y="74"/>
                      <a:pt x="406" y="73"/>
                      <a:pt x="408" y="72"/>
                    </a:cubicBezTo>
                    <a:cubicBezTo>
                      <a:pt x="408" y="72"/>
                      <a:pt x="409" y="72"/>
                      <a:pt x="409" y="72"/>
                    </a:cubicBezTo>
                    <a:cubicBezTo>
                      <a:pt x="409" y="78"/>
                      <a:pt x="410" y="79"/>
                      <a:pt x="412" y="83"/>
                    </a:cubicBezTo>
                    <a:cubicBezTo>
                      <a:pt x="415" y="82"/>
                      <a:pt x="417" y="80"/>
                      <a:pt x="420" y="79"/>
                    </a:cubicBezTo>
                    <a:cubicBezTo>
                      <a:pt x="420" y="80"/>
                      <a:pt x="421" y="82"/>
                      <a:pt x="422" y="83"/>
                    </a:cubicBezTo>
                    <a:cubicBezTo>
                      <a:pt x="426" y="80"/>
                      <a:pt x="423" y="82"/>
                      <a:pt x="427" y="81"/>
                    </a:cubicBezTo>
                    <a:cubicBezTo>
                      <a:pt x="427" y="79"/>
                      <a:pt x="427" y="77"/>
                      <a:pt x="427" y="75"/>
                    </a:cubicBezTo>
                    <a:cubicBezTo>
                      <a:pt x="429" y="75"/>
                      <a:pt x="430" y="75"/>
                      <a:pt x="431" y="75"/>
                    </a:cubicBezTo>
                    <a:cubicBezTo>
                      <a:pt x="431" y="76"/>
                      <a:pt x="431" y="76"/>
                      <a:pt x="431" y="76"/>
                    </a:cubicBezTo>
                    <a:cubicBezTo>
                      <a:pt x="431" y="78"/>
                      <a:pt x="430" y="80"/>
                      <a:pt x="429" y="81"/>
                    </a:cubicBezTo>
                    <a:cubicBezTo>
                      <a:pt x="437" y="81"/>
                      <a:pt x="441" y="78"/>
                      <a:pt x="441" y="78"/>
                    </a:cubicBezTo>
                    <a:cubicBezTo>
                      <a:pt x="440" y="76"/>
                      <a:pt x="441" y="75"/>
                      <a:pt x="439" y="76"/>
                    </a:cubicBezTo>
                    <a:cubicBezTo>
                      <a:pt x="438" y="77"/>
                      <a:pt x="438" y="78"/>
                      <a:pt x="437" y="79"/>
                    </a:cubicBezTo>
                    <a:cubicBezTo>
                      <a:pt x="437" y="78"/>
                      <a:pt x="438" y="77"/>
                      <a:pt x="438" y="76"/>
                    </a:cubicBezTo>
                    <a:cubicBezTo>
                      <a:pt x="435" y="75"/>
                      <a:pt x="438" y="75"/>
                      <a:pt x="439" y="73"/>
                    </a:cubicBezTo>
                    <a:cubicBezTo>
                      <a:pt x="442" y="73"/>
                      <a:pt x="445" y="73"/>
                      <a:pt x="448" y="73"/>
                    </a:cubicBezTo>
                    <a:cubicBezTo>
                      <a:pt x="448" y="75"/>
                      <a:pt x="448" y="76"/>
                      <a:pt x="448" y="77"/>
                    </a:cubicBezTo>
                    <a:cubicBezTo>
                      <a:pt x="450" y="75"/>
                      <a:pt x="449" y="74"/>
                      <a:pt x="449" y="71"/>
                    </a:cubicBezTo>
                    <a:cubicBezTo>
                      <a:pt x="450" y="71"/>
                      <a:pt x="450" y="71"/>
                      <a:pt x="450" y="71"/>
                    </a:cubicBezTo>
                    <a:cubicBezTo>
                      <a:pt x="451" y="71"/>
                      <a:pt x="452" y="71"/>
                      <a:pt x="453" y="72"/>
                    </a:cubicBezTo>
                    <a:cubicBezTo>
                      <a:pt x="452" y="77"/>
                      <a:pt x="451" y="75"/>
                      <a:pt x="452" y="78"/>
                    </a:cubicBezTo>
                    <a:cubicBezTo>
                      <a:pt x="455" y="79"/>
                      <a:pt x="456" y="79"/>
                      <a:pt x="458" y="80"/>
                    </a:cubicBezTo>
                    <a:cubicBezTo>
                      <a:pt x="460" y="77"/>
                      <a:pt x="460" y="81"/>
                      <a:pt x="462" y="76"/>
                    </a:cubicBezTo>
                    <a:cubicBezTo>
                      <a:pt x="463" y="78"/>
                      <a:pt x="463" y="79"/>
                      <a:pt x="465" y="80"/>
                    </a:cubicBezTo>
                    <a:cubicBezTo>
                      <a:pt x="464" y="78"/>
                      <a:pt x="462" y="75"/>
                      <a:pt x="461" y="72"/>
                    </a:cubicBezTo>
                    <a:cubicBezTo>
                      <a:pt x="465" y="73"/>
                      <a:pt x="463" y="75"/>
                      <a:pt x="467" y="72"/>
                    </a:cubicBezTo>
                    <a:cubicBezTo>
                      <a:pt x="463" y="70"/>
                      <a:pt x="465" y="73"/>
                      <a:pt x="465" y="69"/>
                    </a:cubicBezTo>
                    <a:cubicBezTo>
                      <a:pt x="467" y="70"/>
                      <a:pt x="470" y="69"/>
                      <a:pt x="468" y="64"/>
                    </a:cubicBezTo>
                    <a:cubicBezTo>
                      <a:pt x="470" y="66"/>
                      <a:pt x="469" y="65"/>
                      <a:pt x="470" y="6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29" name="Freeform 18"/>
              <p:cNvSpPr/>
              <p:nvPr/>
            </p:nvSpPr>
            <p:spPr bwMode="auto">
              <a:xfrm>
                <a:off x="3743" y="1989"/>
                <a:ext cx="5" cy="3"/>
              </a:xfrm>
              <a:custGeom>
                <a:avLst/>
                <a:gdLst>
                  <a:gd name="T0" fmla="*/ 0 w 2"/>
                  <a:gd name="T1" fmla="*/ 0 h 1"/>
                  <a:gd name="T2" fmla="*/ 2 w 2"/>
                  <a:gd name="T3" fmla="*/ 0 h 1"/>
                  <a:gd name="T4" fmla="*/ 0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cubicBezTo>
                      <a:pt x="0" y="0"/>
                      <a:pt x="1" y="0"/>
                      <a:pt x="2" y="0"/>
                    </a:cubicBezTo>
                    <a:cubicBezTo>
                      <a:pt x="0" y="1"/>
                      <a:pt x="1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30" name="Freeform 19"/>
              <p:cNvSpPr/>
              <p:nvPr/>
            </p:nvSpPr>
            <p:spPr bwMode="auto">
              <a:xfrm>
                <a:off x="4243" y="1989"/>
                <a:ext cx="7" cy="5"/>
              </a:xfrm>
              <a:custGeom>
                <a:avLst/>
                <a:gdLst>
                  <a:gd name="T0" fmla="*/ 1 w 3"/>
                  <a:gd name="T1" fmla="*/ 0 h 2"/>
                  <a:gd name="T2" fmla="*/ 3 w 3"/>
                  <a:gd name="T3" fmla="*/ 2 h 2"/>
                  <a:gd name="T4" fmla="*/ 0 w 3"/>
                  <a:gd name="T5" fmla="*/ 2 h 2"/>
                  <a:gd name="T6" fmla="*/ 1 w 3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2">
                    <a:moveTo>
                      <a:pt x="1" y="0"/>
                    </a:moveTo>
                    <a:cubicBezTo>
                      <a:pt x="1" y="1"/>
                      <a:pt x="2" y="2"/>
                      <a:pt x="3" y="2"/>
                    </a:cubicBezTo>
                    <a:cubicBezTo>
                      <a:pt x="2" y="2"/>
                      <a:pt x="1" y="2"/>
                      <a:pt x="0" y="2"/>
                    </a:cubicBezTo>
                    <a:cubicBezTo>
                      <a:pt x="0" y="2"/>
                      <a:pt x="0" y="1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31" name="Freeform 20"/>
              <p:cNvSpPr/>
              <p:nvPr/>
            </p:nvSpPr>
            <p:spPr bwMode="auto">
              <a:xfrm>
                <a:off x="4312" y="1989"/>
                <a:ext cx="16" cy="5"/>
              </a:xfrm>
              <a:custGeom>
                <a:avLst/>
                <a:gdLst>
                  <a:gd name="T0" fmla="*/ 0 w 7"/>
                  <a:gd name="T1" fmla="*/ 0 h 2"/>
                  <a:gd name="T2" fmla="*/ 7 w 7"/>
                  <a:gd name="T3" fmla="*/ 0 h 2"/>
                  <a:gd name="T4" fmla="*/ 7 w 7"/>
                  <a:gd name="T5" fmla="*/ 1 h 2"/>
                  <a:gd name="T6" fmla="*/ 5 w 7"/>
                  <a:gd name="T7" fmla="*/ 1 h 2"/>
                  <a:gd name="T8" fmla="*/ 0 w 7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2">
                    <a:moveTo>
                      <a:pt x="0" y="0"/>
                    </a:moveTo>
                    <a:cubicBezTo>
                      <a:pt x="2" y="0"/>
                      <a:pt x="5" y="0"/>
                      <a:pt x="7" y="0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7" y="1"/>
                      <a:pt x="6" y="1"/>
                      <a:pt x="5" y="1"/>
                    </a:cubicBezTo>
                    <a:cubicBezTo>
                      <a:pt x="2" y="2"/>
                      <a:pt x="2" y="2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32" name="Freeform 21"/>
              <p:cNvSpPr/>
              <p:nvPr/>
            </p:nvSpPr>
            <p:spPr bwMode="auto">
              <a:xfrm>
                <a:off x="3579" y="1992"/>
                <a:ext cx="22" cy="7"/>
              </a:xfrm>
              <a:custGeom>
                <a:avLst/>
                <a:gdLst>
                  <a:gd name="T0" fmla="*/ 1 w 9"/>
                  <a:gd name="T1" fmla="*/ 0 h 3"/>
                  <a:gd name="T2" fmla="*/ 9 w 9"/>
                  <a:gd name="T3" fmla="*/ 1 h 3"/>
                  <a:gd name="T4" fmla="*/ 8 w 9"/>
                  <a:gd name="T5" fmla="*/ 3 h 3"/>
                  <a:gd name="T6" fmla="*/ 7 w 9"/>
                  <a:gd name="T7" fmla="*/ 3 h 3"/>
                  <a:gd name="T8" fmla="*/ 1 w 9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3">
                    <a:moveTo>
                      <a:pt x="1" y="0"/>
                    </a:moveTo>
                    <a:cubicBezTo>
                      <a:pt x="4" y="1"/>
                      <a:pt x="7" y="1"/>
                      <a:pt x="9" y="1"/>
                    </a:cubicBezTo>
                    <a:cubicBezTo>
                      <a:pt x="9" y="2"/>
                      <a:pt x="8" y="2"/>
                      <a:pt x="8" y="3"/>
                    </a:cubicBezTo>
                    <a:cubicBezTo>
                      <a:pt x="8" y="3"/>
                      <a:pt x="8" y="3"/>
                      <a:pt x="7" y="3"/>
                    </a:cubicBezTo>
                    <a:cubicBezTo>
                      <a:pt x="3" y="2"/>
                      <a:pt x="0" y="3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33" name="Freeform 22"/>
              <p:cNvSpPr/>
              <p:nvPr/>
            </p:nvSpPr>
            <p:spPr bwMode="auto">
              <a:xfrm>
                <a:off x="3612" y="1992"/>
                <a:ext cx="10" cy="4"/>
              </a:xfrm>
              <a:custGeom>
                <a:avLst/>
                <a:gdLst>
                  <a:gd name="T0" fmla="*/ 0 w 4"/>
                  <a:gd name="T1" fmla="*/ 0 h 2"/>
                  <a:gd name="T2" fmla="*/ 4 w 4"/>
                  <a:gd name="T3" fmla="*/ 2 h 2"/>
                  <a:gd name="T4" fmla="*/ 0 w 4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2">
                    <a:moveTo>
                      <a:pt x="0" y="0"/>
                    </a:moveTo>
                    <a:cubicBezTo>
                      <a:pt x="1" y="1"/>
                      <a:pt x="2" y="1"/>
                      <a:pt x="4" y="2"/>
                    </a:cubicBezTo>
                    <a:cubicBezTo>
                      <a:pt x="2" y="1"/>
                      <a:pt x="1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34" name="Freeform 23"/>
              <p:cNvSpPr/>
              <p:nvPr/>
            </p:nvSpPr>
            <p:spPr bwMode="auto">
              <a:xfrm>
                <a:off x="4181" y="1992"/>
                <a:ext cx="19" cy="7"/>
              </a:xfrm>
              <a:custGeom>
                <a:avLst/>
                <a:gdLst>
                  <a:gd name="T0" fmla="*/ 2 w 8"/>
                  <a:gd name="T1" fmla="*/ 0 h 3"/>
                  <a:gd name="T2" fmla="*/ 8 w 8"/>
                  <a:gd name="T3" fmla="*/ 0 h 3"/>
                  <a:gd name="T4" fmla="*/ 7 w 8"/>
                  <a:gd name="T5" fmla="*/ 2 h 3"/>
                  <a:gd name="T6" fmla="*/ 2 w 8"/>
                  <a:gd name="T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" h="3">
                    <a:moveTo>
                      <a:pt x="2" y="0"/>
                    </a:moveTo>
                    <a:cubicBezTo>
                      <a:pt x="4" y="0"/>
                      <a:pt x="6" y="0"/>
                      <a:pt x="8" y="0"/>
                    </a:cubicBezTo>
                    <a:cubicBezTo>
                      <a:pt x="7" y="1"/>
                      <a:pt x="7" y="1"/>
                      <a:pt x="7" y="2"/>
                    </a:cubicBezTo>
                    <a:cubicBezTo>
                      <a:pt x="4" y="2"/>
                      <a:pt x="0" y="3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35" name="Freeform 24"/>
              <p:cNvSpPr/>
              <p:nvPr/>
            </p:nvSpPr>
            <p:spPr bwMode="auto">
              <a:xfrm>
                <a:off x="4205" y="1992"/>
                <a:ext cx="3" cy="0"/>
              </a:xfrm>
              <a:custGeom>
                <a:avLst/>
                <a:gdLst>
                  <a:gd name="T0" fmla="*/ 0 w 1"/>
                  <a:gd name="T1" fmla="*/ 1 w 1"/>
                  <a:gd name="T2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36" name="Freeform 25"/>
              <p:cNvSpPr/>
              <p:nvPr/>
            </p:nvSpPr>
            <p:spPr bwMode="auto">
              <a:xfrm>
                <a:off x="4215" y="1992"/>
                <a:ext cx="16" cy="4"/>
              </a:xfrm>
              <a:custGeom>
                <a:avLst/>
                <a:gdLst>
                  <a:gd name="T0" fmla="*/ 0 w 7"/>
                  <a:gd name="T1" fmla="*/ 0 h 2"/>
                  <a:gd name="T2" fmla="*/ 7 w 7"/>
                  <a:gd name="T3" fmla="*/ 0 h 2"/>
                  <a:gd name="T4" fmla="*/ 6 w 7"/>
                  <a:gd name="T5" fmla="*/ 2 h 2"/>
                  <a:gd name="T6" fmla="*/ 0 w 7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" h="2">
                    <a:moveTo>
                      <a:pt x="0" y="0"/>
                    </a:moveTo>
                    <a:cubicBezTo>
                      <a:pt x="3" y="0"/>
                      <a:pt x="5" y="0"/>
                      <a:pt x="7" y="0"/>
                    </a:cubicBezTo>
                    <a:cubicBezTo>
                      <a:pt x="7" y="1"/>
                      <a:pt x="6" y="1"/>
                      <a:pt x="6" y="2"/>
                    </a:cubicBezTo>
                    <a:cubicBezTo>
                      <a:pt x="2" y="2"/>
                      <a:pt x="2" y="2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37" name="Freeform 26"/>
              <p:cNvSpPr/>
              <p:nvPr/>
            </p:nvSpPr>
            <p:spPr bwMode="auto">
              <a:xfrm>
                <a:off x="4257" y="1992"/>
                <a:ext cx="10" cy="2"/>
              </a:xfrm>
              <a:custGeom>
                <a:avLst/>
                <a:gdLst>
                  <a:gd name="T0" fmla="*/ 0 w 4"/>
                  <a:gd name="T1" fmla="*/ 0 h 1"/>
                  <a:gd name="T2" fmla="*/ 4 w 4"/>
                  <a:gd name="T3" fmla="*/ 1 h 1"/>
                  <a:gd name="T4" fmla="*/ 0 w 4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1">
                    <a:moveTo>
                      <a:pt x="0" y="0"/>
                    </a:moveTo>
                    <a:cubicBezTo>
                      <a:pt x="1" y="1"/>
                      <a:pt x="3" y="1"/>
                      <a:pt x="4" y="1"/>
                    </a:cubicBezTo>
                    <a:cubicBezTo>
                      <a:pt x="3" y="1"/>
                      <a:pt x="1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38" name="Freeform 27"/>
              <p:cNvSpPr/>
              <p:nvPr/>
            </p:nvSpPr>
            <p:spPr bwMode="auto">
              <a:xfrm>
                <a:off x="3110" y="1994"/>
                <a:ext cx="5" cy="2"/>
              </a:xfrm>
              <a:custGeom>
                <a:avLst/>
                <a:gdLst>
                  <a:gd name="T0" fmla="*/ 0 w 2"/>
                  <a:gd name="T1" fmla="*/ 0 h 1"/>
                  <a:gd name="T2" fmla="*/ 2 w 2"/>
                  <a:gd name="T3" fmla="*/ 1 h 1"/>
                  <a:gd name="T4" fmla="*/ 0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cubicBezTo>
                      <a:pt x="0" y="0"/>
                      <a:pt x="1" y="1"/>
                      <a:pt x="2" y="1"/>
                    </a:cubicBezTo>
                    <a:cubicBezTo>
                      <a:pt x="1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39" name="Freeform 28"/>
              <p:cNvSpPr/>
              <p:nvPr/>
            </p:nvSpPr>
            <p:spPr bwMode="auto">
              <a:xfrm>
                <a:off x="3489" y="1994"/>
                <a:ext cx="7" cy="10"/>
              </a:xfrm>
              <a:custGeom>
                <a:avLst/>
                <a:gdLst>
                  <a:gd name="T0" fmla="*/ 0 w 3"/>
                  <a:gd name="T1" fmla="*/ 0 h 4"/>
                  <a:gd name="T2" fmla="*/ 3 w 3"/>
                  <a:gd name="T3" fmla="*/ 1 h 4"/>
                  <a:gd name="T4" fmla="*/ 3 w 3"/>
                  <a:gd name="T5" fmla="*/ 4 h 4"/>
                  <a:gd name="T6" fmla="*/ 0 w 3"/>
                  <a:gd name="T7" fmla="*/ 4 h 4"/>
                  <a:gd name="T8" fmla="*/ 0 w 3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4">
                    <a:moveTo>
                      <a:pt x="0" y="0"/>
                    </a:moveTo>
                    <a:cubicBezTo>
                      <a:pt x="1" y="0"/>
                      <a:pt x="2" y="1"/>
                      <a:pt x="3" y="1"/>
                    </a:cubicBezTo>
                    <a:cubicBezTo>
                      <a:pt x="3" y="2"/>
                      <a:pt x="3" y="3"/>
                      <a:pt x="3" y="4"/>
                    </a:cubicBezTo>
                    <a:cubicBezTo>
                      <a:pt x="2" y="4"/>
                      <a:pt x="1" y="4"/>
                      <a:pt x="0" y="4"/>
                    </a:cubicBezTo>
                    <a:cubicBezTo>
                      <a:pt x="0" y="3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40" name="Freeform 29"/>
              <p:cNvSpPr/>
              <p:nvPr/>
            </p:nvSpPr>
            <p:spPr bwMode="auto">
              <a:xfrm>
                <a:off x="3508" y="1996"/>
                <a:ext cx="7" cy="8"/>
              </a:xfrm>
              <a:custGeom>
                <a:avLst/>
                <a:gdLst>
                  <a:gd name="T0" fmla="*/ 0 w 3"/>
                  <a:gd name="T1" fmla="*/ 0 h 3"/>
                  <a:gd name="T2" fmla="*/ 3 w 3"/>
                  <a:gd name="T3" fmla="*/ 0 h 3"/>
                  <a:gd name="T4" fmla="*/ 3 w 3"/>
                  <a:gd name="T5" fmla="*/ 2 h 3"/>
                  <a:gd name="T6" fmla="*/ 0 w 3"/>
                  <a:gd name="T7" fmla="*/ 3 h 3"/>
                  <a:gd name="T8" fmla="*/ 0 w 3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3">
                    <a:moveTo>
                      <a:pt x="0" y="0"/>
                    </a:moveTo>
                    <a:cubicBezTo>
                      <a:pt x="1" y="0"/>
                      <a:pt x="2" y="0"/>
                      <a:pt x="3" y="0"/>
                    </a:cubicBezTo>
                    <a:cubicBezTo>
                      <a:pt x="3" y="1"/>
                      <a:pt x="3" y="1"/>
                      <a:pt x="3" y="2"/>
                    </a:cubicBezTo>
                    <a:cubicBezTo>
                      <a:pt x="2" y="2"/>
                      <a:pt x="1" y="3"/>
                      <a:pt x="0" y="3"/>
                    </a:cubicBezTo>
                    <a:cubicBezTo>
                      <a:pt x="0" y="2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41" name="Freeform 30"/>
              <p:cNvSpPr/>
              <p:nvPr/>
            </p:nvSpPr>
            <p:spPr bwMode="auto">
              <a:xfrm>
                <a:off x="3556" y="1996"/>
                <a:ext cx="4" cy="5"/>
              </a:xfrm>
              <a:custGeom>
                <a:avLst/>
                <a:gdLst>
                  <a:gd name="T0" fmla="*/ 0 w 2"/>
                  <a:gd name="T1" fmla="*/ 0 h 2"/>
                  <a:gd name="T2" fmla="*/ 2 w 2"/>
                  <a:gd name="T3" fmla="*/ 0 h 2"/>
                  <a:gd name="T4" fmla="*/ 0 w 2"/>
                  <a:gd name="T5" fmla="*/ 2 h 2"/>
                  <a:gd name="T6" fmla="*/ 0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0" y="2"/>
                      <a:pt x="2" y="1"/>
                      <a:pt x="0" y="2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42" name="Freeform 31"/>
              <p:cNvSpPr/>
              <p:nvPr/>
            </p:nvSpPr>
            <p:spPr bwMode="auto">
              <a:xfrm>
                <a:off x="3567" y="1996"/>
                <a:ext cx="5" cy="0"/>
              </a:xfrm>
              <a:custGeom>
                <a:avLst/>
                <a:gdLst>
                  <a:gd name="T0" fmla="*/ 0 w 2"/>
                  <a:gd name="T1" fmla="*/ 2 w 2"/>
                  <a:gd name="T2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cubicBezTo>
                      <a:pt x="0" y="0"/>
                      <a:pt x="1" y="0"/>
                      <a:pt x="2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43" name="Freeform 32"/>
              <p:cNvSpPr/>
              <p:nvPr/>
            </p:nvSpPr>
            <p:spPr bwMode="auto">
              <a:xfrm>
                <a:off x="4127" y="1996"/>
                <a:ext cx="24" cy="15"/>
              </a:xfrm>
              <a:custGeom>
                <a:avLst/>
                <a:gdLst>
                  <a:gd name="T0" fmla="*/ 0 w 10"/>
                  <a:gd name="T1" fmla="*/ 0 h 6"/>
                  <a:gd name="T2" fmla="*/ 10 w 10"/>
                  <a:gd name="T3" fmla="*/ 0 h 6"/>
                  <a:gd name="T4" fmla="*/ 10 w 10"/>
                  <a:gd name="T5" fmla="*/ 1 h 6"/>
                  <a:gd name="T6" fmla="*/ 9 w 10"/>
                  <a:gd name="T7" fmla="*/ 1 h 6"/>
                  <a:gd name="T8" fmla="*/ 1 w 10"/>
                  <a:gd name="T9" fmla="*/ 6 h 6"/>
                  <a:gd name="T10" fmla="*/ 1 w 10"/>
                  <a:gd name="T11" fmla="*/ 4 h 6"/>
                  <a:gd name="T12" fmla="*/ 0 w 10"/>
                  <a:gd name="T13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6">
                    <a:moveTo>
                      <a:pt x="0" y="0"/>
                    </a:moveTo>
                    <a:cubicBezTo>
                      <a:pt x="3" y="0"/>
                      <a:pt x="7" y="0"/>
                      <a:pt x="10" y="0"/>
                    </a:cubicBezTo>
                    <a:cubicBezTo>
                      <a:pt x="10" y="0"/>
                      <a:pt x="10" y="1"/>
                      <a:pt x="10" y="1"/>
                    </a:cubicBezTo>
                    <a:cubicBezTo>
                      <a:pt x="10" y="1"/>
                      <a:pt x="9" y="1"/>
                      <a:pt x="9" y="1"/>
                    </a:cubicBezTo>
                    <a:cubicBezTo>
                      <a:pt x="6" y="3"/>
                      <a:pt x="3" y="4"/>
                      <a:pt x="1" y="6"/>
                    </a:cubicBezTo>
                    <a:cubicBezTo>
                      <a:pt x="1" y="5"/>
                      <a:pt x="1" y="5"/>
                      <a:pt x="1" y="4"/>
                    </a:cubicBezTo>
                    <a:cubicBezTo>
                      <a:pt x="1" y="3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44" name="Freeform 33"/>
              <p:cNvSpPr/>
              <p:nvPr/>
            </p:nvSpPr>
            <p:spPr bwMode="auto">
              <a:xfrm>
                <a:off x="4243" y="1996"/>
                <a:ext cx="12" cy="10"/>
              </a:xfrm>
              <a:custGeom>
                <a:avLst/>
                <a:gdLst>
                  <a:gd name="T0" fmla="*/ 3 w 5"/>
                  <a:gd name="T1" fmla="*/ 0 h 4"/>
                  <a:gd name="T2" fmla="*/ 4 w 5"/>
                  <a:gd name="T3" fmla="*/ 4 h 4"/>
                  <a:gd name="T4" fmla="*/ 0 w 5"/>
                  <a:gd name="T5" fmla="*/ 2 h 4"/>
                  <a:gd name="T6" fmla="*/ 3 w 5"/>
                  <a:gd name="T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4">
                    <a:moveTo>
                      <a:pt x="3" y="0"/>
                    </a:moveTo>
                    <a:cubicBezTo>
                      <a:pt x="5" y="2"/>
                      <a:pt x="3" y="1"/>
                      <a:pt x="4" y="4"/>
                    </a:cubicBezTo>
                    <a:cubicBezTo>
                      <a:pt x="2" y="3"/>
                      <a:pt x="1" y="3"/>
                      <a:pt x="0" y="2"/>
                    </a:cubicBezTo>
                    <a:cubicBezTo>
                      <a:pt x="1" y="1"/>
                      <a:pt x="2" y="1"/>
                      <a:pt x="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45" name="Freeform 34"/>
              <p:cNvSpPr/>
              <p:nvPr/>
            </p:nvSpPr>
            <p:spPr bwMode="auto">
              <a:xfrm>
                <a:off x="4262" y="1996"/>
                <a:ext cx="19" cy="24"/>
              </a:xfrm>
              <a:custGeom>
                <a:avLst/>
                <a:gdLst>
                  <a:gd name="T0" fmla="*/ 1 w 8"/>
                  <a:gd name="T1" fmla="*/ 0 h 10"/>
                  <a:gd name="T2" fmla="*/ 8 w 8"/>
                  <a:gd name="T3" fmla="*/ 8 h 10"/>
                  <a:gd name="T4" fmla="*/ 1 w 8"/>
                  <a:gd name="T5" fmla="*/ 10 h 10"/>
                  <a:gd name="T6" fmla="*/ 0 w 8"/>
                  <a:gd name="T7" fmla="*/ 6 h 10"/>
                  <a:gd name="T8" fmla="*/ 1 w 8"/>
                  <a:gd name="T9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10">
                    <a:moveTo>
                      <a:pt x="1" y="0"/>
                    </a:moveTo>
                    <a:cubicBezTo>
                      <a:pt x="5" y="2"/>
                      <a:pt x="8" y="6"/>
                      <a:pt x="8" y="8"/>
                    </a:cubicBezTo>
                    <a:cubicBezTo>
                      <a:pt x="6" y="8"/>
                      <a:pt x="4" y="9"/>
                      <a:pt x="1" y="10"/>
                    </a:cubicBezTo>
                    <a:cubicBezTo>
                      <a:pt x="1" y="8"/>
                      <a:pt x="1" y="7"/>
                      <a:pt x="0" y="6"/>
                    </a:cubicBezTo>
                    <a:cubicBezTo>
                      <a:pt x="4" y="3"/>
                      <a:pt x="2" y="5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46" name="Freeform 35"/>
              <p:cNvSpPr/>
              <p:nvPr/>
            </p:nvSpPr>
            <p:spPr bwMode="auto">
              <a:xfrm>
                <a:off x="4224" y="1999"/>
                <a:ext cx="17" cy="7"/>
              </a:xfrm>
              <a:custGeom>
                <a:avLst/>
                <a:gdLst>
                  <a:gd name="T0" fmla="*/ 3 w 7"/>
                  <a:gd name="T1" fmla="*/ 0 h 3"/>
                  <a:gd name="T2" fmla="*/ 7 w 7"/>
                  <a:gd name="T3" fmla="*/ 0 h 3"/>
                  <a:gd name="T4" fmla="*/ 4 w 7"/>
                  <a:gd name="T5" fmla="*/ 1 h 3"/>
                  <a:gd name="T6" fmla="*/ 5 w 7"/>
                  <a:gd name="T7" fmla="*/ 3 h 3"/>
                  <a:gd name="T8" fmla="*/ 0 w 7"/>
                  <a:gd name="T9" fmla="*/ 3 h 3"/>
                  <a:gd name="T10" fmla="*/ 1 w 7"/>
                  <a:gd name="T11" fmla="*/ 1 h 3"/>
                  <a:gd name="T12" fmla="*/ 3 w 7"/>
                  <a:gd name="T13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" h="3">
                    <a:moveTo>
                      <a:pt x="3" y="0"/>
                    </a:moveTo>
                    <a:cubicBezTo>
                      <a:pt x="4" y="0"/>
                      <a:pt x="6" y="0"/>
                      <a:pt x="7" y="0"/>
                    </a:cubicBezTo>
                    <a:cubicBezTo>
                      <a:pt x="6" y="0"/>
                      <a:pt x="5" y="1"/>
                      <a:pt x="4" y="1"/>
                    </a:cubicBezTo>
                    <a:cubicBezTo>
                      <a:pt x="4" y="2"/>
                      <a:pt x="5" y="2"/>
                      <a:pt x="5" y="3"/>
                    </a:cubicBezTo>
                    <a:cubicBezTo>
                      <a:pt x="3" y="3"/>
                      <a:pt x="2" y="3"/>
                      <a:pt x="0" y="3"/>
                    </a:cubicBezTo>
                    <a:cubicBezTo>
                      <a:pt x="0" y="2"/>
                      <a:pt x="1" y="2"/>
                      <a:pt x="1" y="1"/>
                    </a:cubicBezTo>
                    <a:cubicBezTo>
                      <a:pt x="2" y="1"/>
                      <a:pt x="2" y="0"/>
                      <a:pt x="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47" name="Freeform 36"/>
              <p:cNvSpPr/>
              <p:nvPr/>
            </p:nvSpPr>
            <p:spPr bwMode="auto">
              <a:xfrm>
                <a:off x="4260" y="1999"/>
                <a:ext cx="2" cy="5"/>
              </a:xfrm>
              <a:custGeom>
                <a:avLst/>
                <a:gdLst>
                  <a:gd name="T0" fmla="*/ 0 w 1"/>
                  <a:gd name="T1" fmla="*/ 0 h 2"/>
                  <a:gd name="T2" fmla="*/ 1 w 1"/>
                  <a:gd name="T3" fmla="*/ 0 h 2"/>
                  <a:gd name="T4" fmla="*/ 0 w 1"/>
                  <a:gd name="T5" fmla="*/ 2 h 2"/>
                  <a:gd name="T6" fmla="*/ 0 w 1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0" y="2"/>
                      <a:pt x="1" y="1"/>
                      <a:pt x="0" y="2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48" name="Freeform 37"/>
              <p:cNvSpPr/>
              <p:nvPr/>
            </p:nvSpPr>
            <p:spPr bwMode="auto">
              <a:xfrm>
                <a:off x="4141" y="2001"/>
                <a:ext cx="74" cy="10"/>
              </a:xfrm>
              <a:custGeom>
                <a:avLst/>
                <a:gdLst>
                  <a:gd name="T0" fmla="*/ 3 w 31"/>
                  <a:gd name="T1" fmla="*/ 0 h 4"/>
                  <a:gd name="T2" fmla="*/ 31 w 31"/>
                  <a:gd name="T3" fmla="*/ 2 h 4"/>
                  <a:gd name="T4" fmla="*/ 0 w 31"/>
                  <a:gd name="T5" fmla="*/ 3 h 4"/>
                  <a:gd name="T6" fmla="*/ 3 w 31"/>
                  <a:gd name="T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1" h="4">
                    <a:moveTo>
                      <a:pt x="3" y="0"/>
                    </a:moveTo>
                    <a:cubicBezTo>
                      <a:pt x="13" y="1"/>
                      <a:pt x="22" y="1"/>
                      <a:pt x="31" y="2"/>
                    </a:cubicBezTo>
                    <a:cubicBezTo>
                      <a:pt x="21" y="2"/>
                      <a:pt x="10" y="3"/>
                      <a:pt x="0" y="3"/>
                    </a:cubicBezTo>
                    <a:cubicBezTo>
                      <a:pt x="4" y="2"/>
                      <a:pt x="2" y="4"/>
                      <a:pt x="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49" name="Freeform 38"/>
              <p:cNvSpPr/>
              <p:nvPr/>
            </p:nvSpPr>
            <p:spPr bwMode="auto">
              <a:xfrm>
                <a:off x="4295" y="2001"/>
                <a:ext cx="10" cy="5"/>
              </a:xfrm>
              <a:custGeom>
                <a:avLst/>
                <a:gdLst>
                  <a:gd name="T0" fmla="*/ 1 w 4"/>
                  <a:gd name="T1" fmla="*/ 0 h 2"/>
                  <a:gd name="T2" fmla="*/ 4 w 4"/>
                  <a:gd name="T3" fmla="*/ 0 h 2"/>
                  <a:gd name="T4" fmla="*/ 0 w 4"/>
                  <a:gd name="T5" fmla="*/ 2 h 2"/>
                  <a:gd name="T6" fmla="*/ 1 w 4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2">
                    <a:moveTo>
                      <a:pt x="1" y="0"/>
                    </a:moveTo>
                    <a:cubicBezTo>
                      <a:pt x="2" y="0"/>
                      <a:pt x="3" y="0"/>
                      <a:pt x="4" y="0"/>
                    </a:cubicBezTo>
                    <a:cubicBezTo>
                      <a:pt x="2" y="1"/>
                      <a:pt x="1" y="1"/>
                      <a:pt x="0" y="2"/>
                    </a:cubicBezTo>
                    <a:cubicBezTo>
                      <a:pt x="0" y="1"/>
                      <a:pt x="1" y="1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50" name="Freeform 39"/>
              <p:cNvSpPr/>
              <p:nvPr/>
            </p:nvSpPr>
            <p:spPr bwMode="auto">
              <a:xfrm>
                <a:off x="4345" y="2001"/>
                <a:ext cx="38" cy="15"/>
              </a:xfrm>
              <a:custGeom>
                <a:avLst/>
                <a:gdLst>
                  <a:gd name="T0" fmla="*/ 7 w 16"/>
                  <a:gd name="T1" fmla="*/ 0 h 6"/>
                  <a:gd name="T2" fmla="*/ 11 w 16"/>
                  <a:gd name="T3" fmla="*/ 3 h 6"/>
                  <a:gd name="T4" fmla="*/ 16 w 16"/>
                  <a:gd name="T5" fmla="*/ 4 h 6"/>
                  <a:gd name="T6" fmla="*/ 1 w 16"/>
                  <a:gd name="T7" fmla="*/ 6 h 6"/>
                  <a:gd name="T8" fmla="*/ 0 w 16"/>
                  <a:gd name="T9" fmla="*/ 1 h 6"/>
                  <a:gd name="T10" fmla="*/ 7 w 16"/>
                  <a:gd name="T11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" h="6">
                    <a:moveTo>
                      <a:pt x="7" y="0"/>
                    </a:moveTo>
                    <a:cubicBezTo>
                      <a:pt x="10" y="2"/>
                      <a:pt x="6" y="2"/>
                      <a:pt x="11" y="3"/>
                    </a:cubicBezTo>
                    <a:cubicBezTo>
                      <a:pt x="14" y="0"/>
                      <a:pt x="14" y="1"/>
                      <a:pt x="16" y="4"/>
                    </a:cubicBezTo>
                    <a:cubicBezTo>
                      <a:pt x="11" y="5"/>
                      <a:pt x="6" y="5"/>
                      <a:pt x="1" y="6"/>
                    </a:cubicBezTo>
                    <a:cubicBezTo>
                      <a:pt x="1" y="4"/>
                      <a:pt x="0" y="3"/>
                      <a:pt x="0" y="1"/>
                    </a:cubicBezTo>
                    <a:cubicBezTo>
                      <a:pt x="2" y="1"/>
                      <a:pt x="5" y="0"/>
                      <a:pt x="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51" name="Freeform 40"/>
              <p:cNvSpPr/>
              <p:nvPr/>
            </p:nvSpPr>
            <p:spPr bwMode="auto">
              <a:xfrm>
                <a:off x="4419" y="2001"/>
                <a:ext cx="16" cy="3"/>
              </a:xfrm>
              <a:custGeom>
                <a:avLst/>
                <a:gdLst>
                  <a:gd name="T0" fmla="*/ 0 w 7"/>
                  <a:gd name="T1" fmla="*/ 0 h 1"/>
                  <a:gd name="T2" fmla="*/ 7 w 7"/>
                  <a:gd name="T3" fmla="*/ 1 h 1"/>
                  <a:gd name="T4" fmla="*/ 0 w 7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7" h="1">
                    <a:moveTo>
                      <a:pt x="0" y="0"/>
                    </a:moveTo>
                    <a:cubicBezTo>
                      <a:pt x="2" y="0"/>
                      <a:pt x="5" y="1"/>
                      <a:pt x="7" y="1"/>
                    </a:cubicBezTo>
                    <a:cubicBezTo>
                      <a:pt x="5" y="1"/>
                      <a:pt x="2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52" name="Freeform 41"/>
              <p:cNvSpPr/>
              <p:nvPr/>
            </p:nvSpPr>
            <p:spPr bwMode="auto">
              <a:xfrm>
                <a:off x="3885" y="2004"/>
                <a:ext cx="14" cy="14"/>
              </a:xfrm>
              <a:custGeom>
                <a:avLst/>
                <a:gdLst>
                  <a:gd name="T0" fmla="*/ 4 w 6"/>
                  <a:gd name="T1" fmla="*/ 0 h 6"/>
                  <a:gd name="T2" fmla="*/ 5 w 6"/>
                  <a:gd name="T3" fmla="*/ 6 h 6"/>
                  <a:gd name="T4" fmla="*/ 0 w 6"/>
                  <a:gd name="T5" fmla="*/ 4 h 6"/>
                  <a:gd name="T6" fmla="*/ 5 w 6"/>
                  <a:gd name="T7" fmla="*/ 4 h 6"/>
                  <a:gd name="T8" fmla="*/ 5 w 6"/>
                  <a:gd name="T9" fmla="*/ 2 h 6"/>
                  <a:gd name="T10" fmla="*/ 3 w 6"/>
                  <a:gd name="T11" fmla="*/ 2 h 6"/>
                  <a:gd name="T12" fmla="*/ 4 w 6"/>
                  <a:gd name="T13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6">
                    <a:moveTo>
                      <a:pt x="4" y="0"/>
                    </a:moveTo>
                    <a:cubicBezTo>
                      <a:pt x="6" y="2"/>
                      <a:pt x="6" y="2"/>
                      <a:pt x="5" y="6"/>
                    </a:cubicBezTo>
                    <a:cubicBezTo>
                      <a:pt x="1" y="5"/>
                      <a:pt x="2" y="5"/>
                      <a:pt x="0" y="4"/>
                    </a:cubicBezTo>
                    <a:cubicBezTo>
                      <a:pt x="2" y="4"/>
                      <a:pt x="3" y="4"/>
                      <a:pt x="5" y="4"/>
                    </a:cubicBezTo>
                    <a:cubicBezTo>
                      <a:pt x="5" y="3"/>
                      <a:pt x="5" y="3"/>
                      <a:pt x="5" y="2"/>
                    </a:cubicBezTo>
                    <a:cubicBezTo>
                      <a:pt x="4" y="2"/>
                      <a:pt x="4" y="2"/>
                      <a:pt x="3" y="2"/>
                    </a:cubicBezTo>
                    <a:cubicBezTo>
                      <a:pt x="3" y="1"/>
                      <a:pt x="4" y="1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53" name="Freeform 42"/>
              <p:cNvSpPr/>
              <p:nvPr/>
            </p:nvSpPr>
            <p:spPr bwMode="auto">
              <a:xfrm>
                <a:off x="3914" y="2004"/>
                <a:ext cx="7" cy="4"/>
              </a:xfrm>
              <a:custGeom>
                <a:avLst/>
                <a:gdLst>
                  <a:gd name="T0" fmla="*/ 0 w 3"/>
                  <a:gd name="T1" fmla="*/ 0 h 2"/>
                  <a:gd name="T2" fmla="*/ 3 w 3"/>
                  <a:gd name="T3" fmla="*/ 2 h 2"/>
                  <a:gd name="T4" fmla="*/ 0 w 3"/>
                  <a:gd name="T5" fmla="*/ 2 h 2"/>
                  <a:gd name="T6" fmla="*/ 0 w 3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2">
                    <a:moveTo>
                      <a:pt x="0" y="0"/>
                    </a:moveTo>
                    <a:cubicBezTo>
                      <a:pt x="1" y="1"/>
                      <a:pt x="2" y="1"/>
                      <a:pt x="3" y="2"/>
                    </a:cubicBezTo>
                    <a:cubicBezTo>
                      <a:pt x="2" y="2"/>
                      <a:pt x="1" y="2"/>
                      <a:pt x="0" y="2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54" name="Freeform 43"/>
              <p:cNvSpPr/>
              <p:nvPr/>
            </p:nvSpPr>
            <p:spPr bwMode="auto">
              <a:xfrm>
                <a:off x="4032" y="2004"/>
                <a:ext cx="5" cy="9"/>
              </a:xfrm>
              <a:custGeom>
                <a:avLst/>
                <a:gdLst>
                  <a:gd name="T0" fmla="*/ 1 w 2"/>
                  <a:gd name="T1" fmla="*/ 0 h 4"/>
                  <a:gd name="T2" fmla="*/ 1 w 2"/>
                  <a:gd name="T3" fmla="*/ 2 h 4"/>
                  <a:gd name="T4" fmla="*/ 1 w 2"/>
                  <a:gd name="T5" fmla="*/ 4 h 4"/>
                  <a:gd name="T6" fmla="*/ 0 w 2"/>
                  <a:gd name="T7" fmla="*/ 3 h 4"/>
                  <a:gd name="T8" fmla="*/ 1 w 2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4">
                    <a:moveTo>
                      <a:pt x="1" y="0"/>
                    </a:moveTo>
                    <a:cubicBezTo>
                      <a:pt x="2" y="2"/>
                      <a:pt x="2" y="0"/>
                      <a:pt x="1" y="2"/>
                    </a:cubicBezTo>
                    <a:cubicBezTo>
                      <a:pt x="1" y="3"/>
                      <a:pt x="1" y="3"/>
                      <a:pt x="1" y="4"/>
                    </a:cubicBezTo>
                    <a:cubicBezTo>
                      <a:pt x="1" y="4"/>
                      <a:pt x="0" y="3"/>
                      <a:pt x="0" y="3"/>
                    </a:cubicBezTo>
                    <a:cubicBezTo>
                      <a:pt x="0" y="2"/>
                      <a:pt x="1" y="1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55" name="Freeform 44"/>
              <p:cNvSpPr/>
              <p:nvPr/>
            </p:nvSpPr>
            <p:spPr bwMode="auto">
              <a:xfrm>
                <a:off x="4388" y="2004"/>
                <a:ext cx="14" cy="2"/>
              </a:xfrm>
              <a:custGeom>
                <a:avLst/>
                <a:gdLst>
                  <a:gd name="T0" fmla="*/ 0 w 6"/>
                  <a:gd name="T1" fmla="*/ 0 h 1"/>
                  <a:gd name="T2" fmla="*/ 6 w 6"/>
                  <a:gd name="T3" fmla="*/ 1 h 1"/>
                  <a:gd name="T4" fmla="*/ 0 w 6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" h="1">
                    <a:moveTo>
                      <a:pt x="0" y="0"/>
                    </a:moveTo>
                    <a:cubicBezTo>
                      <a:pt x="2" y="0"/>
                      <a:pt x="4" y="1"/>
                      <a:pt x="6" y="1"/>
                    </a:cubicBezTo>
                    <a:cubicBezTo>
                      <a:pt x="4" y="1"/>
                      <a:pt x="2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56" name="Freeform 45"/>
              <p:cNvSpPr/>
              <p:nvPr/>
            </p:nvSpPr>
            <p:spPr bwMode="auto">
              <a:xfrm>
                <a:off x="3873" y="2006"/>
                <a:ext cx="7" cy="0"/>
              </a:xfrm>
              <a:custGeom>
                <a:avLst/>
                <a:gdLst>
                  <a:gd name="T0" fmla="*/ 0 w 3"/>
                  <a:gd name="T1" fmla="*/ 3 w 3"/>
                  <a:gd name="T2" fmla="*/ 0 w 3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3">
                    <a:moveTo>
                      <a:pt x="0" y="0"/>
                    </a:moveTo>
                    <a:cubicBezTo>
                      <a:pt x="1" y="0"/>
                      <a:pt x="2" y="0"/>
                      <a:pt x="3" y="0"/>
                    </a:cubicBezTo>
                    <a:cubicBezTo>
                      <a:pt x="2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57" name="Freeform 46"/>
              <p:cNvSpPr/>
              <p:nvPr/>
            </p:nvSpPr>
            <p:spPr bwMode="auto">
              <a:xfrm>
                <a:off x="4077" y="2006"/>
                <a:ext cx="24" cy="7"/>
              </a:xfrm>
              <a:custGeom>
                <a:avLst/>
                <a:gdLst>
                  <a:gd name="T0" fmla="*/ 2 w 10"/>
                  <a:gd name="T1" fmla="*/ 0 h 3"/>
                  <a:gd name="T2" fmla="*/ 10 w 10"/>
                  <a:gd name="T3" fmla="*/ 2 h 3"/>
                  <a:gd name="T4" fmla="*/ 0 w 10"/>
                  <a:gd name="T5" fmla="*/ 1 h 3"/>
                  <a:gd name="T6" fmla="*/ 2 w 10"/>
                  <a:gd name="T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" h="3">
                    <a:moveTo>
                      <a:pt x="2" y="0"/>
                    </a:moveTo>
                    <a:cubicBezTo>
                      <a:pt x="5" y="0"/>
                      <a:pt x="8" y="0"/>
                      <a:pt x="10" y="2"/>
                    </a:cubicBezTo>
                    <a:cubicBezTo>
                      <a:pt x="5" y="2"/>
                      <a:pt x="2" y="3"/>
                      <a:pt x="0" y="1"/>
                    </a:cubicBezTo>
                    <a:cubicBezTo>
                      <a:pt x="0" y="1"/>
                      <a:pt x="1" y="0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58" name="Freeform 47"/>
              <p:cNvSpPr/>
              <p:nvPr/>
            </p:nvSpPr>
            <p:spPr bwMode="auto">
              <a:xfrm>
                <a:off x="4340" y="2006"/>
                <a:ext cx="5" cy="2"/>
              </a:xfrm>
              <a:custGeom>
                <a:avLst/>
                <a:gdLst>
                  <a:gd name="T0" fmla="*/ 0 w 2"/>
                  <a:gd name="T1" fmla="*/ 0 h 1"/>
                  <a:gd name="T2" fmla="*/ 2 w 2"/>
                  <a:gd name="T3" fmla="*/ 0 h 1"/>
                  <a:gd name="T4" fmla="*/ 0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0" y="1"/>
                      <a:pt x="2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59" name="Freeform 48"/>
              <p:cNvSpPr/>
              <p:nvPr/>
            </p:nvSpPr>
            <p:spPr bwMode="auto">
              <a:xfrm>
                <a:off x="3617" y="2008"/>
                <a:ext cx="5" cy="0"/>
              </a:xfrm>
              <a:custGeom>
                <a:avLst/>
                <a:gdLst>
                  <a:gd name="T0" fmla="*/ 0 w 2"/>
                  <a:gd name="T1" fmla="*/ 2 w 2"/>
                  <a:gd name="T2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cubicBezTo>
                      <a:pt x="0" y="0"/>
                      <a:pt x="1" y="0"/>
                      <a:pt x="2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60" name="Freeform 49"/>
              <p:cNvSpPr/>
              <p:nvPr/>
            </p:nvSpPr>
            <p:spPr bwMode="auto">
              <a:xfrm>
                <a:off x="4046" y="2008"/>
                <a:ext cx="7" cy="0"/>
              </a:xfrm>
              <a:custGeom>
                <a:avLst/>
                <a:gdLst>
                  <a:gd name="T0" fmla="*/ 0 w 3"/>
                  <a:gd name="T1" fmla="*/ 3 w 3"/>
                  <a:gd name="T2" fmla="*/ 0 w 3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3">
                    <a:moveTo>
                      <a:pt x="0" y="0"/>
                    </a:moveTo>
                    <a:cubicBezTo>
                      <a:pt x="1" y="0"/>
                      <a:pt x="2" y="0"/>
                      <a:pt x="3" y="0"/>
                    </a:cubicBezTo>
                    <a:cubicBezTo>
                      <a:pt x="2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61" name="Freeform 50"/>
              <p:cNvSpPr/>
              <p:nvPr/>
            </p:nvSpPr>
            <p:spPr bwMode="auto">
              <a:xfrm>
                <a:off x="4108" y="2008"/>
                <a:ext cx="5" cy="0"/>
              </a:xfrm>
              <a:custGeom>
                <a:avLst/>
                <a:gdLst>
                  <a:gd name="T0" fmla="*/ 0 w 2"/>
                  <a:gd name="T1" fmla="*/ 2 w 2"/>
                  <a:gd name="T2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62" name="Freeform 51"/>
              <p:cNvSpPr/>
              <p:nvPr/>
            </p:nvSpPr>
            <p:spPr bwMode="auto">
              <a:xfrm>
                <a:off x="4117" y="2008"/>
                <a:ext cx="8" cy="0"/>
              </a:xfrm>
              <a:custGeom>
                <a:avLst/>
                <a:gdLst>
                  <a:gd name="T0" fmla="*/ 0 w 3"/>
                  <a:gd name="T1" fmla="*/ 3 w 3"/>
                  <a:gd name="T2" fmla="*/ 0 w 3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3">
                    <a:moveTo>
                      <a:pt x="0" y="0"/>
                    </a:moveTo>
                    <a:cubicBezTo>
                      <a:pt x="1" y="0"/>
                      <a:pt x="2" y="0"/>
                      <a:pt x="3" y="0"/>
                    </a:cubicBezTo>
                    <a:cubicBezTo>
                      <a:pt x="2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63" name="Freeform 52"/>
              <p:cNvSpPr/>
              <p:nvPr/>
            </p:nvSpPr>
            <p:spPr bwMode="auto">
              <a:xfrm>
                <a:off x="3961" y="2011"/>
                <a:ext cx="7" cy="5"/>
              </a:xfrm>
              <a:custGeom>
                <a:avLst/>
                <a:gdLst>
                  <a:gd name="T0" fmla="*/ 1 w 3"/>
                  <a:gd name="T1" fmla="*/ 0 h 2"/>
                  <a:gd name="T2" fmla="*/ 3 w 3"/>
                  <a:gd name="T3" fmla="*/ 0 h 2"/>
                  <a:gd name="T4" fmla="*/ 0 w 3"/>
                  <a:gd name="T5" fmla="*/ 2 h 2"/>
                  <a:gd name="T6" fmla="*/ 1 w 3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2">
                    <a:moveTo>
                      <a:pt x="1" y="0"/>
                    </a:moveTo>
                    <a:cubicBezTo>
                      <a:pt x="1" y="0"/>
                      <a:pt x="2" y="0"/>
                      <a:pt x="3" y="0"/>
                    </a:cubicBezTo>
                    <a:cubicBezTo>
                      <a:pt x="1" y="2"/>
                      <a:pt x="3" y="1"/>
                      <a:pt x="0" y="2"/>
                    </a:cubicBezTo>
                    <a:cubicBezTo>
                      <a:pt x="0" y="1"/>
                      <a:pt x="0" y="1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64" name="Freeform 53"/>
              <p:cNvSpPr/>
              <p:nvPr/>
            </p:nvSpPr>
            <p:spPr bwMode="auto">
              <a:xfrm>
                <a:off x="4146" y="2008"/>
                <a:ext cx="88" cy="20"/>
              </a:xfrm>
              <a:custGeom>
                <a:avLst/>
                <a:gdLst>
                  <a:gd name="T0" fmla="*/ 16 w 37"/>
                  <a:gd name="T1" fmla="*/ 1 h 8"/>
                  <a:gd name="T2" fmla="*/ 37 w 37"/>
                  <a:gd name="T3" fmla="*/ 5 h 8"/>
                  <a:gd name="T4" fmla="*/ 37 w 37"/>
                  <a:gd name="T5" fmla="*/ 6 h 8"/>
                  <a:gd name="T6" fmla="*/ 36 w 37"/>
                  <a:gd name="T7" fmla="*/ 6 h 8"/>
                  <a:gd name="T8" fmla="*/ 0 w 37"/>
                  <a:gd name="T9" fmla="*/ 8 h 8"/>
                  <a:gd name="T10" fmla="*/ 16 w 37"/>
                  <a:gd name="T11" fmla="*/ 1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8">
                    <a:moveTo>
                      <a:pt x="16" y="1"/>
                    </a:moveTo>
                    <a:cubicBezTo>
                      <a:pt x="23" y="6"/>
                      <a:pt x="28" y="0"/>
                      <a:pt x="37" y="5"/>
                    </a:cubicBezTo>
                    <a:cubicBezTo>
                      <a:pt x="37" y="5"/>
                      <a:pt x="37" y="5"/>
                      <a:pt x="37" y="6"/>
                    </a:cubicBezTo>
                    <a:cubicBezTo>
                      <a:pt x="37" y="6"/>
                      <a:pt x="36" y="6"/>
                      <a:pt x="36" y="6"/>
                    </a:cubicBezTo>
                    <a:cubicBezTo>
                      <a:pt x="24" y="6"/>
                      <a:pt x="12" y="7"/>
                      <a:pt x="0" y="8"/>
                    </a:cubicBezTo>
                    <a:cubicBezTo>
                      <a:pt x="4" y="3"/>
                      <a:pt x="12" y="7"/>
                      <a:pt x="16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65" name="Freeform 54"/>
              <p:cNvSpPr/>
              <p:nvPr/>
            </p:nvSpPr>
            <p:spPr bwMode="auto">
              <a:xfrm>
                <a:off x="4245" y="2011"/>
                <a:ext cx="17" cy="5"/>
              </a:xfrm>
              <a:custGeom>
                <a:avLst/>
                <a:gdLst>
                  <a:gd name="T0" fmla="*/ 0 w 7"/>
                  <a:gd name="T1" fmla="*/ 0 h 2"/>
                  <a:gd name="T2" fmla="*/ 7 w 7"/>
                  <a:gd name="T3" fmla="*/ 1 h 2"/>
                  <a:gd name="T4" fmla="*/ 7 w 7"/>
                  <a:gd name="T5" fmla="*/ 2 h 2"/>
                  <a:gd name="T6" fmla="*/ 0 w 7"/>
                  <a:gd name="T7" fmla="*/ 2 h 2"/>
                  <a:gd name="T8" fmla="*/ 0 w 7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2">
                    <a:moveTo>
                      <a:pt x="0" y="0"/>
                    </a:moveTo>
                    <a:cubicBezTo>
                      <a:pt x="2" y="0"/>
                      <a:pt x="4" y="1"/>
                      <a:pt x="7" y="1"/>
                    </a:cubicBezTo>
                    <a:cubicBezTo>
                      <a:pt x="7" y="1"/>
                      <a:pt x="7" y="1"/>
                      <a:pt x="7" y="2"/>
                    </a:cubicBezTo>
                    <a:cubicBezTo>
                      <a:pt x="4" y="2"/>
                      <a:pt x="2" y="2"/>
                      <a:pt x="0" y="2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66" name="Freeform 55"/>
              <p:cNvSpPr/>
              <p:nvPr/>
            </p:nvSpPr>
            <p:spPr bwMode="auto">
              <a:xfrm>
                <a:off x="3978" y="2013"/>
                <a:ext cx="11" cy="5"/>
              </a:xfrm>
              <a:custGeom>
                <a:avLst/>
                <a:gdLst>
                  <a:gd name="T0" fmla="*/ 0 w 5"/>
                  <a:gd name="T1" fmla="*/ 0 h 2"/>
                  <a:gd name="T2" fmla="*/ 5 w 5"/>
                  <a:gd name="T3" fmla="*/ 1 h 2"/>
                  <a:gd name="T4" fmla="*/ 5 w 5"/>
                  <a:gd name="T5" fmla="*/ 2 h 2"/>
                  <a:gd name="T6" fmla="*/ 0 w 5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2">
                    <a:moveTo>
                      <a:pt x="0" y="0"/>
                    </a:moveTo>
                    <a:cubicBezTo>
                      <a:pt x="1" y="0"/>
                      <a:pt x="3" y="0"/>
                      <a:pt x="5" y="1"/>
                    </a:cubicBezTo>
                    <a:cubicBezTo>
                      <a:pt x="5" y="1"/>
                      <a:pt x="5" y="1"/>
                      <a:pt x="5" y="2"/>
                    </a:cubicBezTo>
                    <a:cubicBezTo>
                      <a:pt x="1" y="1"/>
                      <a:pt x="2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67" name="Freeform 56"/>
              <p:cNvSpPr/>
              <p:nvPr/>
            </p:nvSpPr>
            <p:spPr bwMode="auto">
              <a:xfrm>
                <a:off x="4006" y="2013"/>
                <a:ext cx="7" cy="0"/>
              </a:xfrm>
              <a:custGeom>
                <a:avLst/>
                <a:gdLst>
                  <a:gd name="T0" fmla="*/ 0 w 3"/>
                  <a:gd name="T1" fmla="*/ 3 w 3"/>
                  <a:gd name="T2" fmla="*/ 0 w 3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3">
                    <a:moveTo>
                      <a:pt x="0" y="0"/>
                    </a:moveTo>
                    <a:cubicBezTo>
                      <a:pt x="1" y="0"/>
                      <a:pt x="2" y="0"/>
                      <a:pt x="3" y="0"/>
                    </a:cubicBezTo>
                    <a:cubicBezTo>
                      <a:pt x="2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68" name="Freeform 57"/>
              <p:cNvSpPr/>
              <p:nvPr/>
            </p:nvSpPr>
            <p:spPr bwMode="auto">
              <a:xfrm>
                <a:off x="4034" y="2013"/>
                <a:ext cx="3" cy="5"/>
              </a:xfrm>
              <a:custGeom>
                <a:avLst/>
                <a:gdLst>
                  <a:gd name="T0" fmla="*/ 0 w 1"/>
                  <a:gd name="T1" fmla="*/ 0 h 2"/>
                  <a:gd name="T2" fmla="*/ 1 w 1"/>
                  <a:gd name="T3" fmla="*/ 2 h 2"/>
                  <a:gd name="T4" fmla="*/ 0 w 1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cubicBezTo>
                      <a:pt x="1" y="0"/>
                      <a:pt x="1" y="1"/>
                      <a:pt x="1" y="2"/>
                    </a:cubicBezTo>
                    <a:cubicBezTo>
                      <a:pt x="1" y="1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69" name="Freeform 58"/>
              <p:cNvSpPr/>
              <p:nvPr/>
            </p:nvSpPr>
            <p:spPr bwMode="auto">
              <a:xfrm>
                <a:off x="4298" y="2013"/>
                <a:ext cx="4" cy="7"/>
              </a:xfrm>
              <a:custGeom>
                <a:avLst/>
                <a:gdLst>
                  <a:gd name="T0" fmla="*/ 0 w 2"/>
                  <a:gd name="T1" fmla="*/ 0 h 3"/>
                  <a:gd name="T2" fmla="*/ 2 w 2"/>
                  <a:gd name="T3" fmla="*/ 3 h 3"/>
                  <a:gd name="T4" fmla="*/ 0 w 2"/>
                  <a:gd name="T5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3">
                    <a:moveTo>
                      <a:pt x="0" y="0"/>
                    </a:moveTo>
                    <a:cubicBezTo>
                      <a:pt x="1" y="1"/>
                      <a:pt x="1" y="2"/>
                      <a:pt x="2" y="3"/>
                    </a:cubicBezTo>
                    <a:cubicBezTo>
                      <a:pt x="1" y="2"/>
                      <a:pt x="1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70" name="Freeform 59"/>
              <p:cNvSpPr/>
              <p:nvPr/>
            </p:nvSpPr>
            <p:spPr bwMode="auto">
              <a:xfrm>
                <a:off x="4314" y="2013"/>
                <a:ext cx="14" cy="5"/>
              </a:xfrm>
              <a:custGeom>
                <a:avLst/>
                <a:gdLst>
                  <a:gd name="T0" fmla="*/ 1 w 6"/>
                  <a:gd name="T1" fmla="*/ 0 h 2"/>
                  <a:gd name="T2" fmla="*/ 6 w 6"/>
                  <a:gd name="T3" fmla="*/ 1 h 2"/>
                  <a:gd name="T4" fmla="*/ 6 w 6"/>
                  <a:gd name="T5" fmla="*/ 2 h 2"/>
                  <a:gd name="T6" fmla="*/ 0 w 6"/>
                  <a:gd name="T7" fmla="*/ 2 h 2"/>
                  <a:gd name="T8" fmla="*/ 1 w 6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2">
                    <a:moveTo>
                      <a:pt x="1" y="0"/>
                    </a:moveTo>
                    <a:cubicBezTo>
                      <a:pt x="2" y="0"/>
                      <a:pt x="4" y="0"/>
                      <a:pt x="6" y="1"/>
                    </a:cubicBezTo>
                    <a:cubicBezTo>
                      <a:pt x="6" y="1"/>
                      <a:pt x="6" y="1"/>
                      <a:pt x="6" y="2"/>
                    </a:cubicBezTo>
                    <a:cubicBezTo>
                      <a:pt x="4" y="2"/>
                      <a:pt x="2" y="2"/>
                      <a:pt x="0" y="2"/>
                    </a:cubicBezTo>
                    <a:cubicBezTo>
                      <a:pt x="0" y="1"/>
                      <a:pt x="0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71" name="Freeform 60"/>
              <p:cNvSpPr/>
              <p:nvPr/>
            </p:nvSpPr>
            <p:spPr bwMode="auto">
              <a:xfrm>
                <a:off x="3951" y="2016"/>
                <a:ext cx="5" cy="2"/>
              </a:xfrm>
              <a:custGeom>
                <a:avLst/>
                <a:gdLst>
                  <a:gd name="T0" fmla="*/ 2 w 2"/>
                  <a:gd name="T1" fmla="*/ 0 h 1"/>
                  <a:gd name="T2" fmla="*/ 0 w 2"/>
                  <a:gd name="T3" fmla="*/ 1 h 1"/>
                  <a:gd name="T4" fmla="*/ 2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cubicBezTo>
                      <a:pt x="1" y="1"/>
                      <a:pt x="2" y="1"/>
                      <a:pt x="0" y="1"/>
                    </a:cubicBezTo>
                    <a:cubicBezTo>
                      <a:pt x="1" y="0"/>
                      <a:pt x="1" y="0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72" name="Freeform 61"/>
              <p:cNvSpPr/>
              <p:nvPr/>
            </p:nvSpPr>
            <p:spPr bwMode="auto">
              <a:xfrm>
                <a:off x="3930" y="2018"/>
                <a:ext cx="7" cy="7"/>
              </a:xfrm>
              <a:custGeom>
                <a:avLst/>
                <a:gdLst>
                  <a:gd name="T0" fmla="*/ 0 w 3"/>
                  <a:gd name="T1" fmla="*/ 0 h 3"/>
                  <a:gd name="T2" fmla="*/ 1 w 3"/>
                  <a:gd name="T3" fmla="*/ 3 h 3"/>
                  <a:gd name="T4" fmla="*/ 0 w 3"/>
                  <a:gd name="T5" fmla="*/ 3 h 3"/>
                  <a:gd name="T6" fmla="*/ 0 w 3"/>
                  <a:gd name="T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3">
                    <a:moveTo>
                      <a:pt x="0" y="0"/>
                    </a:moveTo>
                    <a:cubicBezTo>
                      <a:pt x="3" y="1"/>
                      <a:pt x="2" y="0"/>
                      <a:pt x="1" y="3"/>
                    </a:cubicBezTo>
                    <a:cubicBezTo>
                      <a:pt x="1" y="3"/>
                      <a:pt x="1" y="3"/>
                      <a:pt x="0" y="3"/>
                    </a:cubicBezTo>
                    <a:cubicBezTo>
                      <a:pt x="0" y="2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73" name="Freeform 62"/>
              <p:cNvSpPr/>
              <p:nvPr/>
            </p:nvSpPr>
            <p:spPr bwMode="auto">
              <a:xfrm>
                <a:off x="3940" y="2018"/>
                <a:ext cx="4" cy="0"/>
              </a:xfrm>
              <a:custGeom>
                <a:avLst/>
                <a:gdLst>
                  <a:gd name="T0" fmla="*/ 0 w 2"/>
                  <a:gd name="T1" fmla="*/ 2 w 2"/>
                  <a:gd name="T2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74" name="Freeform 63"/>
              <p:cNvSpPr/>
              <p:nvPr/>
            </p:nvSpPr>
            <p:spPr bwMode="auto">
              <a:xfrm>
                <a:off x="3966" y="2018"/>
                <a:ext cx="7" cy="0"/>
              </a:xfrm>
              <a:custGeom>
                <a:avLst/>
                <a:gdLst>
                  <a:gd name="T0" fmla="*/ 0 w 3"/>
                  <a:gd name="T1" fmla="*/ 3 w 3"/>
                  <a:gd name="T2" fmla="*/ 0 w 3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3">
                    <a:moveTo>
                      <a:pt x="0" y="0"/>
                    </a:moveTo>
                    <a:cubicBezTo>
                      <a:pt x="1" y="0"/>
                      <a:pt x="2" y="0"/>
                      <a:pt x="3" y="0"/>
                    </a:cubicBezTo>
                    <a:cubicBezTo>
                      <a:pt x="2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75" name="Freeform 64"/>
              <p:cNvSpPr/>
              <p:nvPr/>
            </p:nvSpPr>
            <p:spPr bwMode="auto">
              <a:xfrm>
                <a:off x="4141" y="2018"/>
                <a:ext cx="5" cy="5"/>
              </a:xfrm>
              <a:custGeom>
                <a:avLst/>
                <a:gdLst>
                  <a:gd name="T0" fmla="*/ 0 w 2"/>
                  <a:gd name="T1" fmla="*/ 0 h 2"/>
                  <a:gd name="T2" fmla="*/ 2 w 2"/>
                  <a:gd name="T3" fmla="*/ 2 h 2"/>
                  <a:gd name="T4" fmla="*/ 0 w 2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0" y="0"/>
                      <a:pt x="1" y="1"/>
                      <a:pt x="2" y="2"/>
                    </a:cubicBezTo>
                    <a:cubicBezTo>
                      <a:pt x="0" y="0"/>
                      <a:pt x="1" y="2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76" name="Freeform 65"/>
              <p:cNvSpPr/>
              <p:nvPr/>
            </p:nvSpPr>
            <p:spPr bwMode="auto">
              <a:xfrm>
                <a:off x="3819" y="2020"/>
                <a:ext cx="45" cy="12"/>
              </a:xfrm>
              <a:custGeom>
                <a:avLst/>
                <a:gdLst>
                  <a:gd name="T0" fmla="*/ 16 w 19"/>
                  <a:gd name="T1" fmla="*/ 0 h 5"/>
                  <a:gd name="T2" fmla="*/ 19 w 19"/>
                  <a:gd name="T3" fmla="*/ 2 h 5"/>
                  <a:gd name="T4" fmla="*/ 19 w 19"/>
                  <a:gd name="T5" fmla="*/ 4 h 5"/>
                  <a:gd name="T6" fmla="*/ 0 w 19"/>
                  <a:gd name="T7" fmla="*/ 5 h 5"/>
                  <a:gd name="T8" fmla="*/ 0 w 19"/>
                  <a:gd name="T9" fmla="*/ 5 h 5"/>
                  <a:gd name="T10" fmla="*/ 16 w 19"/>
                  <a:gd name="T11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9" h="5">
                    <a:moveTo>
                      <a:pt x="16" y="0"/>
                    </a:moveTo>
                    <a:cubicBezTo>
                      <a:pt x="17" y="0"/>
                      <a:pt x="18" y="1"/>
                      <a:pt x="19" y="2"/>
                    </a:cubicBezTo>
                    <a:cubicBezTo>
                      <a:pt x="19" y="2"/>
                      <a:pt x="19" y="3"/>
                      <a:pt x="19" y="4"/>
                    </a:cubicBezTo>
                    <a:cubicBezTo>
                      <a:pt x="10" y="2"/>
                      <a:pt x="6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4" y="3"/>
                      <a:pt x="11" y="2"/>
                      <a:pt x="1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77" name="Freeform 66"/>
              <p:cNvSpPr/>
              <p:nvPr/>
            </p:nvSpPr>
            <p:spPr bwMode="auto">
              <a:xfrm>
                <a:off x="3866" y="2020"/>
                <a:ext cx="97" cy="27"/>
              </a:xfrm>
              <a:custGeom>
                <a:avLst/>
                <a:gdLst>
                  <a:gd name="T0" fmla="*/ 1 w 41"/>
                  <a:gd name="T1" fmla="*/ 0 h 11"/>
                  <a:gd name="T2" fmla="*/ 19 w 41"/>
                  <a:gd name="T3" fmla="*/ 0 h 11"/>
                  <a:gd name="T4" fmla="*/ 13 w 41"/>
                  <a:gd name="T5" fmla="*/ 4 h 11"/>
                  <a:gd name="T6" fmla="*/ 16 w 41"/>
                  <a:gd name="T7" fmla="*/ 6 h 11"/>
                  <a:gd name="T8" fmla="*/ 41 w 41"/>
                  <a:gd name="T9" fmla="*/ 6 h 11"/>
                  <a:gd name="T10" fmla="*/ 1 w 41"/>
                  <a:gd name="T11" fmla="*/ 7 h 11"/>
                  <a:gd name="T12" fmla="*/ 3 w 41"/>
                  <a:gd name="T13" fmla="*/ 7 h 11"/>
                  <a:gd name="T14" fmla="*/ 11 w 41"/>
                  <a:gd name="T15" fmla="*/ 5 h 11"/>
                  <a:gd name="T16" fmla="*/ 0 w 41"/>
                  <a:gd name="T17" fmla="*/ 2 h 11"/>
                  <a:gd name="T18" fmla="*/ 1 w 41"/>
                  <a:gd name="T19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1" h="11">
                    <a:moveTo>
                      <a:pt x="1" y="0"/>
                    </a:moveTo>
                    <a:cubicBezTo>
                      <a:pt x="7" y="1"/>
                      <a:pt x="10" y="0"/>
                      <a:pt x="19" y="0"/>
                    </a:cubicBezTo>
                    <a:cubicBezTo>
                      <a:pt x="17" y="3"/>
                      <a:pt x="17" y="2"/>
                      <a:pt x="13" y="4"/>
                    </a:cubicBezTo>
                    <a:cubicBezTo>
                      <a:pt x="14" y="5"/>
                      <a:pt x="15" y="5"/>
                      <a:pt x="16" y="6"/>
                    </a:cubicBezTo>
                    <a:cubicBezTo>
                      <a:pt x="21" y="0"/>
                      <a:pt x="40" y="5"/>
                      <a:pt x="41" y="6"/>
                    </a:cubicBezTo>
                    <a:cubicBezTo>
                      <a:pt x="27" y="7"/>
                      <a:pt x="13" y="11"/>
                      <a:pt x="1" y="7"/>
                    </a:cubicBezTo>
                    <a:cubicBezTo>
                      <a:pt x="2" y="7"/>
                      <a:pt x="3" y="7"/>
                      <a:pt x="3" y="7"/>
                    </a:cubicBezTo>
                    <a:cubicBezTo>
                      <a:pt x="6" y="6"/>
                      <a:pt x="8" y="5"/>
                      <a:pt x="11" y="5"/>
                    </a:cubicBezTo>
                    <a:cubicBezTo>
                      <a:pt x="8" y="2"/>
                      <a:pt x="3" y="4"/>
                      <a:pt x="0" y="2"/>
                    </a:cubicBezTo>
                    <a:cubicBezTo>
                      <a:pt x="1" y="1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78" name="Freeform 67"/>
              <p:cNvSpPr/>
              <p:nvPr/>
            </p:nvSpPr>
            <p:spPr bwMode="auto">
              <a:xfrm>
                <a:off x="3916" y="2020"/>
                <a:ext cx="5" cy="5"/>
              </a:xfrm>
              <a:custGeom>
                <a:avLst/>
                <a:gdLst>
                  <a:gd name="T0" fmla="*/ 1 w 2"/>
                  <a:gd name="T1" fmla="*/ 0 h 2"/>
                  <a:gd name="T2" fmla="*/ 2 w 2"/>
                  <a:gd name="T3" fmla="*/ 0 h 2"/>
                  <a:gd name="T4" fmla="*/ 0 w 2"/>
                  <a:gd name="T5" fmla="*/ 2 h 2"/>
                  <a:gd name="T6" fmla="*/ 1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1" y="0"/>
                    </a:moveTo>
                    <a:cubicBezTo>
                      <a:pt x="1" y="0"/>
                      <a:pt x="2" y="0"/>
                      <a:pt x="2" y="0"/>
                    </a:cubicBezTo>
                    <a:cubicBezTo>
                      <a:pt x="1" y="2"/>
                      <a:pt x="2" y="0"/>
                      <a:pt x="0" y="2"/>
                    </a:cubicBezTo>
                    <a:cubicBezTo>
                      <a:pt x="0" y="1"/>
                      <a:pt x="0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79" name="Freeform 68"/>
              <p:cNvSpPr/>
              <p:nvPr/>
            </p:nvSpPr>
            <p:spPr bwMode="auto">
              <a:xfrm>
                <a:off x="4117" y="2020"/>
                <a:ext cx="5" cy="0"/>
              </a:xfrm>
              <a:custGeom>
                <a:avLst/>
                <a:gdLst>
                  <a:gd name="T0" fmla="*/ 0 w 2"/>
                  <a:gd name="T1" fmla="*/ 2 w 2"/>
                  <a:gd name="T2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80" name="Freeform 69"/>
              <p:cNvSpPr/>
              <p:nvPr/>
            </p:nvSpPr>
            <p:spPr bwMode="auto">
              <a:xfrm>
                <a:off x="4120" y="2020"/>
                <a:ext cx="14" cy="15"/>
              </a:xfrm>
              <a:custGeom>
                <a:avLst/>
                <a:gdLst>
                  <a:gd name="T0" fmla="*/ 4 w 6"/>
                  <a:gd name="T1" fmla="*/ 0 h 6"/>
                  <a:gd name="T2" fmla="*/ 6 w 6"/>
                  <a:gd name="T3" fmla="*/ 6 h 6"/>
                  <a:gd name="T4" fmla="*/ 0 w 6"/>
                  <a:gd name="T5" fmla="*/ 4 h 6"/>
                  <a:gd name="T6" fmla="*/ 0 w 6"/>
                  <a:gd name="T7" fmla="*/ 3 h 6"/>
                  <a:gd name="T8" fmla="*/ 4 w 6"/>
                  <a:gd name="T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6">
                    <a:moveTo>
                      <a:pt x="4" y="0"/>
                    </a:moveTo>
                    <a:cubicBezTo>
                      <a:pt x="4" y="2"/>
                      <a:pt x="5" y="4"/>
                      <a:pt x="6" y="6"/>
                    </a:cubicBezTo>
                    <a:cubicBezTo>
                      <a:pt x="4" y="5"/>
                      <a:pt x="2" y="5"/>
                      <a:pt x="0" y="4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1" y="2"/>
                      <a:pt x="3" y="1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81" name="Freeform 70"/>
              <p:cNvSpPr/>
              <p:nvPr/>
            </p:nvSpPr>
            <p:spPr bwMode="auto">
              <a:xfrm>
                <a:off x="3859" y="2020"/>
                <a:ext cx="394" cy="106"/>
              </a:xfrm>
              <a:custGeom>
                <a:avLst/>
                <a:gdLst>
                  <a:gd name="T0" fmla="*/ 89 w 166"/>
                  <a:gd name="T1" fmla="*/ 5 h 44"/>
                  <a:gd name="T2" fmla="*/ 66 w 166"/>
                  <a:gd name="T3" fmla="*/ 8 h 44"/>
                  <a:gd name="T4" fmla="*/ 78 w 166"/>
                  <a:gd name="T5" fmla="*/ 13 h 44"/>
                  <a:gd name="T6" fmla="*/ 72 w 166"/>
                  <a:gd name="T7" fmla="*/ 15 h 44"/>
                  <a:gd name="T8" fmla="*/ 67 w 166"/>
                  <a:gd name="T9" fmla="*/ 21 h 44"/>
                  <a:gd name="T10" fmla="*/ 76 w 166"/>
                  <a:gd name="T11" fmla="*/ 28 h 44"/>
                  <a:gd name="T12" fmla="*/ 89 w 166"/>
                  <a:gd name="T13" fmla="*/ 31 h 44"/>
                  <a:gd name="T14" fmla="*/ 87 w 166"/>
                  <a:gd name="T15" fmla="*/ 26 h 44"/>
                  <a:gd name="T16" fmla="*/ 98 w 166"/>
                  <a:gd name="T17" fmla="*/ 24 h 44"/>
                  <a:gd name="T18" fmla="*/ 71 w 166"/>
                  <a:gd name="T19" fmla="*/ 23 h 44"/>
                  <a:gd name="T20" fmla="*/ 105 w 166"/>
                  <a:gd name="T21" fmla="*/ 27 h 44"/>
                  <a:gd name="T22" fmla="*/ 98 w 166"/>
                  <a:gd name="T23" fmla="*/ 28 h 44"/>
                  <a:gd name="T24" fmla="*/ 113 w 166"/>
                  <a:gd name="T25" fmla="*/ 25 h 44"/>
                  <a:gd name="T26" fmla="*/ 121 w 166"/>
                  <a:gd name="T27" fmla="*/ 25 h 44"/>
                  <a:gd name="T28" fmla="*/ 164 w 166"/>
                  <a:gd name="T29" fmla="*/ 29 h 44"/>
                  <a:gd name="T30" fmla="*/ 159 w 166"/>
                  <a:gd name="T31" fmla="*/ 29 h 44"/>
                  <a:gd name="T32" fmla="*/ 157 w 166"/>
                  <a:gd name="T33" fmla="*/ 33 h 44"/>
                  <a:gd name="T34" fmla="*/ 97 w 166"/>
                  <a:gd name="T35" fmla="*/ 40 h 44"/>
                  <a:gd name="T36" fmla="*/ 94 w 166"/>
                  <a:gd name="T37" fmla="*/ 43 h 44"/>
                  <a:gd name="T38" fmla="*/ 56 w 166"/>
                  <a:gd name="T39" fmla="*/ 38 h 44"/>
                  <a:gd name="T40" fmla="*/ 54 w 166"/>
                  <a:gd name="T41" fmla="*/ 39 h 44"/>
                  <a:gd name="T42" fmla="*/ 26 w 166"/>
                  <a:gd name="T43" fmla="*/ 37 h 44"/>
                  <a:gd name="T44" fmla="*/ 23 w 166"/>
                  <a:gd name="T45" fmla="*/ 35 h 44"/>
                  <a:gd name="T46" fmla="*/ 34 w 166"/>
                  <a:gd name="T47" fmla="*/ 29 h 44"/>
                  <a:gd name="T48" fmla="*/ 34 w 166"/>
                  <a:gd name="T49" fmla="*/ 26 h 44"/>
                  <a:gd name="T50" fmla="*/ 37 w 166"/>
                  <a:gd name="T51" fmla="*/ 33 h 44"/>
                  <a:gd name="T52" fmla="*/ 42 w 166"/>
                  <a:gd name="T53" fmla="*/ 27 h 44"/>
                  <a:gd name="T54" fmla="*/ 0 w 166"/>
                  <a:gd name="T55" fmla="*/ 24 h 44"/>
                  <a:gd name="T56" fmla="*/ 49 w 166"/>
                  <a:gd name="T57" fmla="*/ 12 h 44"/>
                  <a:gd name="T58" fmla="*/ 65 w 166"/>
                  <a:gd name="T59" fmla="*/ 8 h 44"/>
                  <a:gd name="T60" fmla="*/ 60 w 166"/>
                  <a:gd name="T61" fmla="*/ 5 h 44"/>
                  <a:gd name="T62" fmla="*/ 56 w 166"/>
                  <a:gd name="T63" fmla="*/ 4 h 44"/>
                  <a:gd name="T64" fmla="*/ 64 w 166"/>
                  <a:gd name="T65" fmla="*/ 2 h 44"/>
                  <a:gd name="T66" fmla="*/ 73 w 166"/>
                  <a:gd name="T67" fmla="*/ 1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66" h="44">
                    <a:moveTo>
                      <a:pt x="73" y="1"/>
                    </a:moveTo>
                    <a:cubicBezTo>
                      <a:pt x="81" y="0"/>
                      <a:pt x="85" y="1"/>
                      <a:pt x="89" y="5"/>
                    </a:cubicBezTo>
                    <a:cubicBezTo>
                      <a:pt x="89" y="6"/>
                      <a:pt x="89" y="6"/>
                      <a:pt x="89" y="6"/>
                    </a:cubicBezTo>
                    <a:cubicBezTo>
                      <a:pt x="81" y="7"/>
                      <a:pt x="74" y="8"/>
                      <a:pt x="66" y="8"/>
                    </a:cubicBezTo>
                    <a:cubicBezTo>
                      <a:pt x="68" y="12"/>
                      <a:pt x="66" y="11"/>
                      <a:pt x="68" y="12"/>
                    </a:cubicBezTo>
                    <a:cubicBezTo>
                      <a:pt x="71" y="13"/>
                      <a:pt x="75" y="13"/>
                      <a:pt x="78" y="13"/>
                    </a:cubicBezTo>
                    <a:cubicBezTo>
                      <a:pt x="76" y="15"/>
                      <a:pt x="75" y="17"/>
                      <a:pt x="73" y="20"/>
                    </a:cubicBezTo>
                    <a:cubicBezTo>
                      <a:pt x="73" y="16"/>
                      <a:pt x="73" y="18"/>
                      <a:pt x="72" y="15"/>
                    </a:cubicBezTo>
                    <a:cubicBezTo>
                      <a:pt x="70" y="15"/>
                      <a:pt x="68" y="16"/>
                      <a:pt x="67" y="16"/>
                    </a:cubicBezTo>
                    <a:cubicBezTo>
                      <a:pt x="67" y="18"/>
                      <a:pt x="67" y="19"/>
                      <a:pt x="67" y="21"/>
                    </a:cubicBezTo>
                    <a:cubicBezTo>
                      <a:pt x="69" y="24"/>
                      <a:pt x="71" y="27"/>
                      <a:pt x="73" y="29"/>
                    </a:cubicBezTo>
                    <a:cubicBezTo>
                      <a:pt x="75" y="27"/>
                      <a:pt x="74" y="28"/>
                      <a:pt x="76" y="28"/>
                    </a:cubicBezTo>
                    <a:cubicBezTo>
                      <a:pt x="77" y="30"/>
                      <a:pt x="75" y="28"/>
                      <a:pt x="77" y="30"/>
                    </a:cubicBezTo>
                    <a:cubicBezTo>
                      <a:pt x="82" y="29"/>
                      <a:pt x="85" y="29"/>
                      <a:pt x="89" y="31"/>
                    </a:cubicBezTo>
                    <a:cubicBezTo>
                      <a:pt x="89" y="30"/>
                      <a:pt x="90" y="29"/>
                      <a:pt x="90" y="29"/>
                    </a:cubicBezTo>
                    <a:cubicBezTo>
                      <a:pt x="89" y="28"/>
                      <a:pt x="88" y="27"/>
                      <a:pt x="87" y="26"/>
                    </a:cubicBezTo>
                    <a:cubicBezTo>
                      <a:pt x="93" y="26"/>
                      <a:pt x="93" y="26"/>
                      <a:pt x="98" y="25"/>
                    </a:cubicBezTo>
                    <a:cubicBezTo>
                      <a:pt x="98" y="24"/>
                      <a:pt x="98" y="24"/>
                      <a:pt x="98" y="24"/>
                    </a:cubicBezTo>
                    <a:cubicBezTo>
                      <a:pt x="89" y="24"/>
                      <a:pt x="80" y="24"/>
                      <a:pt x="71" y="25"/>
                    </a:cubicBezTo>
                    <a:cubicBezTo>
                      <a:pt x="71" y="24"/>
                      <a:pt x="71" y="23"/>
                      <a:pt x="71" y="23"/>
                    </a:cubicBezTo>
                    <a:cubicBezTo>
                      <a:pt x="81" y="22"/>
                      <a:pt x="93" y="21"/>
                      <a:pt x="99" y="20"/>
                    </a:cubicBezTo>
                    <a:cubicBezTo>
                      <a:pt x="100" y="27"/>
                      <a:pt x="100" y="26"/>
                      <a:pt x="105" y="27"/>
                    </a:cubicBezTo>
                    <a:cubicBezTo>
                      <a:pt x="105" y="27"/>
                      <a:pt x="105" y="27"/>
                      <a:pt x="105" y="28"/>
                    </a:cubicBezTo>
                    <a:cubicBezTo>
                      <a:pt x="103" y="28"/>
                      <a:pt x="100" y="28"/>
                      <a:pt x="98" y="28"/>
                    </a:cubicBezTo>
                    <a:cubicBezTo>
                      <a:pt x="98" y="28"/>
                      <a:pt x="98" y="29"/>
                      <a:pt x="98" y="29"/>
                    </a:cubicBezTo>
                    <a:cubicBezTo>
                      <a:pt x="107" y="30"/>
                      <a:pt x="110" y="28"/>
                      <a:pt x="113" y="25"/>
                    </a:cubicBezTo>
                    <a:cubicBezTo>
                      <a:pt x="116" y="27"/>
                      <a:pt x="116" y="29"/>
                      <a:pt x="121" y="28"/>
                    </a:cubicBezTo>
                    <a:cubicBezTo>
                      <a:pt x="118" y="26"/>
                      <a:pt x="119" y="27"/>
                      <a:pt x="121" y="25"/>
                    </a:cubicBezTo>
                    <a:cubicBezTo>
                      <a:pt x="128" y="35"/>
                      <a:pt x="155" y="22"/>
                      <a:pt x="166" y="28"/>
                    </a:cubicBezTo>
                    <a:cubicBezTo>
                      <a:pt x="166" y="30"/>
                      <a:pt x="166" y="28"/>
                      <a:pt x="164" y="29"/>
                    </a:cubicBezTo>
                    <a:cubicBezTo>
                      <a:pt x="164" y="30"/>
                      <a:pt x="164" y="31"/>
                      <a:pt x="164" y="32"/>
                    </a:cubicBezTo>
                    <a:cubicBezTo>
                      <a:pt x="160" y="30"/>
                      <a:pt x="163" y="30"/>
                      <a:pt x="159" y="29"/>
                    </a:cubicBezTo>
                    <a:cubicBezTo>
                      <a:pt x="156" y="32"/>
                      <a:pt x="159" y="30"/>
                      <a:pt x="155" y="30"/>
                    </a:cubicBezTo>
                    <a:cubicBezTo>
                      <a:pt x="156" y="31"/>
                      <a:pt x="156" y="32"/>
                      <a:pt x="157" y="33"/>
                    </a:cubicBezTo>
                    <a:cubicBezTo>
                      <a:pt x="149" y="32"/>
                      <a:pt x="115" y="31"/>
                      <a:pt x="98" y="37"/>
                    </a:cubicBezTo>
                    <a:cubicBezTo>
                      <a:pt x="97" y="38"/>
                      <a:pt x="97" y="39"/>
                      <a:pt x="97" y="40"/>
                    </a:cubicBezTo>
                    <a:cubicBezTo>
                      <a:pt x="99" y="42"/>
                      <a:pt x="97" y="40"/>
                      <a:pt x="98" y="43"/>
                    </a:cubicBezTo>
                    <a:cubicBezTo>
                      <a:pt x="97" y="43"/>
                      <a:pt x="95" y="43"/>
                      <a:pt x="94" y="43"/>
                    </a:cubicBezTo>
                    <a:cubicBezTo>
                      <a:pt x="94" y="40"/>
                      <a:pt x="95" y="40"/>
                      <a:pt x="93" y="37"/>
                    </a:cubicBezTo>
                    <a:cubicBezTo>
                      <a:pt x="81" y="41"/>
                      <a:pt x="65" y="41"/>
                      <a:pt x="56" y="38"/>
                    </a:cubicBezTo>
                    <a:cubicBezTo>
                      <a:pt x="57" y="40"/>
                      <a:pt x="57" y="42"/>
                      <a:pt x="57" y="44"/>
                    </a:cubicBezTo>
                    <a:cubicBezTo>
                      <a:pt x="55" y="42"/>
                      <a:pt x="55" y="41"/>
                      <a:pt x="54" y="39"/>
                    </a:cubicBezTo>
                    <a:cubicBezTo>
                      <a:pt x="47" y="41"/>
                      <a:pt x="31" y="41"/>
                      <a:pt x="26" y="39"/>
                    </a:cubicBezTo>
                    <a:cubicBezTo>
                      <a:pt x="26" y="38"/>
                      <a:pt x="26" y="38"/>
                      <a:pt x="26" y="37"/>
                    </a:cubicBezTo>
                    <a:cubicBezTo>
                      <a:pt x="30" y="37"/>
                      <a:pt x="33" y="37"/>
                      <a:pt x="36" y="37"/>
                    </a:cubicBezTo>
                    <a:cubicBezTo>
                      <a:pt x="33" y="35"/>
                      <a:pt x="27" y="36"/>
                      <a:pt x="23" y="35"/>
                    </a:cubicBezTo>
                    <a:cubicBezTo>
                      <a:pt x="23" y="34"/>
                      <a:pt x="23" y="33"/>
                      <a:pt x="23" y="31"/>
                    </a:cubicBezTo>
                    <a:cubicBezTo>
                      <a:pt x="26" y="31"/>
                      <a:pt x="30" y="30"/>
                      <a:pt x="34" y="29"/>
                    </a:cubicBezTo>
                    <a:cubicBezTo>
                      <a:pt x="29" y="29"/>
                      <a:pt x="30" y="30"/>
                      <a:pt x="28" y="26"/>
                    </a:cubicBezTo>
                    <a:cubicBezTo>
                      <a:pt x="30" y="26"/>
                      <a:pt x="32" y="26"/>
                      <a:pt x="34" y="26"/>
                    </a:cubicBezTo>
                    <a:cubicBezTo>
                      <a:pt x="36" y="28"/>
                      <a:pt x="35" y="27"/>
                      <a:pt x="38" y="28"/>
                    </a:cubicBezTo>
                    <a:cubicBezTo>
                      <a:pt x="37" y="30"/>
                      <a:pt x="36" y="30"/>
                      <a:pt x="37" y="33"/>
                    </a:cubicBezTo>
                    <a:cubicBezTo>
                      <a:pt x="37" y="33"/>
                      <a:pt x="38" y="33"/>
                      <a:pt x="38" y="33"/>
                    </a:cubicBezTo>
                    <a:cubicBezTo>
                      <a:pt x="39" y="28"/>
                      <a:pt x="38" y="28"/>
                      <a:pt x="42" y="27"/>
                    </a:cubicBezTo>
                    <a:cubicBezTo>
                      <a:pt x="42" y="26"/>
                      <a:pt x="42" y="26"/>
                      <a:pt x="42" y="26"/>
                    </a:cubicBezTo>
                    <a:cubicBezTo>
                      <a:pt x="27" y="25"/>
                      <a:pt x="17" y="24"/>
                      <a:pt x="0" y="24"/>
                    </a:cubicBezTo>
                    <a:cubicBezTo>
                      <a:pt x="0" y="23"/>
                      <a:pt x="0" y="22"/>
                      <a:pt x="0" y="21"/>
                    </a:cubicBezTo>
                    <a:cubicBezTo>
                      <a:pt x="12" y="23"/>
                      <a:pt x="38" y="17"/>
                      <a:pt x="49" y="12"/>
                    </a:cubicBezTo>
                    <a:cubicBezTo>
                      <a:pt x="48" y="14"/>
                      <a:pt x="48" y="16"/>
                      <a:pt x="48" y="18"/>
                    </a:cubicBezTo>
                    <a:cubicBezTo>
                      <a:pt x="53" y="14"/>
                      <a:pt x="60" y="15"/>
                      <a:pt x="65" y="8"/>
                    </a:cubicBezTo>
                    <a:cubicBezTo>
                      <a:pt x="59" y="9"/>
                      <a:pt x="56" y="9"/>
                      <a:pt x="54" y="7"/>
                    </a:cubicBezTo>
                    <a:cubicBezTo>
                      <a:pt x="56" y="7"/>
                      <a:pt x="58" y="6"/>
                      <a:pt x="60" y="5"/>
                    </a:cubicBezTo>
                    <a:cubicBezTo>
                      <a:pt x="59" y="5"/>
                      <a:pt x="59" y="5"/>
                      <a:pt x="58" y="5"/>
                    </a:cubicBezTo>
                    <a:cubicBezTo>
                      <a:pt x="57" y="4"/>
                      <a:pt x="58" y="5"/>
                      <a:pt x="56" y="4"/>
                    </a:cubicBezTo>
                    <a:cubicBezTo>
                      <a:pt x="57" y="3"/>
                      <a:pt x="58" y="2"/>
                      <a:pt x="59" y="2"/>
                    </a:cubicBezTo>
                    <a:cubicBezTo>
                      <a:pt x="64" y="3"/>
                      <a:pt x="59" y="2"/>
                      <a:pt x="64" y="2"/>
                    </a:cubicBezTo>
                    <a:cubicBezTo>
                      <a:pt x="63" y="3"/>
                      <a:pt x="63" y="5"/>
                      <a:pt x="62" y="6"/>
                    </a:cubicBezTo>
                    <a:cubicBezTo>
                      <a:pt x="67" y="4"/>
                      <a:pt x="70" y="3"/>
                      <a:pt x="73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82" name="Freeform 71"/>
              <p:cNvSpPr/>
              <p:nvPr/>
            </p:nvSpPr>
            <p:spPr bwMode="auto">
              <a:xfrm>
                <a:off x="3963" y="2025"/>
                <a:ext cx="29" cy="20"/>
              </a:xfrm>
              <a:custGeom>
                <a:avLst/>
                <a:gdLst>
                  <a:gd name="T0" fmla="*/ 9 w 12"/>
                  <a:gd name="T1" fmla="*/ 0 h 8"/>
                  <a:gd name="T2" fmla="*/ 12 w 12"/>
                  <a:gd name="T3" fmla="*/ 0 h 8"/>
                  <a:gd name="T4" fmla="*/ 12 w 12"/>
                  <a:gd name="T5" fmla="*/ 3 h 8"/>
                  <a:gd name="T6" fmla="*/ 6 w 12"/>
                  <a:gd name="T7" fmla="*/ 6 h 8"/>
                  <a:gd name="T8" fmla="*/ 6 w 12"/>
                  <a:gd name="T9" fmla="*/ 3 h 8"/>
                  <a:gd name="T10" fmla="*/ 0 w 12"/>
                  <a:gd name="T11" fmla="*/ 5 h 8"/>
                  <a:gd name="T12" fmla="*/ 3 w 12"/>
                  <a:gd name="T13" fmla="*/ 5 h 8"/>
                  <a:gd name="T14" fmla="*/ 9 w 12"/>
                  <a:gd name="T15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" h="8">
                    <a:moveTo>
                      <a:pt x="9" y="0"/>
                    </a:moveTo>
                    <a:cubicBezTo>
                      <a:pt x="10" y="0"/>
                      <a:pt x="11" y="0"/>
                      <a:pt x="12" y="0"/>
                    </a:cubicBezTo>
                    <a:cubicBezTo>
                      <a:pt x="12" y="1"/>
                      <a:pt x="12" y="2"/>
                      <a:pt x="12" y="3"/>
                    </a:cubicBezTo>
                    <a:cubicBezTo>
                      <a:pt x="10" y="4"/>
                      <a:pt x="8" y="5"/>
                      <a:pt x="6" y="6"/>
                    </a:cubicBezTo>
                    <a:cubicBezTo>
                      <a:pt x="6" y="5"/>
                      <a:pt x="6" y="4"/>
                      <a:pt x="6" y="3"/>
                    </a:cubicBezTo>
                    <a:cubicBezTo>
                      <a:pt x="3" y="6"/>
                      <a:pt x="4" y="8"/>
                      <a:pt x="0" y="5"/>
                    </a:cubicBezTo>
                    <a:cubicBezTo>
                      <a:pt x="1" y="5"/>
                      <a:pt x="2" y="5"/>
                      <a:pt x="3" y="5"/>
                    </a:cubicBezTo>
                    <a:cubicBezTo>
                      <a:pt x="5" y="1"/>
                      <a:pt x="5" y="2"/>
                      <a:pt x="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83" name="Freeform 72"/>
              <p:cNvSpPr/>
              <p:nvPr/>
            </p:nvSpPr>
            <p:spPr bwMode="auto">
              <a:xfrm>
                <a:off x="3631" y="2028"/>
                <a:ext cx="5" cy="2"/>
              </a:xfrm>
              <a:custGeom>
                <a:avLst/>
                <a:gdLst>
                  <a:gd name="T0" fmla="*/ 0 w 2"/>
                  <a:gd name="T1" fmla="*/ 0 h 1"/>
                  <a:gd name="T2" fmla="*/ 2 w 2"/>
                  <a:gd name="T3" fmla="*/ 1 h 1"/>
                  <a:gd name="T4" fmla="*/ 0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cubicBezTo>
                      <a:pt x="0" y="0"/>
                      <a:pt x="1" y="0"/>
                      <a:pt x="2" y="1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84" name="Freeform 73"/>
              <p:cNvSpPr/>
              <p:nvPr/>
            </p:nvSpPr>
            <p:spPr bwMode="auto">
              <a:xfrm>
                <a:off x="3707" y="2028"/>
                <a:ext cx="5" cy="4"/>
              </a:xfrm>
              <a:custGeom>
                <a:avLst/>
                <a:gdLst>
                  <a:gd name="T0" fmla="*/ 0 w 2"/>
                  <a:gd name="T1" fmla="*/ 0 h 2"/>
                  <a:gd name="T2" fmla="*/ 0 w 2"/>
                  <a:gd name="T3" fmla="*/ 2 h 2"/>
                  <a:gd name="T4" fmla="*/ 2 w 2"/>
                  <a:gd name="T5" fmla="*/ 2 h 2"/>
                  <a:gd name="T6" fmla="*/ 0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0" y="1"/>
                      <a:pt x="0" y="2"/>
                      <a:pt x="0" y="2"/>
                    </a:cubicBezTo>
                    <a:cubicBezTo>
                      <a:pt x="1" y="2"/>
                      <a:pt x="2" y="2"/>
                      <a:pt x="2" y="2"/>
                    </a:cubicBezTo>
                    <a:cubicBezTo>
                      <a:pt x="2" y="2"/>
                      <a:pt x="1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85" name="Freeform 74"/>
              <p:cNvSpPr/>
              <p:nvPr/>
            </p:nvSpPr>
            <p:spPr bwMode="auto">
              <a:xfrm>
                <a:off x="3795" y="2028"/>
                <a:ext cx="14" cy="12"/>
              </a:xfrm>
              <a:custGeom>
                <a:avLst/>
                <a:gdLst>
                  <a:gd name="T0" fmla="*/ 5 w 6"/>
                  <a:gd name="T1" fmla="*/ 0 h 5"/>
                  <a:gd name="T2" fmla="*/ 0 w 6"/>
                  <a:gd name="T3" fmla="*/ 2 h 5"/>
                  <a:gd name="T4" fmla="*/ 5 w 6"/>
                  <a:gd name="T5" fmla="*/ 3 h 5"/>
                  <a:gd name="T6" fmla="*/ 5 w 6"/>
                  <a:gd name="T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5">
                    <a:moveTo>
                      <a:pt x="5" y="0"/>
                    </a:moveTo>
                    <a:cubicBezTo>
                      <a:pt x="4" y="0"/>
                      <a:pt x="2" y="1"/>
                      <a:pt x="0" y="2"/>
                    </a:cubicBezTo>
                    <a:cubicBezTo>
                      <a:pt x="4" y="2"/>
                      <a:pt x="6" y="5"/>
                      <a:pt x="5" y="3"/>
                    </a:cubicBezTo>
                    <a:cubicBezTo>
                      <a:pt x="5" y="2"/>
                      <a:pt x="5" y="1"/>
                      <a:pt x="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86" name="Freeform 75"/>
              <p:cNvSpPr/>
              <p:nvPr/>
            </p:nvSpPr>
            <p:spPr bwMode="auto">
              <a:xfrm>
                <a:off x="4032" y="2028"/>
                <a:ext cx="5" cy="7"/>
              </a:xfrm>
              <a:custGeom>
                <a:avLst/>
                <a:gdLst>
                  <a:gd name="T0" fmla="*/ 0 w 2"/>
                  <a:gd name="T1" fmla="*/ 0 h 3"/>
                  <a:gd name="T2" fmla="*/ 2 w 2"/>
                  <a:gd name="T3" fmla="*/ 3 h 3"/>
                  <a:gd name="T4" fmla="*/ 0 w 2"/>
                  <a:gd name="T5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3">
                    <a:moveTo>
                      <a:pt x="0" y="0"/>
                    </a:moveTo>
                    <a:cubicBezTo>
                      <a:pt x="1" y="1"/>
                      <a:pt x="1" y="2"/>
                      <a:pt x="2" y="3"/>
                    </a:cubicBezTo>
                    <a:cubicBezTo>
                      <a:pt x="1" y="1"/>
                      <a:pt x="2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87" name="Freeform 76"/>
              <p:cNvSpPr/>
              <p:nvPr/>
            </p:nvSpPr>
            <p:spPr bwMode="auto">
              <a:xfrm>
                <a:off x="4094" y="2025"/>
                <a:ext cx="12" cy="12"/>
              </a:xfrm>
              <a:custGeom>
                <a:avLst/>
                <a:gdLst>
                  <a:gd name="T0" fmla="*/ 1 w 5"/>
                  <a:gd name="T1" fmla="*/ 1 h 5"/>
                  <a:gd name="T2" fmla="*/ 3 w 5"/>
                  <a:gd name="T3" fmla="*/ 3 h 5"/>
                  <a:gd name="T4" fmla="*/ 3 w 5"/>
                  <a:gd name="T5" fmla="*/ 3 h 5"/>
                  <a:gd name="T6" fmla="*/ 0 w 5"/>
                  <a:gd name="T7" fmla="*/ 5 h 5"/>
                  <a:gd name="T8" fmla="*/ 0 w 5"/>
                  <a:gd name="T9" fmla="*/ 4 h 5"/>
                  <a:gd name="T10" fmla="*/ 1 w 5"/>
                  <a:gd name="T11" fmla="*/ 1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5">
                    <a:moveTo>
                      <a:pt x="1" y="1"/>
                    </a:moveTo>
                    <a:cubicBezTo>
                      <a:pt x="4" y="1"/>
                      <a:pt x="5" y="0"/>
                      <a:pt x="3" y="3"/>
                    </a:cubicBezTo>
                    <a:cubicBezTo>
                      <a:pt x="4" y="3"/>
                      <a:pt x="4" y="3"/>
                      <a:pt x="3" y="3"/>
                    </a:cubicBezTo>
                    <a:cubicBezTo>
                      <a:pt x="2" y="5"/>
                      <a:pt x="3" y="4"/>
                      <a:pt x="0" y="5"/>
                    </a:cubicBezTo>
                    <a:cubicBezTo>
                      <a:pt x="0" y="5"/>
                      <a:pt x="0" y="5"/>
                      <a:pt x="0" y="4"/>
                    </a:cubicBezTo>
                    <a:cubicBezTo>
                      <a:pt x="1" y="3"/>
                      <a:pt x="1" y="2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88" name="Freeform 77"/>
              <p:cNvSpPr/>
              <p:nvPr/>
            </p:nvSpPr>
            <p:spPr bwMode="auto">
              <a:xfrm>
                <a:off x="4227" y="2028"/>
                <a:ext cx="4" cy="4"/>
              </a:xfrm>
              <a:custGeom>
                <a:avLst/>
                <a:gdLst>
                  <a:gd name="T0" fmla="*/ 1 w 2"/>
                  <a:gd name="T1" fmla="*/ 0 h 2"/>
                  <a:gd name="T2" fmla="*/ 0 w 2"/>
                  <a:gd name="T3" fmla="*/ 2 h 2"/>
                  <a:gd name="T4" fmla="*/ 1 w 2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1" y="0"/>
                    </a:moveTo>
                    <a:cubicBezTo>
                      <a:pt x="1" y="0"/>
                      <a:pt x="2" y="0"/>
                      <a:pt x="0" y="2"/>
                    </a:cubicBezTo>
                    <a:cubicBezTo>
                      <a:pt x="0" y="1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89" name="Freeform 78"/>
              <p:cNvSpPr/>
              <p:nvPr/>
            </p:nvSpPr>
            <p:spPr bwMode="auto">
              <a:xfrm>
                <a:off x="4359" y="2028"/>
                <a:ext cx="48" cy="14"/>
              </a:xfrm>
              <a:custGeom>
                <a:avLst/>
                <a:gdLst>
                  <a:gd name="T0" fmla="*/ 8 w 20"/>
                  <a:gd name="T1" fmla="*/ 0 h 6"/>
                  <a:gd name="T2" fmla="*/ 20 w 20"/>
                  <a:gd name="T3" fmla="*/ 2 h 6"/>
                  <a:gd name="T4" fmla="*/ 20 w 20"/>
                  <a:gd name="T5" fmla="*/ 3 h 6"/>
                  <a:gd name="T6" fmla="*/ 19 w 20"/>
                  <a:gd name="T7" fmla="*/ 4 h 6"/>
                  <a:gd name="T8" fmla="*/ 11 w 20"/>
                  <a:gd name="T9" fmla="*/ 4 h 6"/>
                  <a:gd name="T10" fmla="*/ 12 w 20"/>
                  <a:gd name="T11" fmla="*/ 2 h 6"/>
                  <a:gd name="T12" fmla="*/ 0 w 20"/>
                  <a:gd name="T13" fmla="*/ 3 h 6"/>
                  <a:gd name="T14" fmla="*/ 2 w 20"/>
                  <a:gd name="T15" fmla="*/ 3 h 6"/>
                  <a:gd name="T16" fmla="*/ 8 w 20"/>
                  <a:gd name="T17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0" h="6">
                    <a:moveTo>
                      <a:pt x="8" y="0"/>
                    </a:moveTo>
                    <a:cubicBezTo>
                      <a:pt x="12" y="1"/>
                      <a:pt x="16" y="2"/>
                      <a:pt x="20" y="2"/>
                    </a:cubicBezTo>
                    <a:cubicBezTo>
                      <a:pt x="20" y="3"/>
                      <a:pt x="20" y="3"/>
                      <a:pt x="20" y="3"/>
                    </a:cubicBezTo>
                    <a:cubicBezTo>
                      <a:pt x="20" y="4"/>
                      <a:pt x="19" y="4"/>
                      <a:pt x="19" y="4"/>
                    </a:cubicBezTo>
                    <a:cubicBezTo>
                      <a:pt x="16" y="4"/>
                      <a:pt x="14" y="4"/>
                      <a:pt x="11" y="4"/>
                    </a:cubicBezTo>
                    <a:cubicBezTo>
                      <a:pt x="12" y="3"/>
                      <a:pt x="12" y="2"/>
                      <a:pt x="12" y="2"/>
                    </a:cubicBezTo>
                    <a:cubicBezTo>
                      <a:pt x="9" y="3"/>
                      <a:pt x="5" y="6"/>
                      <a:pt x="0" y="3"/>
                    </a:cubicBezTo>
                    <a:cubicBezTo>
                      <a:pt x="0" y="3"/>
                      <a:pt x="1" y="3"/>
                      <a:pt x="2" y="3"/>
                    </a:cubicBezTo>
                    <a:cubicBezTo>
                      <a:pt x="5" y="2"/>
                      <a:pt x="6" y="3"/>
                      <a:pt x="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90" name="Freeform 79"/>
              <p:cNvSpPr/>
              <p:nvPr/>
            </p:nvSpPr>
            <p:spPr bwMode="auto">
              <a:xfrm>
                <a:off x="3733" y="2030"/>
                <a:ext cx="7" cy="2"/>
              </a:xfrm>
              <a:custGeom>
                <a:avLst/>
                <a:gdLst>
                  <a:gd name="T0" fmla="*/ 0 w 3"/>
                  <a:gd name="T1" fmla="*/ 0 h 1"/>
                  <a:gd name="T2" fmla="*/ 3 w 3"/>
                  <a:gd name="T3" fmla="*/ 1 h 1"/>
                  <a:gd name="T4" fmla="*/ 0 w 3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1">
                    <a:moveTo>
                      <a:pt x="0" y="0"/>
                    </a:moveTo>
                    <a:cubicBezTo>
                      <a:pt x="1" y="0"/>
                      <a:pt x="2" y="1"/>
                      <a:pt x="3" y="1"/>
                    </a:cubicBezTo>
                    <a:cubicBezTo>
                      <a:pt x="2" y="1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91" name="Freeform 80"/>
              <p:cNvSpPr/>
              <p:nvPr/>
            </p:nvSpPr>
            <p:spPr bwMode="auto">
              <a:xfrm>
                <a:off x="4075" y="2030"/>
                <a:ext cx="16" cy="7"/>
              </a:xfrm>
              <a:custGeom>
                <a:avLst/>
                <a:gdLst>
                  <a:gd name="T0" fmla="*/ 3 w 7"/>
                  <a:gd name="T1" fmla="*/ 0 h 3"/>
                  <a:gd name="T2" fmla="*/ 7 w 7"/>
                  <a:gd name="T3" fmla="*/ 3 h 3"/>
                  <a:gd name="T4" fmla="*/ 0 w 7"/>
                  <a:gd name="T5" fmla="*/ 3 h 3"/>
                  <a:gd name="T6" fmla="*/ 1 w 7"/>
                  <a:gd name="T7" fmla="*/ 1 h 3"/>
                  <a:gd name="T8" fmla="*/ 3 w 7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3">
                    <a:moveTo>
                      <a:pt x="3" y="0"/>
                    </a:moveTo>
                    <a:cubicBezTo>
                      <a:pt x="4" y="1"/>
                      <a:pt x="5" y="2"/>
                      <a:pt x="7" y="3"/>
                    </a:cubicBezTo>
                    <a:cubicBezTo>
                      <a:pt x="4" y="3"/>
                      <a:pt x="2" y="3"/>
                      <a:pt x="0" y="3"/>
                    </a:cubicBezTo>
                    <a:cubicBezTo>
                      <a:pt x="0" y="3"/>
                      <a:pt x="0" y="2"/>
                      <a:pt x="1" y="1"/>
                    </a:cubicBezTo>
                    <a:cubicBezTo>
                      <a:pt x="3" y="0"/>
                      <a:pt x="1" y="1"/>
                      <a:pt x="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92" name="Freeform 81"/>
              <p:cNvSpPr/>
              <p:nvPr/>
            </p:nvSpPr>
            <p:spPr bwMode="auto">
              <a:xfrm>
                <a:off x="4205" y="2030"/>
                <a:ext cx="14" cy="5"/>
              </a:xfrm>
              <a:custGeom>
                <a:avLst/>
                <a:gdLst>
                  <a:gd name="T0" fmla="*/ 2 w 6"/>
                  <a:gd name="T1" fmla="*/ 0 h 2"/>
                  <a:gd name="T2" fmla="*/ 6 w 6"/>
                  <a:gd name="T3" fmla="*/ 1 h 2"/>
                  <a:gd name="T4" fmla="*/ 6 w 6"/>
                  <a:gd name="T5" fmla="*/ 1 h 2"/>
                  <a:gd name="T6" fmla="*/ 2 w 6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2">
                    <a:moveTo>
                      <a:pt x="2" y="0"/>
                    </a:moveTo>
                    <a:cubicBezTo>
                      <a:pt x="4" y="0"/>
                      <a:pt x="5" y="0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3" y="1"/>
                      <a:pt x="0" y="2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93" name="Freeform 82"/>
              <p:cNvSpPr/>
              <p:nvPr/>
            </p:nvSpPr>
            <p:spPr bwMode="auto">
              <a:xfrm>
                <a:off x="4416" y="2030"/>
                <a:ext cx="5" cy="5"/>
              </a:xfrm>
              <a:custGeom>
                <a:avLst/>
                <a:gdLst>
                  <a:gd name="T0" fmla="*/ 0 w 2"/>
                  <a:gd name="T1" fmla="*/ 0 h 2"/>
                  <a:gd name="T2" fmla="*/ 2 w 2"/>
                  <a:gd name="T3" fmla="*/ 0 h 2"/>
                  <a:gd name="T4" fmla="*/ 0 w 2"/>
                  <a:gd name="T5" fmla="*/ 2 h 2"/>
                  <a:gd name="T6" fmla="*/ 0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0" y="0"/>
                      <a:pt x="1" y="0"/>
                      <a:pt x="2" y="0"/>
                    </a:cubicBezTo>
                    <a:cubicBezTo>
                      <a:pt x="1" y="1"/>
                      <a:pt x="0" y="1"/>
                      <a:pt x="0" y="2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94" name="Freeform 83"/>
              <p:cNvSpPr/>
              <p:nvPr/>
            </p:nvSpPr>
            <p:spPr bwMode="auto">
              <a:xfrm>
                <a:off x="4053" y="2032"/>
                <a:ext cx="8" cy="5"/>
              </a:xfrm>
              <a:custGeom>
                <a:avLst/>
                <a:gdLst>
                  <a:gd name="T0" fmla="*/ 0 w 3"/>
                  <a:gd name="T1" fmla="*/ 0 h 2"/>
                  <a:gd name="T2" fmla="*/ 3 w 3"/>
                  <a:gd name="T3" fmla="*/ 0 h 2"/>
                  <a:gd name="T4" fmla="*/ 3 w 3"/>
                  <a:gd name="T5" fmla="*/ 0 h 2"/>
                  <a:gd name="T6" fmla="*/ 0 w 3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2">
                    <a:moveTo>
                      <a:pt x="0" y="0"/>
                    </a:moveTo>
                    <a:cubicBezTo>
                      <a:pt x="2" y="2"/>
                      <a:pt x="0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95" name="Freeform 84"/>
              <p:cNvSpPr/>
              <p:nvPr/>
            </p:nvSpPr>
            <p:spPr bwMode="auto">
              <a:xfrm>
                <a:off x="4110" y="2032"/>
                <a:ext cx="5" cy="5"/>
              </a:xfrm>
              <a:custGeom>
                <a:avLst/>
                <a:gdLst>
                  <a:gd name="T0" fmla="*/ 0 w 2"/>
                  <a:gd name="T1" fmla="*/ 0 h 2"/>
                  <a:gd name="T2" fmla="*/ 2 w 2"/>
                  <a:gd name="T3" fmla="*/ 1 h 2"/>
                  <a:gd name="T4" fmla="*/ 0 w 2"/>
                  <a:gd name="T5" fmla="*/ 2 h 2"/>
                  <a:gd name="T6" fmla="*/ 0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1" y="0"/>
                      <a:pt x="1" y="1"/>
                      <a:pt x="2" y="1"/>
                    </a:cubicBezTo>
                    <a:cubicBezTo>
                      <a:pt x="1" y="2"/>
                      <a:pt x="1" y="2"/>
                      <a:pt x="0" y="2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96" name="Freeform 85"/>
              <p:cNvSpPr/>
              <p:nvPr/>
            </p:nvSpPr>
            <p:spPr bwMode="auto">
              <a:xfrm>
                <a:off x="4312" y="2032"/>
                <a:ext cx="7" cy="0"/>
              </a:xfrm>
              <a:custGeom>
                <a:avLst/>
                <a:gdLst>
                  <a:gd name="T0" fmla="*/ 0 w 3"/>
                  <a:gd name="T1" fmla="*/ 3 w 3"/>
                  <a:gd name="T2" fmla="*/ 0 w 3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3">
                    <a:moveTo>
                      <a:pt x="0" y="0"/>
                    </a:moveTo>
                    <a:cubicBezTo>
                      <a:pt x="1" y="0"/>
                      <a:pt x="2" y="0"/>
                      <a:pt x="3" y="0"/>
                    </a:cubicBezTo>
                    <a:cubicBezTo>
                      <a:pt x="2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97" name="Freeform 86"/>
              <p:cNvSpPr/>
              <p:nvPr/>
            </p:nvSpPr>
            <p:spPr bwMode="auto">
              <a:xfrm>
                <a:off x="4459" y="2032"/>
                <a:ext cx="16" cy="5"/>
              </a:xfrm>
              <a:custGeom>
                <a:avLst/>
                <a:gdLst>
                  <a:gd name="T0" fmla="*/ 0 w 7"/>
                  <a:gd name="T1" fmla="*/ 0 h 2"/>
                  <a:gd name="T2" fmla="*/ 7 w 7"/>
                  <a:gd name="T3" fmla="*/ 0 h 2"/>
                  <a:gd name="T4" fmla="*/ 7 w 7"/>
                  <a:gd name="T5" fmla="*/ 1 h 2"/>
                  <a:gd name="T6" fmla="*/ 0 w 7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" h="2">
                    <a:moveTo>
                      <a:pt x="0" y="0"/>
                    </a:moveTo>
                    <a:cubicBezTo>
                      <a:pt x="2" y="0"/>
                      <a:pt x="5" y="0"/>
                      <a:pt x="7" y="0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3" y="1"/>
                      <a:pt x="2" y="2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98" name="Freeform 87"/>
              <p:cNvSpPr/>
              <p:nvPr/>
            </p:nvSpPr>
            <p:spPr bwMode="auto">
              <a:xfrm>
                <a:off x="4487" y="2032"/>
                <a:ext cx="5" cy="3"/>
              </a:xfrm>
              <a:custGeom>
                <a:avLst/>
                <a:gdLst>
                  <a:gd name="T0" fmla="*/ 1 w 2"/>
                  <a:gd name="T1" fmla="*/ 0 h 1"/>
                  <a:gd name="T2" fmla="*/ 2 w 2"/>
                  <a:gd name="T3" fmla="*/ 0 h 1"/>
                  <a:gd name="T4" fmla="*/ 0 w 2"/>
                  <a:gd name="T5" fmla="*/ 1 h 1"/>
                  <a:gd name="T6" fmla="*/ 1 w 2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1">
                    <a:moveTo>
                      <a:pt x="1" y="0"/>
                    </a:moveTo>
                    <a:cubicBezTo>
                      <a:pt x="1" y="0"/>
                      <a:pt x="2" y="0"/>
                      <a:pt x="2" y="0"/>
                    </a:cubicBezTo>
                    <a:cubicBezTo>
                      <a:pt x="1" y="1"/>
                      <a:pt x="2" y="0"/>
                      <a:pt x="0" y="1"/>
                    </a:cubicBezTo>
                    <a:cubicBezTo>
                      <a:pt x="0" y="1"/>
                      <a:pt x="0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99" name="Freeform 88"/>
              <p:cNvSpPr/>
              <p:nvPr/>
            </p:nvSpPr>
            <p:spPr bwMode="auto">
              <a:xfrm>
                <a:off x="4274" y="2032"/>
                <a:ext cx="5" cy="0"/>
              </a:xfrm>
              <a:custGeom>
                <a:avLst/>
                <a:gdLst>
                  <a:gd name="T0" fmla="*/ 0 w 2"/>
                  <a:gd name="T1" fmla="*/ 2 w 2"/>
                  <a:gd name="T2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cubicBezTo>
                      <a:pt x="1" y="0"/>
                      <a:pt x="2" y="0"/>
                      <a:pt x="2" y="0"/>
                    </a:cubicBezTo>
                    <a:cubicBezTo>
                      <a:pt x="2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00" name="Freeform 89"/>
              <p:cNvSpPr/>
              <p:nvPr/>
            </p:nvSpPr>
            <p:spPr bwMode="auto">
              <a:xfrm>
                <a:off x="2925" y="2035"/>
                <a:ext cx="5" cy="5"/>
              </a:xfrm>
              <a:custGeom>
                <a:avLst/>
                <a:gdLst>
                  <a:gd name="T0" fmla="*/ 0 w 2"/>
                  <a:gd name="T1" fmla="*/ 0 h 2"/>
                  <a:gd name="T2" fmla="*/ 2 w 2"/>
                  <a:gd name="T3" fmla="*/ 2 h 2"/>
                  <a:gd name="T4" fmla="*/ 0 w 2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1" y="1"/>
                      <a:pt x="1" y="2"/>
                      <a:pt x="2" y="2"/>
                    </a:cubicBezTo>
                    <a:cubicBezTo>
                      <a:pt x="1" y="1"/>
                      <a:pt x="2" y="2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01" name="Freeform 90"/>
              <p:cNvSpPr/>
              <p:nvPr/>
            </p:nvSpPr>
            <p:spPr bwMode="auto">
              <a:xfrm>
                <a:off x="3676" y="2035"/>
                <a:ext cx="12" cy="5"/>
              </a:xfrm>
              <a:custGeom>
                <a:avLst/>
                <a:gdLst>
                  <a:gd name="T0" fmla="*/ 0 w 5"/>
                  <a:gd name="T1" fmla="*/ 0 h 2"/>
                  <a:gd name="T2" fmla="*/ 5 w 5"/>
                  <a:gd name="T3" fmla="*/ 2 h 2"/>
                  <a:gd name="T4" fmla="*/ 0 w 5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" h="2">
                    <a:moveTo>
                      <a:pt x="0" y="0"/>
                    </a:moveTo>
                    <a:cubicBezTo>
                      <a:pt x="2" y="2"/>
                      <a:pt x="1" y="2"/>
                      <a:pt x="5" y="2"/>
                    </a:cubicBezTo>
                    <a:cubicBezTo>
                      <a:pt x="3" y="1"/>
                      <a:pt x="3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02" name="Freeform 91"/>
              <p:cNvSpPr/>
              <p:nvPr/>
            </p:nvSpPr>
            <p:spPr bwMode="auto">
              <a:xfrm>
                <a:off x="3695" y="2035"/>
                <a:ext cx="8" cy="7"/>
              </a:xfrm>
              <a:custGeom>
                <a:avLst/>
                <a:gdLst>
                  <a:gd name="T0" fmla="*/ 0 w 3"/>
                  <a:gd name="T1" fmla="*/ 0 h 3"/>
                  <a:gd name="T2" fmla="*/ 3 w 3"/>
                  <a:gd name="T3" fmla="*/ 0 h 3"/>
                  <a:gd name="T4" fmla="*/ 0 w 3"/>
                  <a:gd name="T5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3">
                    <a:moveTo>
                      <a:pt x="0" y="0"/>
                    </a:moveTo>
                    <a:cubicBezTo>
                      <a:pt x="2" y="3"/>
                      <a:pt x="1" y="2"/>
                      <a:pt x="3" y="0"/>
                    </a:cubicBezTo>
                    <a:cubicBezTo>
                      <a:pt x="2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03" name="Freeform 92"/>
              <p:cNvSpPr/>
              <p:nvPr/>
            </p:nvSpPr>
            <p:spPr bwMode="auto">
              <a:xfrm>
                <a:off x="3726" y="2035"/>
                <a:ext cx="7" cy="10"/>
              </a:xfrm>
              <a:custGeom>
                <a:avLst/>
                <a:gdLst>
                  <a:gd name="T0" fmla="*/ 2 w 3"/>
                  <a:gd name="T1" fmla="*/ 0 h 4"/>
                  <a:gd name="T2" fmla="*/ 0 w 3"/>
                  <a:gd name="T3" fmla="*/ 4 h 4"/>
                  <a:gd name="T4" fmla="*/ 2 w 3"/>
                  <a:gd name="T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4">
                    <a:moveTo>
                      <a:pt x="2" y="0"/>
                    </a:moveTo>
                    <a:cubicBezTo>
                      <a:pt x="1" y="2"/>
                      <a:pt x="1" y="3"/>
                      <a:pt x="0" y="4"/>
                    </a:cubicBezTo>
                    <a:cubicBezTo>
                      <a:pt x="2" y="2"/>
                      <a:pt x="3" y="3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04" name="Freeform 93"/>
              <p:cNvSpPr/>
              <p:nvPr/>
            </p:nvSpPr>
            <p:spPr bwMode="auto">
              <a:xfrm>
                <a:off x="3845" y="2035"/>
                <a:ext cx="19" cy="12"/>
              </a:xfrm>
              <a:custGeom>
                <a:avLst/>
                <a:gdLst>
                  <a:gd name="T0" fmla="*/ 5 w 8"/>
                  <a:gd name="T1" fmla="*/ 0 h 5"/>
                  <a:gd name="T2" fmla="*/ 8 w 8"/>
                  <a:gd name="T3" fmla="*/ 4 h 5"/>
                  <a:gd name="T4" fmla="*/ 2 w 8"/>
                  <a:gd name="T5" fmla="*/ 4 h 5"/>
                  <a:gd name="T6" fmla="*/ 0 w 8"/>
                  <a:gd name="T7" fmla="*/ 2 h 5"/>
                  <a:gd name="T8" fmla="*/ 0 w 8"/>
                  <a:gd name="T9" fmla="*/ 1 h 5"/>
                  <a:gd name="T10" fmla="*/ 5 w 8"/>
                  <a:gd name="T11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5">
                    <a:moveTo>
                      <a:pt x="5" y="0"/>
                    </a:moveTo>
                    <a:cubicBezTo>
                      <a:pt x="8" y="2"/>
                      <a:pt x="7" y="1"/>
                      <a:pt x="8" y="4"/>
                    </a:cubicBezTo>
                    <a:cubicBezTo>
                      <a:pt x="4" y="4"/>
                      <a:pt x="2" y="5"/>
                      <a:pt x="2" y="4"/>
                    </a:cubicBezTo>
                    <a:cubicBezTo>
                      <a:pt x="1" y="4"/>
                      <a:pt x="0" y="3"/>
                      <a:pt x="0" y="2"/>
                    </a:cubicBezTo>
                    <a:cubicBezTo>
                      <a:pt x="0" y="2"/>
                      <a:pt x="0" y="2"/>
                      <a:pt x="0" y="1"/>
                    </a:cubicBezTo>
                    <a:cubicBezTo>
                      <a:pt x="1" y="1"/>
                      <a:pt x="3" y="1"/>
                      <a:pt x="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05" name="Freeform 94"/>
              <p:cNvSpPr/>
              <p:nvPr/>
            </p:nvSpPr>
            <p:spPr bwMode="auto">
              <a:xfrm>
                <a:off x="4224" y="2035"/>
                <a:ext cx="10" cy="5"/>
              </a:xfrm>
              <a:custGeom>
                <a:avLst/>
                <a:gdLst>
                  <a:gd name="T0" fmla="*/ 0 w 4"/>
                  <a:gd name="T1" fmla="*/ 0 h 2"/>
                  <a:gd name="T2" fmla="*/ 4 w 4"/>
                  <a:gd name="T3" fmla="*/ 2 h 2"/>
                  <a:gd name="T4" fmla="*/ 0 w 4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2">
                    <a:moveTo>
                      <a:pt x="0" y="0"/>
                    </a:moveTo>
                    <a:cubicBezTo>
                      <a:pt x="4" y="1"/>
                      <a:pt x="2" y="0"/>
                      <a:pt x="4" y="2"/>
                    </a:cubicBezTo>
                    <a:cubicBezTo>
                      <a:pt x="3" y="2"/>
                      <a:pt x="1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06" name="Freeform 95"/>
              <p:cNvSpPr/>
              <p:nvPr/>
            </p:nvSpPr>
            <p:spPr bwMode="auto">
              <a:xfrm>
                <a:off x="4336" y="2035"/>
                <a:ext cx="14" cy="2"/>
              </a:xfrm>
              <a:custGeom>
                <a:avLst/>
                <a:gdLst>
                  <a:gd name="T0" fmla="*/ 0 w 6"/>
                  <a:gd name="T1" fmla="*/ 0 h 1"/>
                  <a:gd name="T2" fmla="*/ 6 w 6"/>
                  <a:gd name="T3" fmla="*/ 1 h 1"/>
                  <a:gd name="T4" fmla="*/ 0 w 6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" h="1">
                    <a:moveTo>
                      <a:pt x="0" y="0"/>
                    </a:moveTo>
                    <a:cubicBezTo>
                      <a:pt x="2" y="1"/>
                      <a:pt x="4" y="1"/>
                      <a:pt x="6" y="1"/>
                    </a:cubicBezTo>
                    <a:cubicBezTo>
                      <a:pt x="4" y="1"/>
                      <a:pt x="2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07" name="Freeform 96"/>
              <p:cNvSpPr/>
              <p:nvPr/>
            </p:nvSpPr>
            <p:spPr bwMode="auto">
              <a:xfrm>
                <a:off x="3703" y="2037"/>
                <a:ext cx="7" cy="5"/>
              </a:xfrm>
              <a:custGeom>
                <a:avLst/>
                <a:gdLst>
                  <a:gd name="T0" fmla="*/ 1 w 3"/>
                  <a:gd name="T1" fmla="*/ 0 h 2"/>
                  <a:gd name="T2" fmla="*/ 0 w 3"/>
                  <a:gd name="T3" fmla="*/ 2 h 2"/>
                  <a:gd name="T4" fmla="*/ 3 w 3"/>
                  <a:gd name="T5" fmla="*/ 0 h 2"/>
                  <a:gd name="T6" fmla="*/ 1 w 3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2">
                    <a:moveTo>
                      <a:pt x="1" y="0"/>
                    </a:moveTo>
                    <a:cubicBezTo>
                      <a:pt x="1" y="1"/>
                      <a:pt x="1" y="2"/>
                      <a:pt x="0" y="2"/>
                    </a:cubicBezTo>
                    <a:cubicBezTo>
                      <a:pt x="1" y="2"/>
                      <a:pt x="2" y="1"/>
                      <a:pt x="3" y="0"/>
                    </a:cubicBezTo>
                    <a:cubicBezTo>
                      <a:pt x="3" y="0"/>
                      <a:pt x="2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08" name="Freeform 97"/>
              <p:cNvSpPr/>
              <p:nvPr/>
            </p:nvSpPr>
            <p:spPr bwMode="auto">
              <a:xfrm>
                <a:off x="3823" y="2037"/>
                <a:ext cx="15" cy="8"/>
              </a:xfrm>
              <a:custGeom>
                <a:avLst/>
                <a:gdLst>
                  <a:gd name="T0" fmla="*/ 3 w 6"/>
                  <a:gd name="T1" fmla="*/ 0 h 3"/>
                  <a:gd name="T2" fmla="*/ 6 w 6"/>
                  <a:gd name="T3" fmla="*/ 0 h 3"/>
                  <a:gd name="T4" fmla="*/ 4 w 6"/>
                  <a:gd name="T5" fmla="*/ 1 h 3"/>
                  <a:gd name="T6" fmla="*/ 4 w 6"/>
                  <a:gd name="T7" fmla="*/ 3 h 3"/>
                  <a:gd name="T8" fmla="*/ 0 w 6"/>
                  <a:gd name="T9" fmla="*/ 1 h 3"/>
                  <a:gd name="T10" fmla="*/ 3 w 6"/>
                  <a:gd name="T11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" h="3">
                    <a:moveTo>
                      <a:pt x="3" y="0"/>
                    </a:moveTo>
                    <a:cubicBezTo>
                      <a:pt x="4" y="0"/>
                      <a:pt x="5" y="0"/>
                      <a:pt x="6" y="0"/>
                    </a:cubicBezTo>
                    <a:cubicBezTo>
                      <a:pt x="5" y="1"/>
                      <a:pt x="5" y="1"/>
                      <a:pt x="4" y="1"/>
                    </a:cubicBezTo>
                    <a:cubicBezTo>
                      <a:pt x="4" y="2"/>
                      <a:pt x="4" y="3"/>
                      <a:pt x="4" y="3"/>
                    </a:cubicBezTo>
                    <a:cubicBezTo>
                      <a:pt x="3" y="3"/>
                      <a:pt x="1" y="2"/>
                      <a:pt x="0" y="1"/>
                    </a:cubicBezTo>
                    <a:cubicBezTo>
                      <a:pt x="1" y="1"/>
                      <a:pt x="2" y="1"/>
                      <a:pt x="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09" name="Freeform 98"/>
              <p:cNvSpPr/>
              <p:nvPr/>
            </p:nvSpPr>
            <p:spPr bwMode="auto">
              <a:xfrm>
                <a:off x="3954" y="2037"/>
                <a:ext cx="5" cy="3"/>
              </a:xfrm>
              <a:custGeom>
                <a:avLst/>
                <a:gdLst>
                  <a:gd name="T0" fmla="*/ 0 w 2"/>
                  <a:gd name="T1" fmla="*/ 0 h 1"/>
                  <a:gd name="T2" fmla="*/ 2 w 2"/>
                  <a:gd name="T3" fmla="*/ 0 h 1"/>
                  <a:gd name="T4" fmla="*/ 0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0" y="1"/>
                      <a:pt x="2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10" name="Freeform 99"/>
              <p:cNvSpPr/>
              <p:nvPr/>
            </p:nvSpPr>
            <p:spPr bwMode="auto">
              <a:xfrm>
                <a:off x="3816" y="2042"/>
                <a:ext cx="5" cy="7"/>
              </a:xfrm>
              <a:custGeom>
                <a:avLst/>
                <a:gdLst>
                  <a:gd name="T0" fmla="*/ 1 w 2"/>
                  <a:gd name="T1" fmla="*/ 0 h 3"/>
                  <a:gd name="T2" fmla="*/ 2 w 2"/>
                  <a:gd name="T3" fmla="*/ 3 h 3"/>
                  <a:gd name="T4" fmla="*/ 0 w 2"/>
                  <a:gd name="T5" fmla="*/ 2 h 3"/>
                  <a:gd name="T6" fmla="*/ 1 w 2"/>
                  <a:gd name="T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3">
                    <a:moveTo>
                      <a:pt x="1" y="0"/>
                    </a:moveTo>
                    <a:cubicBezTo>
                      <a:pt x="2" y="1"/>
                      <a:pt x="2" y="2"/>
                      <a:pt x="2" y="3"/>
                    </a:cubicBezTo>
                    <a:cubicBezTo>
                      <a:pt x="2" y="3"/>
                      <a:pt x="1" y="3"/>
                      <a:pt x="0" y="2"/>
                    </a:cubicBezTo>
                    <a:cubicBezTo>
                      <a:pt x="1" y="2"/>
                      <a:pt x="1" y="1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11" name="Freeform 100"/>
              <p:cNvSpPr/>
              <p:nvPr/>
            </p:nvSpPr>
            <p:spPr bwMode="auto">
              <a:xfrm>
                <a:off x="4087" y="2042"/>
                <a:ext cx="19" cy="10"/>
              </a:xfrm>
              <a:custGeom>
                <a:avLst/>
                <a:gdLst>
                  <a:gd name="T0" fmla="*/ 6 w 8"/>
                  <a:gd name="T1" fmla="*/ 0 h 4"/>
                  <a:gd name="T2" fmla="*/ 8 w 8"/>
                  <a:gd name="T3" fmla="*/ 2 h 4"/>
                  <a:gd name="T4" fmla="*/ 3 w 8"/>
                  <a:gd name="T5" fmla="*/ 4 h 4"/>
                  <a:gd name="T6" fmla="*/ 0 w 8"/>
                  <a:gd name="T7" fmla="*/ 2 h 4"/>
                  <a:gd name="T8" fmla="*/ 6 w 8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4">
                    <a:moveTo>
                      <a:pt x="6" y="0"/>
                    </a:moveTo>
                    <a:cubicBezTo>
                      <a:pt x="7" y="1"/>
                      <a:pt x="8" y="2"/>
                      <a:pt x="8" y="2"/>
                    </a:cubicBezTo>
                    <a:cubicBezTo>
                      <a:pt x="7" y="3"/>
                      <a:pt x="5" y="4"/>
                      <a:pt x="3" y="4"/>
                    </a:cubicBezTo>
                    <a:cubicBezTo>
                      <a:pt x="2" y="4"/>
                      <a:pt x="1" y="3"/>
                      <a:pt x="0" y="2"/>
                    </a:cubicBezTo>
                    <a:cubicBezTo>
                      <a:pt x="2" y="2"/>
                      <a:pt x="4" y="1"/>
                      <a:pt x="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12" name="Freeform 101"/>
              <p:cNvSpPr/>
              <p:nvPr/>
            </p:nvSpPr>
            <p:spPr bwMode="auto">
              <a:xfrm>
                <a:off x="4108" y="2042"/>
                <a:ext cx="7" cy="7"/>
              </a:xfrm>
              <a:custGeom>
                <a:avLst/>
                <a:gdLst>
                  <a:gd name="T0" fmla="*/ 0 w 3"/>
                  <a:gd name="T1" fmla="*/ 0 h 3"/>
                  <a:gd name="T2" fmla="*/ 3 w 3"/>
                  <a:gd name="T3" fmla="*/ 2 h 3"/>
                  <a:gd name="T4" fmla="*/ 3 w 3"/>
                  <a:gd name="T5" fmla="*/ 3 h 3"/>
                  <a:gd name="T6" fmla="*/ 2 w 3"/>
                  <a:gd name="T7" fmla="*/ 3 h 3"/>
                  <a:gd name="T8" fmla="*/ 0 w 3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3">
                    <a:moveTo>
                      <a:pt x="0" y="0"/>
                    </a:moveTo>
                    <a:cubicBezTo>
                      <a:pt x="1" y="1"/>
                      <a:pt x="2" y="2"/>
                      <a:pt x="3" y="2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3" y="3"/>
                      <a:pt x="2" y="3"/>
                      <a:pt x="2" y="3"/>
                    </a:cubicBezTo>
                    <a:cubicBezTo>
                      <a:pt x="1" y="2"/>
                      <a:pt x="1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13" name="Freeform 102"/>
              <p:cNvSpPr/>
              <p:nvPr/>
            </p:nvSpPr>
            <p:spPr bwMode="auto">
              <a:xfrm>
                <a:off x="4357" y="2042"/>
                <a:ext cx="2" cy="5"/>
              </a:xfrm>
              <a:custGeom>
                <a:avLst/>
                <a:gdLst>
                  <a:gd name="T0" fmla="*/ 0 w 1"/>
                  <a:gd name="T1" fmla="*/ 0 h 2"/>
                  <a:gd name="T2" fmla="*/ 1 w 1"/>
                  <a:gd name="T3" fmla="*/ 2 h 2"/>
                  <a:gd name="T4" fmla="*/ 0 w 1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cubicBezTo>
                      <a:pt x="0" y="1"/>
                      <a:pt x="0" y="2"/>
                      <a:pt x="1" y="2"/>
                    </a:cubicBezTo>
                    <a:cubicBezTo>
                      <a:pt x="0" y="2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14" name="Freeform 103"/>
              <p:cNvSpPr/>
              <p:nvPr/>
            </p:nvSpPr>
            <p:spPr bwMode="auto">
              <a:xfrm>
                <a:off x="4027" y="2045"/>
                <a:ext cx="5" cy="0"/>
              </a:xfrm>
              <a:custGeom>
                <a:avLst/>
                <a:gdLst>
                  <a:gd name="T0" fmla="*/ 0 w 2"/>
                  <a:gd name="T1" fmla="*/ 2 w 2"/>
                  <a:gd name="T2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cubicBezTo>
                      <a:pt x="0" y="0"/>
                      <a:pt x="1" y="0"/>
                      <a:pt x="2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15" name="Freeform 104"/>
              <p:cNvSpPr/>
              <p:nvPr/>
            </p:nvSpPr>
            <p:spPr bwMode="auto">
              <a:xfrm>
                <a:off x="4117" y="2045"/>
                <a:ext cx="8" cy="0"/>
              </a:xfrm>
              <a:custGeom>
                <a:avLst/>
                <a:gdLst>
                  <a:gd name="T0" fmla="*/ 0 w 3"/>
                  <a:gd name="T1" fmla="*/ 3 w 3"/>
                  <a:gd name="T2" fmla="*/ 0 w 3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3">
                    <a:moveTo>
                      <a:pt x="0" y="0"/>
                    </a:moveTo>
                    <a:cubicBezTo>
                      <a:pt x="1" y="0"/>
                      <a:pt x="2" y="0"/>
                      <a:pt x="3" y="0"/>
                    </a:cubicBezTo>
                    <a:cubicBezTo>
                      <a:pt x="2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16" name="Freeform 105"/>
              <p:cNvSpPr/>
              <p:nvPr/>
            </p:nvSpPr>
            <p:spPr bwMode="auto">
              <a:xfrm>
                <a:off x="4340" y="2045"/>
                <a:ext cx="138" cy="28"/>
              </a:xfrm>
              <a:custGeom>
                <a:avLst/>
                <a:gdLst>
                  <a:gd name="T0" fmla="*/ 13 w 58"/>
                  <a:gd name="T1" fmla="*/ 0 h 12"/>
                  <a:gd name="T2" fmla="*/ 58 w 58"/>
                  <a:gd name="T3" fmla="*/ 0 h 12"/>
                  <a:gd name="T4" fmla="*/ 55 w 58"/>
                  <a:gd name="T5" fmla="*/ 4 h 12"/>
                  <a:gd name="T6" fmla="*/ 18 w 58"/>
                  <a:gd name="T7" fmla="*/ 4 h 12"/>
                  <a:gd name="T8" fmla="*/ 16 w 58"/>
                  <a:gd name="T9" fmla="*/ 8 h 12"/>
                  <a:gd name="T10" fmla="*/ 25 w 58"/>
                  <a:gd name="T11" fmla="*/ 8 h 12"/>
                  <a:gd name="T12" fmla="*/ 21 w 58"/>
                  <a:gd name="T13" fmla="*/ 10 h 12"/>
                  <a:gd name="T14" fmla="*/ 2 w 58"/>
                  <a:gd name="T15" fmla="*/ 7 h 12"/>
                  <a:gd name="T16" fmla="*/ 0 w 58"/>
                  <a:gd name="T17" fmla="*/ 5 h 12"/>
                  <a:gd name="T18" fmla="*/ 0 w 58"/>
                  <a:gd name="T19" fmla="*/ 4 h 12"/>
                  <a:gd name="T20" fmla="*/ 13 w 58"/>
                  <a:gd name="T21" fmla="*/ 8 h 12"/>
                  <a:gd name="T22" fmla="*/ 12 w 58"/>
                  <a:gd name="T23" fmla="*/ 6 h 12"/>
                  <a:gd name="T24" fmla="*/ 13 w 58"/>
                  <a:gd name="T25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8" h="12">
                    <a:moveTo>
                      <a:pt x="13" y="0"/>
                    </a:moveTo>
                    <a:cubicBezTo>
                      <a:pt x="28" y="0"/>
                      <a:pt x="43" y="0"/>
                      <a:pt x="58" y="0"/>
                    </a:cubicBezTo>
                    <a:cubicBezTo>
                      <a:pt x="57" y="2"/>
                      <a:pt x="56" y="3"/>
                      <a:pt x="55" y="4"/>
                    </a:cubicBezTo>
                    <a:cubicBezTo>
                      <a:pt x="43" y="1"/>
                      <a:pt x="27" y="2"/>
                      <a:pt x="18" y="4"/>
                    </a:cubicBezTo>
                    <a:cubicBezTo>
                      <a:pt x="18" y="5"/>
                      <a:pt x="17" y="7"/>
                      <a:pt x="16" y="8"/>
                    </a:cubicBezTo>
                    <a:cubicBezTo>
                      <a:pt x="22" y="7"/>
                      <a:pt x="21" y="7"/>
                      <a:pt x="25" y="8"/>
                    </a:cubicBezTo>
                    <a:cubicBezTo>
                      <a:pt x="23" y="11"/>
                      <a:pt x="24" y="11"/>
                      <a:pt x="21" y="10"/>
                    </a:cubicBezTo>
                    <a:cubicBezTo>
                      <a:pt x="15" y="12"/>
                      <a:pt x="7" y="10"/>
                      <a:pt x="2" y="7"/>
                    </a:cubicBezTo>
                    <a:cubicBezTo>
                      <a:pt x="1" y="5"/>
                      <a:pt x="2" y="6"/>
                      <a:pt x="0" y="5"/>
                    </a:cubicBezTo>
                    <a:cubicBezTo>
                      <a:pt x="0" y="5"/>
                      <a:pt x="0" y="4"/>
                      <a:pt x="0" y="4"/>
                    </a:cubicBezTo>
                    <a:cubicBezTo>
                      <a:pt x="4" y="5"/>
                      <a:pt x="8" y="7"/>
                      <a:pt x="13" y="8"/>
                    </a:cubicBezTo>
                    <a:cubicBezTo>
                      <a:pt x="12" y="7"/>
                      <a:pt x="12" y="7"/>
                      <a:pt x="12" y="6"/>
                    </a:cubicBezTo>
                    <a:cubicBezTo>
                      <a:pt x="12" y="2"/>
                      <a:pt x="10" y="5"/>
                      <a:pt x="1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17" name="Freeform 106"/>
              <p:cNvSpPr/>
              <p:nvPr/>
            </p:nvSpPr>
            <p:spPr bwMode="auto">
              <a:xfrm>
                <a:off x="4490" y="2045"/>
                <a:ext cx="4" cy="7"/>
              </a:xfrm>
              <a:custGeom>
                <a:avLst/>
                <a:gdLst>
                  <a:gd name="T0" fmla="*/ 0 w 2"/>
                  <a:gd name="T1" fmla="*/ 0 h 3"/>
                  <a:gd name="T2" fmla="*/ 2 w 2"/>
                  <a:gd name="T3" fmla="*/ 0 h 3"/>
                  <a:gd name="T4" fmla="*/ 1 w 2"/>
                  <a:gd name="T5" fmla="*/ 3 h 3"/>
                  <a:gd name="T6" fmla="*/ 0 w 2"/>
                  <a:gd name="T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3">
                    <a:moveTo>
                      <a:pt x="0" y="0"/>
                    </a:moveTo>
                    <a:cubicBezTo>
                      <a:pt x="0" y="0"/>
                      <a:pt x="1" y="0"/>
                      <a:pt x="2" y="0"/>
                    </a:cubicBezTo>
                    <a:cubicBezTo>
                      <a:pt x="2" y="1"/>
                      <a:pt x="2" y="2"/>
                      <a:pt x="1" y="3"/>
                    </a:cubicBezTo>
                    <a:cubicBezTo>
                      <a:pt x="1" y="2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18" name="Freeform 107"/>
              <p:cNvSpPr/>
              <p:nvPr/>
            </p:nvSpPr>
            <p:spPr bwMode="auto">
              <a:xfrm>
                <a:off x="3724" y="2047"/>
                <a:ext cx="7" cy="5"/>
              </a:xfrm>
              <a:custGeom>
                <a:avLst/>
                <a:gdLst>
                  <a:gd name="T0" fmla="*/ 2 w 3"/>
                  <a:gd name="T1" fmla="*/ 0 h 2"/>
                  <a:gd name="T2" fmla="*/ 0 w 3"/>
                  <a:gd name="T3" fmla="*/ 1 h 2"/>
                  <a:gd name="T4" fmla="*/ 3 w 3"/>
                  <a:gd name="T5" fmla="*/ 0 h 2"/>
                  <a:gd name="T6" fmla="*/ 2 w 3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2">
                    <a:moveTo>
                      <a:pt x="2" y="0"/>
                    </a:moveTo>
                    <a:cubicBezTo>
                      <a:pt x="1" y="1"/>
                      <a:pt x="1" y="1"/>
                      <a:pt x="0" y="1"/>
                    </a:cubicBezTo>
                    <a:cubicBezTo>
                      <a:pt x="3" y="2"/>
                      <a:pt x="1" y="2"/>
                      <a:pt x="3" y="0"/>
                    </a:cubicBezTo>
                    <a:cubicBezTo>
                      <a:pt x="3" y="0"/>
                      <a:pt x="2" y="0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19" name="Freeform 108"/>
              <p:cNvSpPr/>
              <p:nvPr/>
            </p:nvSpPr>
            <p:spPr bwMode="auto">
              <a:xfrm>
                <a:off x="3750" y="2047"/>
                <a:ext cx="14" cy="7"/>
              </a:xfrm>
              <a:custGeom>
                <a:avLst/>
                <a:gdLst>
                  <a:gd name="T0" fmla="*/ 0 w 6"/>
                  <a:gd name="T1" fmla="*/ 0 h 3"/>
                  <a:gd name="T2" fmla="*/ 4 w 6"/>
                  <a:gd name="T3" fmla="*/ 3 h 3"/>
                  <a:gd name="T4" fmla="*/ 6 w 6"/>
                  <a:gd name="T5" fmla="*/ 1 h 3"/>
                  <a:gd name="T6" fmla="*/ 6 w 6"/>
                  <a:gd name="T7" fmla="*/ 0 h 3"/>
                  <a:gd name="T8" fmla="*/ 0 w 6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3">
                    <a:moveTo>
                      <a:pt x="0" y="0"/>
                    </a:moveTo>
                    <a:cubicBezTo>
                      <a:pt x="2" y="3"/>
                      <a:pt x="1" y="2"/>
                      <a:pt x="4" y="3"/>
                    </a:cubicBezTo>
                    <a:cubicBezTo>
                      <a:pt x="6" y="1"/>
                      <a:pt x="4" y="3"/>
                      <a:pt x="6" y="1"/>
                    </a:cubicBezTo>
                    <a:cubicBezTo>
                      <a:pt x="6" y="1"/>
                      <a:pt x="6" y="1"/>
                      <a:pt x="6" y="0"/>
                    </a:cubicBezTo>
                    <a:cubicBezTo>
                      <a:pt x="4" y="0"/>
                      <a:pt x="2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20" name="Freeform 109"/>
              <p:cNvSpPr/>
              <p:nvPr/>
            </p:nvSpPr>
            <p:spPr bwMode="auto">
              <a:xfrm>
                <a:off x="3771" y="2047"/>
                <a:ext cx="7" cy="10"/>
              </a:xfrm>
              <a:custGeom>
                <a:avLst/>
                <a:gdLst>
                  <a:gd name="T0" fmla="*/ 1 w 3"/>
                  <a:gd name="T1" fmla="*/ 0 h 4"/>
                  <a:gd name="T2" fmla="*/ 0 w 3"/>
                  <a:gd name="T3" fmla="*/ 4 h 4"/>
                  <a:gd name="T4" fmla="*/ 1 w 3"/>
                  <a:gd name="T5" fmla="*/ 4 h 4"/>
                  <a:gd name="T6" fmla="*/ 3 w 3"/>
                  <a:gd name="T7" fmla="*/ 2 h 4"/>
                  <a:gd name="T8" fmla="*/ 2 w 3"/>
                  <a:gd name="T9" fmla="*/ 0 h 4"/>
                  <a:gd name="T10" fmla="*/ 1 w 3"/>
                  <a:gd name="T11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" h="4">
                    <a:moveTo>
                      <a:pt x="1" y="0"/>
                    </a:moveTo>
                    <a:cubicBezTo>
                      <a:pt x="1" y="2"/>
                      <a:pt x="0" y="3"/>
                      <a:pt x="0" y="4"/>
                    </a:cubicBezTo>
                    <a:cubicBezTo>
                      <a:pt x="0" y="4"/>
                      <a:pt x="1" y="4"/>
                      <a:pt x="1" y="4"/>
                    </a:cubicBezTo>
                    <a:cubicBezTo>
                      <a:pt x="2" y="3"/>
                      <a:pt x="2" y="3"/>
                      <a:pt x="3" y="2"/>
                    </a:cubicBezTo>
                    <a:cubicBezTo>
                      <a:pt x="3" y="2"/>
                      <a:pt x="2" y="1"/>
                      <a:pt x="2" y="0"/>
                    </a:cubicBezTo>
                    <a:cubicBezTo>
                      <a:pt x="2" y="0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21" name="Freeform 110"/>
              <p:cNvSpPr/>
              <p:nvPr/>
            </p:nvSpPr>
            <p:spPr bwMode="auto">
              <a:xfrm>
                <a:off x="4480" y="2047"/>
                <a:ext cx="7" cy="0"/>
              </a:xfrm>
              <a:custGeom>
                <a:avLst/>
                <a:gdLst>
                  <a:gd name="T0" fmla="*/ 0 w 3"/>
                  <a:gd name="T1" fmla="*/ 3 w 3"/>
                  <a:gd name="T2" fmla="*/ 0 w 3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3">
                    <a:moveTo>
                      <a:pt x="0" y="0"/>
                    </a:moveTo>
                    <a:cubicBezTo>
                      <a:pt x="1" y="0"/>
                      <a:pt x="2" y="0"/>
                      <a:pt x="3" y="0"/>
                    </a:cubicBezTo>
                    <a:cubicBezTo>
                      <a:pt x="2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22" name="Freeform 111"/>
              <p:cNvSpPr/>
              <p:nvPr/>
            </p:nvSpPr>
            <p:spPr bwMode="auto">
              <a:xfrm>
                <a:off x="3731" y="2049"/>
                <a:ext cx="9" cy="10"/>
              </a:xfrm>
              <a:custGeom>
                <a:avLst/>
                <a:gdLst>
                  <a:gd name="T0" fmla="*/ 2 w 4"/>
                  <a:gd name="T1" fmla="*/ 0 h 4"/>
                  <a:gd name="T2" fmla="*/ 0 w 4"/>
                  <a:gd name="T3" fmla="*/ 4 h 4"/>
                  <a:gd name="T4" fmla="*/ 4 w 4"/>
                  <a:gd name="T5" fmla="*/ 0 h 4"/>
                  <a:gd name="T6" fmla="*/ 2 w 4"/>
                  <a:gd name="T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4">
                    <a:moveTo>
                      <a:pt x="2" y="0"/>
                    </a:moveTo>
                    <a:cubicBezTo>
                      <a:pt x="1" y="1"/>
                      <a:pt x="0" y="3"/>
                      <a:pt x="0" y="4"/>
                    </a:cubicBezTo>
                    <a:cubicBezTo>
                      <a:pt x="2" y="3"/>
                      <a:pt x="2" y="2"/>
                      <a:pt x="4" y="0"/>
                    </a:cubicBezTo>
                    <a:cubicBezTo>
                      <a:pt x="3" y="0"/>
                      <a:pt x="2" y="0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23" name="Freeform 112"/>
              <p:cNvSpPr/>
              <p:nvPr/>
            </p:nvSpPr>
            <p:spPr bwMode="auto">
              <a:xfrm>
                <a:off x="3885" y="2049"/>
                <a:ext cx="24" cy="15"/>
              </a:xfrm>
              <a:custGeom>
                <a:avLst/>
                <a:gdLst>
                  <a:gd name="T0" fmla="*/ 8 w 10"/>
                  <a:gd name="T1" fmla="*/ 0 h 6"/>
                  <a:gd name="T2" fmla="*/ 10 w 10"/>
                  <a:gd name="T3" fmla="*/ 4 h 6"/>
                  <a:gd name="T4" fmla="*/ 0 w 10"/>
                  <a:gd name="T5" fmla="*/ 6 h 6"/>
                  <a:gd name="T6" fmla="*/ 1 w 10"/>
                  <a:gd name="T7" fmla="*/ 2 h 6"/>
                  <a:gd name="T8" fmla="*/ 8 w 10"/>
                  <a:gd name="T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6">
                    <a:moveTo>
                      <a:pt x="8" y="0"/>
                    </a:moveTo>
                    <a:cubicBezTo>
                      <a:pt x="8" y="1"/>
                      <a:pt x="9" y="3"/>
                      <a:pt x="10" y="4"/>
                    </a:cubicBezTo>
                    <a:cubicBezTo>
                      <a:pt x="7" y="5"/>
                      <a:pt x="3" y="5"/>
                      <a:pt x="0" y="6"/>
                    </a:cubicBezTo>
                    <a:cubicBezTo>
                      <a:pt x="0" y="5"/>
                      <a:pt x="1" y="3"/>
                      <a:pt x="1" y="2"/>
                    </a:cubicBezTo>
                    <a:cubicBezTo>
                      <a:pt x="7" y="2"/>
                      <a:pt x="5" y="4"/>
                      <a:pt x="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24" name="Freeform 113"/>
              <p:cNvSpPr/>
              <p:nvPr/>
            </p:nvSpPr>
            <p:spPr bwMode="auto">
              <a:xfrm>
                <a:off x="4056" y="2049"/>
                <a:ext cx="7" cy="5"/>
              </a:xfrm>
              <a:custGeom>
                <a:avLst/>
                <a:gdLst>
                  <a:gd name="T0" fmla="*/ 0 w 3"/>
                  <a:gd name="T1" fmla="*/ 0 h 2"/>
                  <a:gd name="T2" fmla="*/ 3 w 3"/>
                  <a:gd name="T3" fmla="*/ 0 h 2"/>
                  <a:gd name="T4" fmla="*/ 1 w 3"/>
                  <a:gd name="T5" fmla="*/ 2 h 2"/>
                  <a:gd name="T6" fmla="*/ 0 w 3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2">
                    <a:moveTo>
                      <a:pt x="0" y="0"/>
                    </a:moveTo>
                    <a:cubicBezTo>
                      <a:pt x="1" y="0"/>
                      <a:pt x="2" y="0"/>
                      <a:pt x="3" y="0"/>
                    </a:cubicBezTo>
                    <a:cubicBezTo>
                      <a:pt x="2" y="1"/>
                      <a:pt x="2" y="1"/>
                      <a:pt x="1" y="2"/>
                    </a:cubicBezTo>
                    <a:cubicBezTo>
                      <a:pt x="1" y="1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25" name="Freeform 114"/>
              <p:cNvSpPr/>
              <p:nvPr/>
            </p:nvSpPr>
            <p:spPr bwMode="auto">
              <a:xfrm>
                <a:off x="4203" y="2049"/>
                <a:ext cx="66" cy="24"/>
              </a:xfrm>
              <a:custGeom>
                <a:avLst/>
                <a:gdLst>
                  <a:gd name="T0" fmla="*/ 8 w 28"/>
                  <a:gd name="T1" fmla="*/ 6 h 10"/>
                  <a:gd name="T2" fmla="*/ 28 w 28"/>
                  <a:gd name="T3" fmla="*/ 6 h 10"/>
                  <a:gd name="T4" fmla="*/ 27 w 28"/>
                  <a:gd name="T5" fmla="*/ 8 h 10"/>
                  <a:gd name="T6" fmla="*/ 0 w 28"/>
                  <a:gd name="T7" fmla="*/ 10 h 10"/>
                  <a:gd name="T8" fmla="*/ 0 w 28"/>
                  <a:gd name="T9" fmla="*/ 6 h 10"/>
                  <a:gd name="T10" fmla="*/ 7 w 28"/>
                  <a:gd name="T11" fmla="*/ 4 h 10"/>
                  <a:gd name="T12" fmla="*/ 0 w 28"/>
                  <a:gd name="T13" fmla="*/ 1 h 10"/>
                  <a:gd name="T14" fmla="*/ 8 w 28"/>
                  <a:gd name="T15" fmla="*/ 0 h 10"/>
                  <a:gd name="T16" fmla="*/ 8 w 28"/>
                  <a:gd name="T17" fmla="*/ 6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" h="10">
                    <a:moveTo>
                      <a:pt x="8" y="6"/>
                    </a:moveTo>
                    <a:cubicBezTo>
                      <a:pt x="15" y="6"/>
                      <a:pt x="22" y="6"/>
                      <a:pt x="28" y="6"/>
                    </a:cubicBezTo>
                    <a:cubicBezTo>
                      <a:pt x="28" y="7"/>
                      <a:pt x="28" y="7"/>
                      <a:pt x="27" y="8"/>
                    </a:cubicBezTo>
                    <a:cubicBezTo>
                      <a:pt x="14" y="8"/>
                      <a:pt x="6" y="7"/>
                      <a:pt x="0" y="10"/>
                    </a:cubicBezTo>
                    <a:cubicBezTo>
                      <a:pt x="0" y="9"/>
                      <a:pt x="0" y="7"/>
                      <a:pt x="0" y="6"/>
                    </a:cubicBezTo>
                    <a:cubicBezTo>
                      <a:pt x="4" y="6"/>
                      <a:pt x="5" y="6"/>
                      <a:pt x="7" y="4"/>
                    </a:cubicBezTo>
                    <a:cubicBezTo>
                      <a:pt x="3" y="3"/>
                      <a:pt x="2" y="5"/>
                      <a:pt x="0" y="1"/>
                    </a:cubicBezTo>
                    <a:cubicBezTo>
                      <a:pt x="4" y="2"/>
                      <a:pt x="5" y="2"/>
                      <a:pt x="8" y="0"/>
                    </a:cubicBezTo>
                    <a:cubicBezTo>
                      <a:pt x="8" y="2"/>
                      <a:pt x="8" y="4"/>
                      <a:pt x="8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26" name="Freeform 115"/>
              <p:cNvSpPr/>
              <p:nvPr/>
            </p:nvSpPr>
            <p:spPr bwMode="auto">
              <a:xfrm>
                <a:off x="4227" y="2049"/>
                <a:ext cx="4" cy="5"/>
              </a:xfrm>
              <a:custGeom>
                <a:avLst/>
                <a:gdLst>
                  <a:gd name="T0" fmla="*/ 0 w 2"/>
                  <a:gd name="T1" fmla="*/ 0 h 2"/>
                  <a:gd name="T2" fmla="*/ 2 w 2"/>
                  <a:gd name="T3" fmla="*/ 0 h 2"/>
                  <a:gd name="T4" fmla="*/ 0 w 2"/>
                  <a:gd name="T5" fmla="*/ 2 h 2"/>
                  <a:gd name="T6" fmla="*/ 0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1" y="2"/>
                      <a:pt x="2" y="1"/>
                      <a:pt x="0" y="2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27" name="Freeform 116"/>
              <p:cNvSpPr/>
              <p:nvPr/>
            </p:nvSpPr>
            <p:spPr bwMode="auto">
              <a:xfrm>
                <a:off x="3676" y="2052"/>
                <a:ext cx="5" cy="5"/>
              </a:xfrm>
              <a:custGeom>
                <a:avLst/>
                <a:gdLst>
                  <a:gd name="T0" fmla="*/ 0 w 2"/>
                  <a:gd name="T1" fmla="*/ 0 h 2"/>
                  <a:gd name="T2" fmla="*/ 2 w 2"/>
                  <a:gd name="T3" fmla="*/ 2 h 2"/>
                  <a:gd name="T4" fmla="*/ 0 w 2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1" y="2"/>
                      <a:pt x="0" y="1"/>
                      <a:pt x="2" y="2"/>
                    </a:cubicBezTo>
                    <a:cubicBezTo>
                      <a:pt x="1" y="1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28" name="Freeform 117"/>
              <p:cNvSpPr/>
              <p:nvPr/>
            </p:nvSpPr>
            <p:spPr bwMode="auto">
              <a:xfrm>
                <a:off x="3693" y="2052"/>
                <a:ext cx="2" cy="2"/>
              </a:xfrm>
              <a:custGeom>
                <a:avLst/>
                <a:gdLst>
                  <a:gd name="T0" fmla="*/ 0 w 1"/>
                  <a:gd name="T1" fmla="*/ 0 h 1"/>
                  <a:gd name="T2" fmla="*/ 1 w 1"/>
                  <a:gd name="T3" fmla="*/ 1 h 1"/>
                  <a:gd name="T4" fmla="*/ 0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1" y="1"/>
                      <a:pt x="1" y="1"/>
                    </a:cubicBezTo>
                    <a:cubicBezTo>
                      <a:pt x="1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29" name="Freeform 118"/>
              <p:cNvSpPr/>
              <p:nvPr/>
            </p:nvSpPr>
            <p:spPr bwMode="auto">
              <a:xfrm>
                <a:off x="3933" y="2052"/>
                <a:ext cx="21" cy="9"/>
              </a:xfrm>
              <a:custGeom>
                <a:avLst/>
                <a:gdLst>
                  <a:gd name="T0" fmla="*/ 0 w 9"/>
                  <a:gd name="T1" fmla="*/ 0 h 4"/>
                  <a:gd name="T2" fmla="*/ 9 w 9"/>
                  <a:gd name="T3" fmla="*/ 1 h 4"/>
                  <a:gd name="T4" fmla="*/ 9 w 9"/>
                  <a:gd name="T5" fmla="*/ 2 h 4"/>
                  <a:gd name="T6" fmla="*/ 0 w 9"/>
                  <a:gd name="T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" h="4">
                    <a:moveTo>
                      <a:pt x="0" y="0"/>
                    </a:moveTo>
                    <a:cubicBezTo>
                      <a:pt x="3" y="0"/>
                      <a:pt x="6" y="1"/>
                      <a:pt x="9" y="1"/>
                    </a:cubicBezTo>
                    <a:cubicBezTo>
                      <a:pt x="9" y="1"/>
                      <a:pt x="9" y="2"/>
                      <a:pt x="9" y="2"/>
                    </a:cubicBezTo>
                    <a:cubicBezTo>
                      <a:pt x="3" y="2"/>
                      <a:pt x="2" y="4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30" name="Freeform 119"/>
              <p:cNvSpPr/>
              <p:nvPr/>
            </p:nvSpPr>
            <p:spPr bwMode="auto">
              <a:xfrm>
                <a:off x="4122" y="2052"/>
                <a:ext cx="5" cy="5"/>
              </a:xfrm>
              <a:custGeom>
                <a:avLst/>
                <a:gdLst>
                  <a:gd name="T0" fmla="*/ 1 w 2"/>
                  <a:gd name="T1" fmla="*/ 0 h 2"/>
                  <a:gd name="T2" fmla="*/ 2 w 2"/>
                  <a:gd name="T3" fmla="*/ 2 h 2"/>
                  <a:gd name="T4" fmla="*/ 0 w 2"/>
                  <a:gd name="T5" fmla="*/ 2 h 2"/>
                  <a:gd name="T6" fmla="*/ 1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1" y="0"/>
                    </a:moveTo>
                    <a:cubicBezTo>
                      <a:pt x="1" y="1"/>
                      <a:pt x="2" y="1"/>
                      <a:pt x="2" y="2"/>
                    </a:cubicBezTo>
                    <a:cubicBezTo>
                      <a:pt x="1" y="2"/>
                      <a:pt x="1" y="2"/>
                      <a:pt x="0" y="2"/>
                    </a:cubicBezTo>
                    <a:cubicBezTo>
                      <a:pt x="0" y="1"/>
                      <a:pt x="1" y="1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31" name="Freeform 120"/>
              <p:cNvSpPr/>
              <p:nvPr/>
            </p:nvSpPr>
            <p:spPr bwMode="auto">
              <a:xfrm>
                <a:off x="4355" y="2052"/>
                <a:ext cx="7" cy="7"/>
              </a:xfrm>
              <a:custGeom>
                <a:avLst/>
                <a:gdLst>
                  <a:gd name="T0" fmla="*/ 0 w 3"/>
                  <a:gd name="T1" fmla="*/ 0 h 3"/>
                  <a:gd name="T2" fmla="*/ 3 w 3"/>
                  <a:gd name="T3" fmla="*/ 2 h 3"/>
                  <a:gd name="T4" fmla="*/ 3 w 3"/>
                  <a:gd name="T5" fmla="*/ 3 h 3"/>
                  <a:gd name="T6" fmla="*/ 0 w 3"/>
                  <a:gd name="T7" fmla="*/ 3 h 3"/>
                  <a:gd name="T8" fmla="*/ 0 w 3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3">
                    <a:moveTo>
                      <a:pt x="0" y="0"/>
                    </a:moveTo>
                    <a:cubicBezTo>
                      <a:pt x="1" y="1"/>
                      <a:pt x="2" y="1"/>
                      <a:pt x="3" y="2"/>
                    </a:cubicBezTo>
                    <a:cubicBezTo>
                      <a:pt x="3" y="2"/>
                      <a:pt x="3" y="3"/>
                      <a:pt x="3" y="3"/>
                    </a:cubicBezTo>
                    <a:cubicBezTo>
                      <a:pt x="2" y="3"/>
                      <a:pt x="1" y="3"/>
                      <a:pt x="0" y="3"/>
                    </a:cubicBezTo>
                    <a:cubicBezTo>
                      <a:pt x="0" y="2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32" name="Freeform 121"/>
              <p:cNvSpPr/>
              <p:nvPr/>
            </p:nvSpPr>
            <p:spPr bwMode="auto">
              <a:xfrm>
                <a:off x="4494" y="2052"/>
                <a:ext cx="10" cy="5"/>
              </a:xfrm>
              <a:custGeom>
                <a:avLst/>
                <a:gdLst>
                  <a:gd name="T0" fmla="*/ 0 w 4"/>
                  <a:gd name="T1" fmla="*/ 0 h 2"/>
                  <a:gd name="T2" fmla="*/ 4 w 4"/>
                  <a:gd name="T3" fmla="*/ 0 h 2"/>
                  <a:gd name="T4" fmla="*/ 4 w 4"/>
                  <a:gd name="T5" fmla="*/ 2 h 2"/>
                  <a:gd name="T6" fmla="*/ 0 w 4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2">
                    <a:moveTo>
                      <a:pt x="0" y="0"/>
                    </a:moveTo>
                    <a:cubicBezTo>
                      <a:pt x="2" y="0"/>
                      <a:pt x="3" y="0"/>
                      <a:pt x="4" y="0"/>
                    </a:cubicBezTo>
                    <a:cubicBezTo>
                      <a:pt x="4" y="1"/>
                      <a:pt x="4" y="1"/>
                      <a:pt x="4" y="2"/>
                    </a:cubicBezTo>
                    <a:cubicBezTo>
                      <a:pt x="1" y="1"/>
                      <a:pt x="2" y="2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33" name="Freeform 122"/>
              <p:cNvSpPr/>
              <p:nvPr/>
            </p:nvSpPr>
            <p:spPr bwMode="auto">
              <a:xfrm>
                <a:off x="3786" y="2054"/>
                <a:ext cx="9" cy="5"/>
              </a:xfrm>
              <a:custGeom>
                <a:avLst/>
                <a:gdLst>
                  <a:gd name="T0" fmla="*/ 0 w 4"/>
                  <a:gd name="T1" fmla="*/ 0 h 2"/>
                  <a:gd name="T2" fmla="*/ 4 w 4"/>
                  <a:gd name="T3" fmla="*/ 1 h 2"/>
                  <a:gd name="T4" fmla="*/ 0 w 4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2">
                    <a:moveTo>
                      <a:pt x="0" y="0"/>
                    </a:moveTo>
                    <a:cubicBezTo>
                      <a:pt x="2" y="2"/>
                      <a:pt x="1" y="2"/>
                      <a:pt x="4" y="1"/>
                    </a:cubicBezTo>
                    <a:cubicBezTo>
                      <a:pt x="2" y="1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34" name="Freeform 123"/>
              <p:cNvSpPr/>
              <p:nvPr/>
            </p:nvSpPr>
            <p:spPr bwMode="auto">
              <a:xfrm>
                <a:off x="3921" y="2054"/>
                <a:ext cx="2" cy="5"/>
              </a:xfrm>
              <a:custGeom>
                <a:avLst/>
                <a:gdLst>
                  <a:gd name="T0" fmla="*/ 0 w 1"/>
                  <a:gd name="T1" fmla="*/ 0 h 2"/>
                  <a:gd name="T2" fmla="*/ 1 w 1"/>
                  <a:gd name="T3" fmla="*/ 2 h 2"/>
                  <a:gd name="T4" fmla="*/ 0 w 1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cubicBezTo>
                      <a:pt x="1" y="1"/>
                      <a:pt x="1" y="1"/>
                      <a:pt x="1" y="2"/>
                    </a:cubicBezTo>
                    <a:cubicBezTo>
                      <a:pt x="1" y="1"/>
                      <a:pt x="1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35" name="Freeform 124"/>
              <p:cNvSpPr/>
              <p:nvPr/>
            </p:nvSpPr>
            <p:spPr bwMode="auto">
              <a:xfrm>
                <a:off x="4094" y="2054"/>
                <a:ext cx="7" cy="0"/>
              </a:xfrm>
              <a:custGeom>
                <a:avLst/>
                <a:gdLst>
                  <a:gd name="T0" fmla="*/ 0 w 3"/>
                  <a:gd name="T1" fmla="*/ 3 w 3"/>
                  <a:gd name="T2" fmla="*/ 0 w 3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3">
                    <a:moveTo>
                      <a:pt x="0" y="0"/>
                    </a:moveTo>
                    <a:cubicBezTo>
                      <a:pt x="1" y="0"/>
                      <a:pt x="2" y="0"/>
                      <a:pt x="3" y="0"/>
                    </a:cubicBezTo>
                    <a:cubicBezTo>
                      <a:pt x="2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36" name="Freeform 125"/>
              <p:cNvSpPr/>
              <p:nvPr/>
            </p:nvSpPr>
            <p:spPr bwMode="auto">
              <a:xfrm>
                <a:off x="4108" y="2054"/>
                <a:ext cx="7" cy="7"/>
              </a:xfrm>
              <a:custGeom>
                <a:avLst/>
                <a:gdLst>
                  <a:gd name="T0" fmla="*/ 0 w 3"/>
                  <a:gd name="T1" fmla="*/ 0 h 3"/>
                  <a:gd name="T2" fmla="*/ 3 w 3"/>
                  <a:gd name="T3" fmla="*/ 3 h 3"/>
                  <a:gd name="T4" fmla="*/ 0 w 3"/>
                  <a:gd name="T5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3">
                    <a:moveTo>
                      <a:pt x="0" y="0"/>
                    </a:moveTo>
                    <a:cubicBezTo>
                      <a:pt x="2" y="1"/>
                      <a:pt x="2" y="1"/>
                      <a:pt x="3" y="3"/>
                    </a:cubicBezTo>
                    <a:cubicBezTo>
                      <a:pt x="1" y="2"/>
                      <a:pt x="2" y="2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37" name="Freeform 126"/>
              <p:cNvSpPr/>
              <p:nvPr/>
            </p:nvSpPr>
            <p:spPr bwMode="auto">
              <a:xfrm>
                <a:off x="4186" y="2054"/>
                <a:ext cx="5" cy="0"/>
              </a:xfrm>
              <a:custGeom>
                <a:avLst/>
                <a:gdLst>
                  <a:gd name="T0" fmla="*/ 0 w 2"/>
                  <a:gd name="T1" fmla="*/ 2 w 2"/>
                  <a:gd name="T2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cubicBezTo>
                      <a:pt x="0" y="0"/>
                      <a:pt x="1" y="0"/>
                      <a:pt x="2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38" name="Freeform 127"/>
              <p:cNvSpPr/>
              <p:nvPr/>
            </p:nvSpPr>
            <p:spPr bwMode="auto">
              <a:xfrm>
                <a:off x="3703" y="2057"/>
                <a:ext cx="7" cy="4"/>
              </a:xfrm>
              <a:custGeom>
                <a:avLst/>
                <a:gdLst>
                  <a:gd name="T0" fmla="*/ 0 w 3"/>
                  <a:gd name="T1" fmla="*/ 0 h 2"/>
                  <a:gd name="T2" fmla="*/ 3 w 3"/>
                  <a:gd name="T3" fmla="*/ 0 h 2"/>
                  <a:gd name="T4" fmla="*/ 0 w 3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2">
                    <a:moveTo>
                      <a:pt x="0" y="0"/>
                    </a:moveTo>
                    <a:cubicBezTo>
                      <a:pt x="3" y="2"/>
                      <a:pt x="0" y="1"/>
                      <a:pt x="3" y="0"/>
                    </a:cubicBezTo>
                    <a:cubicBezTo>
                      <a:pt x="2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39" name="Freeform 128"/>
              <p:cNvSpPr/>
              <p:nvPr/>
            </p:nvSpPr>
            <p:spPr bwMode="auto">
              <a:xfrm>
                <a:off x="3871" y="2057"/>
                <a:ext cx="5" cy="7"/>
              </a:xfrm>
              <a:custGeom>
                <a:avLst/>
                <a:gdLst>
                  <a:gd name="T0" fmla="*/ 0 w 2"/>
                  <a:gd name="T1" fmla="*/ 0 h 3"/>
                  <a:gd name="T2" fmla="*/ 2 w 2"/>
                  <a:gd name="T3" fmla="*/ 2 h 3"/>
                  <a:gd name="T4" fmla="*/ 1 w 2"/>
                  <a:gd name="T5" fmla="*/ 3 h 3"/>
                  <a:gd name="T6" fmla="*/ 0 w 2"/>
                  <a:gd name="T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3">
                    <a:moveTo>
                      <a:pt x="0" y="0"/>
                    </a:moveTo>
                    <a:cubicBezTo>
                      <a:pt x="1" y="1"/>
                      <a:pt x="2" y="1"/>
                      <a:pt x="2" y="2"/>
                    </a:cubicBezTo>
                    <a:cubicBezTo>
                      <a:pt x="2" y="2"/>
                      <a:pt x="2" y="3"/>
                      <a:pt x="1" y="3"/>
                    </a:cubicBezTo>
                    <a:cubicBezTo>
                      <a:pt x="1" y="2"/>
                      <a:pt x="1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40" name="Freeform 129"/>
              <p:cNvSpPr/>
              <p:nvPr/>
            </p:nvSpPr>
            <p:spPr bwMode="auto">
              <a:xfrm>
                <a:off x="4103" y="2057"/>
                <a:ext cx="3" cy="4"/>
              </a:xfrm>
              <a:custGeom>
                <a:avLst/>
                <a:gdLst>
                  <a:gd name="T0" fmla="*/ 0 w 1"/>
                  <a:gd name="T1" fmla="*/ 0 h 2"/>
                  <a:gd name="T2" fmla="*/ 1 w 1"/>
                  <a:gd name="T3" fmla="*/ 2 h 2"/>
                  <a:gd name="T4" fmla="*/ 0 w 1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cubicBezTo>
                      <a:pt x="1" y="1"/>
                      <a:pt x="1" y="1"/>
                      <a:pt x="1" y="2"/>
                    </a:cubicBezTo>
                    <a:cubicBezTo>
                      <a:pt x="1" y="1"/>
                      <a:pt x="1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41" name="Freeform 130"/>
              <p:cNvSpPr/>
              <p:nvPr/>
            </p:nvSpPr>
            <p:spPr bwMode="auto">
              <a:xfrm>
                <a:off x="3757" y="2059"/>
                <a:ext cx="5" cy="5"/>
              </a:xfrm>
              <a:custGeom>
                <a:avLst/>
                <a:gdLst>
                  <a:gd name="T0" fmla="*/ 0 w 2"/>
                  <a:gd name="T1" fmla="*/ 0 h 2"/>
                  <a:gd name="T2" fmla="*/ 2 w 2"/>
                  <a:gd name="T3" fmla="*/ 2 h 2"/>
                  <a:gd name="T4" fmla="*/ 0 w 2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1" y="1"/>
                      <a:pt x="2" y="1"/>
                      <a:pt x="2" y="2"/>
                    </a:cubicBezTo>
                    <a:cubicBezTo>
                      <a:pt x="1" y="0"/>
                      <a:pt x="2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42" name="Freeform 131"/>
              <p:cNvSpPr/>
              <p:nvPr/>
            </p:nvSpPr>
            <p:spPr bwMode="auto">
              <a:xfrm>
                <a:off x="3776" y="2059"/>
                <a:ext cx="7" cy="5"/>
              </a:xfrm>
              <a:custGeom>
                <a:avLst/>
                <a:gdLst>
                  <a:gd name="T0" fmla="*/ 1 w 3"/>
                  <a:gd name="T1" fmla="*/ 0 h 2"/>
                  <a:gd name="T2" fmla="*/ 0 w 3"/>
                  <a:gd name="T3" fmla="*/ 2 h 2"/>
                  <a:gd name="T4" fmla="*/ 3 w 3"/>
                  <a:gd name="T5" fmla="*/ 0 h 2"/>
                  <a:gd name="T6" fmla="*/ 1 w 3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2">
                    <a:moveTo>
                      <a:pt x="1" y="0"/>
                    </a:moveTo>
                    <a:cubicBezTo>
                      <a:pt x="1" y="1"/>
                      <a:pt x="0" y="1"/>
                      <a:pt x="0" y="2"/>
                    </a:cubicBezTo>
                    <a:cubicBezTo>
                      <a:pt x="3" y="1"/>
                      <a:pt x="1" y="2"/>
                      <a:pt x="3" y="0"/>
                    </a:cubicBezTo>
                    <a:cubicBezTo>
                      <a:pt x="2" y="0"/>
                      <a:pt x="2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43" name="Freeform 132"/>
              <p:cNvSpPr/>
              <p:nvPr/>
            </p:nvSpPr>
            <p:spPr bwMode="auto">
              <a:xfrm>
                <a:off x="3985" y="2059"/>
                <a:ext cx="31" cy="22"/>
              </a:xfrm>
              <a:custGeom>
                <a:avLst/>
                <a:gdLst>
                  <a:gd name="T0" fmla="*/ 6 w 13"/>
                  <a:gd name="T1" fmla="*/ 0 h 9"/>
                  <a:gd name="T2" fmla="*/ 0 w 13"/>
                  <a:gd name="T3" fmla="*/ 1 h 9"/>
                  <a:gd name="T4" fmla="*/ 1 w 13"/>
                  <a:gd name="T5" fmla="*/ 4 h 9"/>
                  <a:gd name="T6" fmla="*/ 5 w 13"/>
                  <a:gd name="T7" fmla="*/ 8 h 9"/>
                  <a:gd name="T8" fmla="*/ 7 w 13"/>
                  <a:gd name="T9" fmla="*/ 4 h 9"/>
                  <a:gd name="T10" fmla="*/ 10 w 13"/>
                  <a:gd name="T11" fmla="*/ 9 h 9"/>
                  <a:gd name="T12" fmla="*/ 9 w 13"/>
                  <a:gd name="T13" fmla="*/ 4 h 9"/>
                  <a:gd name="T14" fmla="*/ 13 w 13"/>
                  <a:gd name="T15" fmla="*/ 1 h 9"/>
                  <a:gd name="T16" fmla="*/ 6 w 13"/>
                  <a:gd name="T17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" h="9">
                    <a:moveTo>
                      <a:pt x="6" y="0"/>
                    </a:moveTo>
                    <a:cubicBezTo>
                      <a:pt x="4" y="2"/>
                      <a:pt x="5" y="1"/>
                      <a:pt x="0" y="1"/>
                    </a:cubicBezTo>
                    <a:cubicBezTo>
                      <a:pt x="1" y="2"/>
                      <a:pt x="1" y="3"/>
                      <a:pt x="1" y="4"/>
                    </a:cubicBezTo>
                    <a:cubicBezTo>
                      <a:pt x="2" y="6"/>
                      <a:pt x="0" y="7"/>
                      <a:pt x="5" y="8"/>
                    </a:cubicBezTo>
                    <a:cubicBezTo>
                      <a:pt x="6" y="4"/>
                      <a:pt x="5" y="6"/>
                      <a:pt x="7" y="4"/>
                    </a:cubicBezTo>
                    <a:cubicBezTo>
                      <a:pt x="7" y="7"/>
                      <a:pt x="6" y="6"/>
                      <a:pt x="10" y="9"/>
                    </a:cubicBezTo>
                    <a:cubicBezTo>
                      <a:pt x="8" y="5"/>
                      <a:pt x="7" y="8"/>
                      <a:pt x="9" y="4"/>
                    </a:cubicBezTo>
                    <a:cubicBezTo>
                      <a:pt x="13" y="3"/>
                      <a:pt x="11" y="4"/>
                      <a:pt x="13" y="1"/>
                    </a:cubicBezTo>
                    <a:cubicBezTo>
                      <a:pt x="7" y="2"/>
                      <a:pt x="12" y="1"/>
                      <a:pt x="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44" name="Freeform 133"/>
              <p:cNvSpPr/>
              <p:nvPr/>
            </p:nvSpPr>
            <p:spPr bwMode="auto">
              <a:xfrm>
                <a:off x="3740" y="2061"/>
                <a:ext cx="10" cy="12"/>
              </a:xfrm>
              <a:custGeom>
                <a:avLst/>
                <a:gdLst>
                  <a:gd name="T0" fmla="*/ 2 w 4"/>
                  <a:gd name="T1" fmla="*/ 0 h 5"/>
                  <a:gd name="T2" fmla="*/ 0 w 4"/>
                  <a:gd name="T3" fmla="*/ 5 h 5"/>
                  <a:gd name="T4" fmla="*/ 4 w 4"/>
                  <a:gd name="T5" fmla="*/ 1 h 5"/>
                  <a:gd name="T6" fmla="*/ 2 w 4"/>
                  <a:gd name="T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5">
                    <a:moveTo>
                      <a:pt x="2" y="0"/>
                    </a:moveTo>
                    <a:cubicBezTo>
                      <a:pt x="1" y="2"/>
                      <a:pt x="0" y="3"/>
                      <a:pt x="0" y="5"/>
                    </a:cubicBezTo>
                    <a:cubicBezTo>
                      <a:pt x="2" y="3"/>
                      <a:pt x="2" y="3"/>
                      <a:pt x="4" y="1"/>
                    </a:cubicBezTo>
                    <a:cubicBezTo>
                      <a:pt x="3" y="1"/>
                      <a:pt x="2" y="0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45" name="Freeform 134"/>
              <p:cNvSpPr/>
              <p:nvPr/>
            </p:nvSpPr>
            <p:spPr bwMode="auto">
              <a:xfrm>
                <a:off x="4272" y="2061"/>
                <a:ext cx="14" cy="8"/>
              </a:xfrm>
              <a:custGeom>
                <a:avLst/>
                <a:gdLst>
                  <a:gd name="T0" fmla="*/ 2 w 6"/>
                  <a:gd name="T1" fmla="*/ 0 h 3"/>
                  <a:gd name="T2" fmla="*/ 6 w 6"/>
                  <a:gd name="T3" fmla="*/ 1 h 3"/>
                  <a:gd name="T4" fmla="*/ 6 w 6"/>
                  <a:gd name="T5" fmla="*/ 2 h 3"/>
                  <a:gd name="T6" fmla="*/ 2 w 6"/>
                  <a:gd name="T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3">
                    <a:moveTo>
                      <a:pt x="2" y="0"/>
                    </a:moveTo>
                    <a:cubicBezTo>
                      <a:pt x="4" y="0"/>
                      <a:pt x="5" y="1"/>
                      <a:pt x="6" y="1"/>
                    </a:cubicBezTo>
                    <a:cubicBezTo>
                      <a:pt x="6" y="1"/>
                      <a:pt x="6" y="2"/>
                      <a:pt x="6" y="2"/>
                    </a:cubicBezTo>
                    <a:cubicBezTo>
                      <a:pt x="3" y="2"/>
                      <a:pt x="0" y="3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46" name="Freeform 135"/>
              <p:cNvSpPr/>
              <p:nvPr/>
            </p:nvSpPr>
            <p:spPr bwMode="auto">
              <a:xfrm>
                <a:off x="2863" y="2064"/>
                <a:ext cx="5" cy="5"/>
              </a:xfrm>
              <a:custGeom>
                <a:avLst/>
                <a:gdLst>
                  <a:gd name="T0" fmla="*/ 1 w 2"/>
                  <a:gd name="T1" fmla="*/ 0 h 2"/>
                  <a:gd name="T2" fmla="*/ 2 w 2"/>
                  <a:gd name="T3" fmla="*/ 2 h 2"/>
                  <a:gd name="T4" fmla="*/ 0 w 2"/>
                  <a:gd name="T5" fmla="*/ 2 h 2"/>
                  <a:gd name="T6" fmla="*/ 1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1" y="0"/>
                    </a:moveTo>
                    <a:cubicBezTo>
                      <a:pt x="1" y="1"/>
                      <a:pt x="2" y="1"/>
                      <a:pt x="2" y="2"/>
                    </a:cubicBezTo>
                    <a:cubicBezTo>
                      <a:pt x="1" y="2"/>
                      <a:pt x="1" y="2"/>
                      <a:pt x="0" y="2"/>
                    </a:cubicBezTo>
                    <a:cubicBezTo>
                      <a:pt x="0" y="1"/>
                      <a:pt x="1" y="1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47" name="Freeform 136"/>
              <p:cNvSpPr/>
              <p:nvPr/>
            </p:nvSpPr>
            <p:spPr bwMode="auto">
              <a:xfrm>
                <a:off x="2901" y="2064"/>
                <a:ext cx="7" cy="5"/>
              </a:xfrm>
              <a:custGeom>
                <a:avLst/>
                <a:gdLst>
                  <a:gd name="T0" fmla="*/ 0 w 3"/>
                  <a:gd name="T1" fmla="*/ 0 h 2"/>
                  <a:gd name="T2" fmla="*/ 3 w 3"/>
                  <a:gd name="T3" fmla="*/ 2 h 2"/>
                  <a:gd name="T4" fmla="*/ 0 w 3"/>
                  <a:gd name="T5" fmla="*/ 2 h 2"/>
                  <a:gd name="T6" fmla="*/ 0 w 3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2">
                    <a:moveTo>
                      <a:pt x="0" y="0"/>
                    </a:moveTo>
                    <a:cubicBezTo>
                      <a:pt x="1" y="1"/>
                      <a:pt x="2" y="1"/>
                      <a:pt x="3" y="2"/>
                    </a:cubicBezTo>
                    <a:cubicBezTo>
                      <a:pt x="2" y="2"/>
                      <a:pt x="1" y="2"/>
                      <a:pt x="0" y="2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48" name="Freeform 137"/>
              <p:cNvSpPr/>
              <p:nvPr/>
            </p:nvSpPr>
            <p:spPr bwMode="auto">
              <a:xfrm>
                <a:off x="3807" y="2064"/>
                <a:ext cx="5" cy="2"/>
              </a:xfrm>
              <a:custGeom>
                <a:avLst/>
                <a:gdLst>
                  <a:gd name="T0" fmla="*/ 0 w 2"/>
                  <a:gd name="T1" fmla="*/ 0 h 1"/>
                  <a:gd name="T2" fmla="*/ 2 w 2"/>
                  <a:gd name="T3" fmla="*/ 1 h 1"/>
                  <a:gd name="T4" fmla="*/ 0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cubicBezTo>
                      <a:pt x="0" y="0"/>
                      <a:pt x="1" y="1"/>
                      <a:pt x="2" y="1"/>
                    </a:cubicBezTo>
                    <a:cubicBezTo>
                      <a:pt x="1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49" name="Freeform 138"/>
              <p:cNvSpPr/>
              <p:nvPr/>
            </p:nvSpPr>
            <p:spPr bwMode="auto">
              <a:xfrm>
                <a:off x="4177" y="2064"/>
                <a:ext cx="9" cy="12"/>
              </a:xfrm>
              <a:custGeom>
                <a:avLst/>
                <a:gdLst>
                  <a:gd name="T0" fmla="*/ 1 w 4"/>
                  <a:gd name="T1" fmla="*/ 0 h 5"/>
                  <a:gd name="T2" fmla="*/ 4 w 4"/>
                  <a:gd name="T3" fmla="*/ 0 h 5"/>
                  <a:gd name="T4" fmla="*/ 4 w 4"/>
                  <a:gd name="T5" fmla="*/ 4 h 5"/>
                  <a:gd name="T6" fmla="*/ 2 w 4"/>
                  <a:gd name="T7" fmla="*/ 5 h 5"/>
                  <a:gd name="T8" fmla="*/ 2 w 4"/>
                  <a:gd name="T9" fmla="*/ 3 h 5"/>
                  <a:gd name="T10" fmla="*/ 1 w 4"/>
                  <a:gd name="T11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5">
                    <a:moveTo>
                      <a:pt x="1" y="0"/>
                    </a:moveTo>
                    <a:cubicBezTo>
                      <a:pt x="2" y="0"/>
                      <a:pt x="3" y="0"/>
                      <a:pt x="4" y="0"/>
                    </a:cubicBezTo>
                    <a:cubicBezTo>
                      <a:pt x="4" y="1"/>
                      <a:pt x="4" y="3"/>
                      <a:pt x="4" y="4"/>
                    </a:cubicBezTo>
                    <a:cubicBezTo>
                      <a:pt x="3" y="4"/>
                      <a:pt x="3" y="4"/>
                      <a:pt x="2" y="5"/>
                    </a:cubicBezTo>
                    <a:cubicBezTo>
                      <a:pt x="2" y="4"/>
                      <a:pt x="2" y="3"/>
                      <a:pt x="2" y="3"/>
                    </a:cubicBezTo>
                    <a:cubicBezTo>
                      <a:pt x="0" y="1"/>
                      <a:pt x="1" y="3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50" name="Freeform 139"/>
              <p:cNvSpPr/>
              <p:nvPr/>
            </p:nvSpPr>
            <p:spPr bwMode="auto">
              <a:xfrm>
                <a:off x="4345" y="2064"/>
                <a:ext cx="5" cy="7"/>
              </a:xfrm>
              <a:custGeom>
                <a:avLst/>
                <a:gdLst>
                  <a:gd name="T0" fmla="*/ 0 w 2"/>
                  <a:gd name="T1" fmla="*/ 0 h 3"/>
                  <a:gd name="T2" fmla="*/ 2 w 2"/>
                  <a:gd name="T3" fmla="*/ 2 h 3"/>
                  <a:gd name="T4" fmla="*/ 1 w 2"/>
                  <a:gd name="T5" fmla="*/ 3 h 3"/>
                  <a:gd name="T6" fmla="*/ 0 w 2"/>
                  <a:gd name="T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3">
                    <a:moveTo>
                      <a:pt x="0" y="0"/>
                    </a:moveTo>
                    <a:cubicBezTo>
                      <a:pt x="1" y="1"/>
                      <a:pt x="1" y="1"/>
                      <a:pt x="2" y="2"/>
                    </a:cubicBezTo>
                    <a:cubicBezTo>
                      <a:pt x="2" y="2"/>
                      <a:pt x="1" y="3"/>
                      <a:pt x="1" y="3"/>
                    </a:cubicBezTo>
                    <a:cubicBezTo>
                      <a:pt x="1" y="2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51" name="Freeform 140"/>
              <p:cNvSpPr/>
              <p:nvPr/>
            </p:nvSpPr>
            <p:spPr bwMode="auto">
              <a:xfrm>
                <a:off x="4404" y="2064"/>
                <a:ext cx="7" cy="5"/>
              </a:xfrm>
              <a:custGeom>
                <a:avLst/>
                <a:gdLst>
                  <a:gd name="T0" fmla="*/ 0 w 3"/>
                  <a:gd name="T1" fmla="*/ 0 h 2"/>
                  <a:gd name="T2" fmla="*/ 3 w 3"/>
                  <a:gd name="T3" fmla="*/ 2 h 2"/>
                  <a:gd name="T4" fmla="*/ 0 w 3"/>
                  <a:gd name="T5" fmla="*/ 2 h 2"/>
                  <a:gd name="T6" fmla="*/ 0 w 3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2">
                    <a:moveTo>
                      <a:pt x="0" y="0"/>
                    </a:moveTo>
                    <a:cubicBezTo>
                      <a:pt x="1" y="1"/>
                      <a:pt x="2" y="1"/>
                      <a:pt x="3" y="2"/>
                    </a:cubicBezTo>
                    <a:cubicBezTo>
                      <a:pt x="2" y="2"/>
                      <a:pt x="1" y="2"/>
                      <a:pt x="0" y="2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52" name="Freeform 141"/>
              <p:cNvSpPr/>
              <p:nvPr/>
            </p:nvSpPr>
            <p:spPr bwMode="auto">
              <a:xfrm>
                <a:off x="4449" y="2064"/>
                <a:ext cx="5" cy="7"/>
              </a:xfrm>
              <a:custGeom>
                <a:avLst/>
                <a:gdLst>
                  <a:gd name="T0" fmla="*/ 0 w 2"/>
                  <a:gd name="T1" fmla="*/ 0 h 3"/>
                  <a:gd name="T2" fmla="*/ 2 w 2"/>
                  <a:gd name="T3" fmla="*/ 0 h 3"/>
                  <a:gd name="T4" fmla="*/ 1 w 2"/>
                  <a:gd name="T5" fmla="*/ 3 h 3"/>
                  <a:gd name="T6" fmla="*/ 0 w 2"/>
                  <a:gd name="T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3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1"/>
                      <a:pt x="1" y="2"/>
                      <a:pt x="1" y="3"/>
                    </a:cubicBezTo>
                    <a:cubicBezTo>
                      <a:pt x="1" y="2"/>
                      <a:pt x="1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53" name="Freeform 142"/>
              <p:cNvSpPr/>
              <p:nvPr/>
            </p:nvSpPr>
            <p:spPr bwMode="auto">
              <a:xfrm>
                <a:off x="4502" y="2064"/>
                <a:ext cx="7" cy="0"/>
              </a:xfrm>
              <a:custGeom>
                <a:avLst/>
                <a:gdLst>
                  <a:gd name="T0" fmla="*/ 0 w 3"/>
                  <a:gd name="T1" fmla="*/ 3 w 3"/>
                  <a:gd name="T2" fmla="*/ 0 w 3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3">
                    <a:moveTo>
                      <a:pt x="0" y="0"/>
                    </a:moveTo>
                    <a:cubicBezTo>
                      <a:pt x="1" y="0"/>
                      <a:pt x="2" y="0"/>
                      <a:pt x="3" y="0"/>
                    </a:cubicBezTo>
                    <a:cubicBezTo>
                      <a:pt x="2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54" name="Freeform 143"/>
              <p:cNvSpPr/>
              <p:nvPr/>
            </p:nvSpPr>
            <p:spPr bwMode="auto">
              <a:xfrm>
                <a:off x="3703" y="2066"/>
                <a:ext cx="4" cy="5"/>
              </a:xfrm>
              <a:custGeom>
                <a:avLst/>
                <a:gdLst>
                  <a:gd name="T0" fmla="*/ 0 w 2"/>
                  <a:gd name="T1" fmla="*/ 0 h 2"/>
                  <a:gd name="T2" fmla="*/ 2 w 2"/>
                  <a:gd name="T3" fmla="*/ 2 h 2"/>
                  <a:gd name="T4" fmla="*/ 0 w 2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2" y="2"/>
                      <a:pt x="0" y="0"/>
                      <a:pt x="2" y="2"/>
                    </a:cubicBezTo>
                    <a:cubicBezTo>
                      <a:pt x="2" y="1"/>
                      <a:pt x="1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55" name="Freeform 144"/>
              <p:cNvSpPr/>
              <p:nvPr/>
            </p:nvSpPr>
            <p:spPr bwMode="auto">
              <a:xfrm>
                <a:off x="3714" y="2066"/>
                <a:ext cx="8" cy="5"/>
              </a:xfrm>
              <a:custGeom>
                <a:avLst/>
                <a:gdLst>
                  <a:gd name="T0" fmla="*/ 1 w 3"/>
                  <a:gd name="T1" fmla="*/ 0 h 2"/>
                  <a:gd name="T2" fmla="*/ 0 w 3"/>
                  <a:gd name="T3" fmla="*/ 2 h 2"/>
                  <a:gd name="T4" fmla="*/ 3 w 3"/>
                  <a:gd name="T5" fmla="*/ 0 h 2"/>
                  <a:gd name="T6" fmla="*/ 1 w 3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2">
                    <a:moveTo>
                      <a:pt x="1" y="0"/>
                    </a:moveTo>
                    <a:cubicBezTo>
                      <a:pt x="1" y="1"/>
                      <a:pt x="0" y="1"/>
                      <a:pt x="0" y="2"/>
                    </a:cubicBezTo>
                    <a:cubicBezTo>
                      <a:pt x="1" y="1"/>
                      <a:pt x="2" y="1"/>
                      <a:pt x="3" y="0"/>
                    </a:cubicBezTo>
                    <a:cubicBezTo>
                      <a:pt x="2" y="0"/>
                      <a:pt x="2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56" name="Freeform 145"/>
              <p:cNvSpPr/>
              <p:nvPr/>
            </p:nvSpPr>
            <p:spPr bwMode="auto">
              <a:xfrm>
                <a:off x="3814" y="2066"/>
                <a:ext cx="5" cy="3"/>
              </a:xfrm>
              <a:custGeom>
                <a:avLst/>
                <a:gdLst>
                  <a:gd name="T0" fmla="*/ 0 w 2"/>
                  <a:gd name="T1" fmla="*/ 0 h 1"/>
                  <a:gd name="T2" fmla="*/ 2 w 2"/>
                  <a:gd name="T3" fmla="*/ 1 h 1"/>
                  <a:gd name="T4" fmla="*/ 0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cubicBezTo>
                      <a:pt x="1" y="0"/>
                      <a:pt x="2" y="1"/>
                      <a:pt x="2" y="1"/>
                    </a:cubicBezTo>
                    <a:cubicBezTo>
                      <a:pt x="2" y="1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57" name="Freeform 146"/>
              <p:cNvSpPr/>
              <p:nvPr/>
            </p:nvSpPr>
            <p:spPr bwMode="auto">
              <a:xfrm>
                <a:off x="4158" y="2069"/>
                <a:ext cx="12" cy="4"/>
              </a:xfrm>
              <a:custGeom>
                <a:avLst/>
                <a:gdLst>
                  <a:gd name="T0" fmla="*/ 0 w 5"/>
                  <a:gd name="T1" fmla="*/ 0 h 2"/>
                  <a:gd name="T2" fmla="*/ 5 w 5"/>
                  <a:gd name="T3" fmla="*/ 1 h 2"/>
                  <a:gd name="T4" fmla="*/ 5 w 5"/>
                  <a:gd name="T5" fmla="*/ 2 h 2"/>
                  <a:gd name="T6" fmla="*/ 0 w 5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2">
                    <a:moveTo>
                      <a:pt x="0" y="0"/>
                    </a:moveTo>
                    <a:cubicBezTo>
                      <a:pt x="2" y="0"/>
                      <a:pt x="4" y="1"/>
                      <a:pt x="5" y="1"/>
                    </a:cubicBezTo>
                    <a:cubicBezTo>
                      <a:pt x="5" y="1"/>
                      <a:pt x="5" y="1"/>
                      <a:pt x="5" y="2"/>
                    </a:cubicBezTo>
                    <a:cubicBezTo>
                      <a:pt x="1" y="1"/>
                      <a:pt x="2" y="2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58" name="Freeform 147"/>
              <p:cNvSpPr/>
              <p:nvPr/>
            </p:nvSpPr>
            <p:spPr bwMode="auto">
              <a:xfrm>
                <a:off x="3814" y="2071"/>
                <a:ext cx="7" cy="7"/>
              </a:xfrm>
              <a:custGeom>
                <a:avLst/>
                <a:gdLst>
                  <a:gd name="T0" fmla="*/ 0 w 3"/>
                  <a:gd name="T1" fmla="*/ 0 h 3"/>
                  <a:gd name="T2" fmla="*/ 3 w 3"/>
                  <a:gd name="T3" fmla="*/ 3 h 3"/>
                  <a:gd name="T4" fmla="*/ 3 w 3"/>
                  <a:gd name="T5" fmla="*/ 2 h 3"/>
                  <a:gd name="T6" fmla="*/ 0 w 3"/>
                  <a:gd name="T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3">
                    <a:moveTo>
                      <a:pt x="0" y="0"/>
                    </a:moveTo>
                    <a:cubicBezTo>
                      <a:pt x="2" y="3"/>
                      <a:pt x="1" y="2"/>
                      <a:pt x="3" y="3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2" y="1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59" name="Freeform 148"/>
              <p:cNvSpPr/>
              <p:nvPr/>
            </p:nvSpPr>
            <p:spPr bwMode="auto">
              <a:xfrm>
                <a:off x="3786" y="2073"/>
                <a:ext cx="2" cy="8"/>
              </a:xfrm>
              <a:custGeom>
                <a:avLst/>
                <a:gdLst>
                  <a:gd name="T0" fmla="*/ 0 w 1"/>
                  <a:gd name="T1" fmla="*/ 0 h 3"/>
                  <a:gd name="T2" fmla="*/ 0 w 1"/>
                  <a:gd name="T3" fmla="*/ 3 h 3"/>
                  <a:gd name="T4" fmla="*/ 1 w 1"/>
                  <a:gd name="T5" fmla="*/ 0 h 3"/>
                  <a:gd name="T6" fmla="*/ 0 w 1"/>
                  <a:gd name="T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3">
                    <a:moveTo>
                      <a:pt x="0" y="0"/>
                    </a:moveTo>
                    <a:cubicBezTo>
                      <a:pt x="0" y="1"/>
                      <a:pt x="0" y="2"/>
                      <a:pt x="0" y="3"/>
                    </a:cubicBezTo>
                    <a:cubicBezTo>
                      <a:pt x="0" y="2"/>
                      <a:pt x="1" y="1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60" name="Freeform 149"/>
              <p:cNvSpPr/>
              <p:nvPr/>
            </p:nvSpPr>
            <p:spPr bwMode="auto">
              <a:xfrm>
                <a:off x="3951" y="2073"/>
                <a:ext cx="8" cy="5"/>
              </a:xfrm>
              <a:custGeom>
                <a:avLst/>
                <a:gdLst>
                  <a:gd name="T0" fmla="*/ 1 w 3"/>
                  <a:gd name="T1" fmla="*/ 0 h 2"/>
                  <a:gd name="T2" fmla="*/ 0 w 3"/>
                  <a:gd name="T3" fmla="*/ 2 h 2"/>
                  <a:gd name="T4" fmla="*/ 3 w 3"/>
                  <a:gd name="T5" fmla="*/ 0 h 2"/>
                  <a:gd name="T6" fmla="*/ 1 w 3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2">
                    <a:moveTo>
                      <a:pt x="1" y="0"/>
                    </a:moveTo>
                    <a:cubicBezTo>
                      <a:pt x="1" y="0"/>
                      <a:pt x="0" y="1"/>
                      <a:pt x="0" y="2"/>
                    </a:cubicBezTo>
                    <a:cubicBezTo>
                      <a:pt x="3" y="1"/>
                      <a:pt x="1" y="2"/>
                      <a:pt x="3" y="0"/>
                    </a:cubicBezTo>
                    <a:cubicBezTo>
                      <a:pt x="2" y="0"/>
                      <a:pt x="2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61" name="Freeform 150"/>
              <p:cNvSpPr/>
              <p:nvPr/>
            </p:nvSpPr>
            <p:spPr bwMode="auto">
              <a:xfrm>
                <a:off x="3693" y="2076"/>
                <a:ext cx="10" cy="5"/>
              </a:xfrm>
              <a:custGeom>
                <a:avLst/>
                <a:gdLst>
                  <a:gd name="T0" fmla="*/ 0 w 4"/>
                  <a:gd name="T1" fmla="*/ 0 h 2"/>
                  <a:gd name="T2" fmla="*/ 4 w 4"/>
                  <a:gd name="T3" fmla="*/ 1 h 2"/>
                  <a:gd name="T4" fmla="*/ 0 w 4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2">
                    <a:moveTo>
                      <a:pt x="0" y="0"/>
                    </a:moveTo>
                    <a:cubicBezTo>
                      <a:pt x="3" y="2"/>
                      <a:pt x="1" y="1"/>
                      <a:pt x="4" y="1"/>
                    </a:cubicBezTo>
                    <a:cubicBezTo>
                      <a:pt x="3" y="0"/>
                      <a:pt x="2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62" name="Freeform 151"/>
              <p:cNvSpPr/>
              <p:nvPr/>
            </p:nvSpPr>
            <p:spPr bwMode="auto">
              <a:xfrm>
                <a:off x="3724" y="2076"/>
                <a:ext cx="5" cy="12"/>
              </a:xfrm>
              <a:custGeom>
                <a:avLst/>
                <a:gdLst>
                  <a:gd name="T0" fmla="*/ 0 w 2"/>
                  <a:gd name="T1" fmla="*/ 0 h 5"/>
                  <a:gd name="T2" fmla="*/ 0 w 2"/>
                  <a:gd name="T3" fmla="*/ 5 h 5"/>
                  <a:gd name="T4" fmla="*/ 2 w 2"/>
                  <a:gd name="T5" fmla="*/ 3 h 5"/>
                  <a:gd name="T6" fmla="*/ 1 w 2"/>
                  <a:gd name="T7" fmla="*/ 0 h 5"/>
                  <a:gd name="T8" fmla="*/ 0 w 2"/>
                  <a:gd name="T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5">
                    <a:moveTo>
                      <a:pt x="0" y="0"/>
                    </a:moveTo>
                    <a:cubicBezTo>
                      <a:pt x="0" y="1"/>
                      <a:pt x="0" y="3"/>
                      <a:pt x="0" y="5"/>
                    </a:cubicBezTo>
                    <a:cubicBezTo>
                      <a:pt x="1" y="4"/>
                      <a:pt x="1" y="3"/>
                      <a:pt x="2" y="3"/>
                    </a:cubicBezTo>
                    <a:cubicBezTo>
                      <a:pt x="2" y="2"/>
                      <a:pt x="1" y="1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63" name="Freeform 152"/>
              <p:cNvSpPr/>
              <p:nvPr/>
            </p:nvSpPr>
            <p:spPr bwMode="auto">
              <a:xfrm>
                <a:off x="3733" y="2078"/>
                <a:ext cx="5" cy="5"/>
              </a:xfrm>
              <a:custGeom>
                <a:avLst/>
                <a:gdLst>
                  <a:gd name="T0" fmla="*/ 0 w 2"/>
                  <a:gd name="T1" fmla="*/ 0 h 2"/>
                  <a:gd name="T2" fmla="*/ 1 w 2"/>
                  <a:gd name="T3" fmla="*/ 2 h 2"/>
                  <a:gd name="T4" fmla="*/ 2 w 2"/>
                  <a:gd name="T5" fmla="*/ 0 h 2"/>
                  <a:gd name="T6" fmla="*/ 0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0" y="0"/>
                      <a:pt x="0" y="1"/>
                      <a:pt x="1" y="2"/>
                    </a:cubicBezTo>
                    <a:cubicBezTo>
                      <a:pt x="1" y="1"/>
                      <a:pt x="1" y="0"/>
                      <a:pt x="2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64" name="Freeform 153"/>
              <p:cNvSpPr/>
              <p:nvPr/>
            </p:nvSpPr>
            <p:spPr bwMode="auto">
              <a:xfrm>
                <a:off x="3805" y="2078"/>
                <a:ext cx="2" cy="7"/>
              </a:xfrm>
              <a:custGeom>
                <a:avLst/>
                <a:gdLst>
                  <a:gd name="T0" fmla="*/ 0 w 1"/>
                  <a:gd name="T1" fmla="*/ 0 h 3"/>
                  <a:gd name="T2" fmla="*/ 0 w 1"/>
                  <a:gd name="T3" fmla="*/ 3 h 3"/>
                  <a:gd name="T4" fmla="*/ 1 w 1"/>
                  <a:gd name="T5" fmla="*/ 2 h 3"/>
                  <a:gd name="T6" fmla="*/ 0 w 1"/>
                  <a:gd name="T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3">
                    <a:moveTo>
                      <a:pt x="0" y="0"/>
                    </a:moveTo>
                    <a:cubicBezTo>
                      <a:pt x="0" y="1"/>
                      <a:pt x="0" y="2"/>
                      <a:pt x="0" y="3"/>
                    </a:cubicBezTo>
                    <a:cubicBezTo>
                      <a:pt x="0" y="2"/>
                      <a:pt x="1" y="2"/>
                      <a:pt x="1" y="2"/>
                    </a:cubicBezTo>
                    <a:cubicBezTo>
                      <a:pt x="1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65" name="Freeform 154"/>
              <p:cNvSpPr/>
              <p:nvPr/>
            </p:nvSpPr>
            <p:spPr bwMode="auto">
              <a:xfrm>
                <a:off x="4165" y="2081"/>
                <a:ext cx="14" cy="4"/>
              </a:xfrm>
              <a:custGeom>
                <a:avLst/>
                <a:gdLst>
                  <a:gd name="T0" fmla="*/ 0 w 6"/>
                  <a:gd name="T1" fmla="*/ 0 h 2"/>
                  <a:gd name="T2" fmla="*/ 6 w 6"/>
                  <a:gd name="T3" fmla="*/ 1 h 2"/>
                  <a:gd name="T4" fmla="*/ 6 w 6"/>
                  <a:gd name="T5" fmla="*/ 2 h 2"/>
                  <a:gd name="T6" fmla="*/ 3 w 6"/>
                  <a:gd name="T7" fmla="*/ 2 h 2"/>
                  <a:gd name="T8" fmla="*/ 0 w 6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2">
                    <a:moveTo>
                      <a:pt x="0" y="0"/>
                    </a:moveTo>
                    <a:cubicBezTo>
                      <a:pt x="2" y="0"/>
                      <a:pt x="4" y="0"/>
                      <a:pt x="6" y="1"/>
                    </a:cubicBezTo>
                    <a:cubicBezTo>
                      <a:pt x="6" y="1"/>
                      <a:pt x="6" y="1"/>
                      <a:pt x="6" y="2"/>
                    </a:cubicBezTo>
                    <a:cubicBezTo>
                      <a:pt x="5" y="2"/>
                      <a:pt x="4" y="2"/>
                      <a:pt x="3" y="2"/>
                    </a:cubicBezTo>
                    <a:cubicBezTo>
                      <a:pt x="2" y="1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66" name="Freeform 155"/>
              <p:cNvSpPr/>
              <p:nvPr/>
            </p:nvSpPr>
            <p:spPr bwMode="auto">
              <a:xfrm>
                <a:off x="3838" y="2083"/>
                <a:ext cx="12" cy="10"/>
              </a:xfrm>
              <a:custGeom>
                <a:avLst/>
                <a:gdLst>
                  <a:gd name="T0" fmla="*/ 0 w 5"/>
                  <a:gd name="T1" fmla="*/ 0 h 4"/>
                  <a:gd name="T2" fmla="*/ 5 w 5"/>
                  <a:gd name="T3" fmla="*/ 1 h 4"/>
                  <a:gd name="T4" fmla="*/ 5 w 5"/>
                  <a:gd name="T5" fmla="*/ 4 h 4"/>
                  <a:gd name="T6" fmla="*/ 2 w 5"/>
                  <a:gd name="T7" fmla="*/ 4 h 4"/>
                  <a:gd name="T8" fmla="*/ 0 w 5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4">
                    <a:moveTo>
                      <a:pt x="0" y="0"/>
                    </a:moveTo>
                    <a:cubicBezTo>
                      <a:pt x="2" y="0"/>
                      <a:pt x="3" y="0"/>
                      <a:pt x="5" y="1"/>
                    </a:cubicBezTo>
                    <a:cubicBezTo>
                      <a:pt x="5" y="2"/>
                      <a:pt x="5" y="3"/>
                      <a:pt x="5" y="4"/>
                    </a:cubicBezTo>
                    <a:cubicBezTo>
                      <a:pt x="4" y="4"/>
                      <a:pt x="3" y="4"/>
                      <a:pt x="2" y="4"/>
                    </a:cubicBezTo>
                    <a:cubicBezTo>
                      <a:pt x="1" y="0"/>
                      <a:pt x="2" y="3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67" name="Freeform 156"/>
              <p:cNvSpPr/>
              <p:nvPr/>
            </p:nvSpPr>
            <p:spPr bwMode="auto">
              <a:xfrm>
                <a:off x="3857" y="2083"/>
                <a:ext cx="9" cy="12"/>
              </a:xfrm>
              <a:custGeom>
                <a:avLst/>
                <a:gdLst>
                  <a:gd name="T0" fmla="*/ 0 w 4"/>
                  <a:gd name="T1" fmla="*/ 0 h 5"/>
                  <a:gd name="T2" fmla="*/ 4 w 4"/>
                  <a:gd name="T3" fmla="*/ 1 h 5"/>
                  <a:gd name="T4" fmla="*/ 3 w 4"/>
                  <a:gd name="T5" fmla="*/ 4 h 5"/>
                  <a:gd name="T6" fmla="*/ 2 w 4"/>
                  <a:gd name="T7" fmla="*/ 5 h 5"/>
                  <a:gd name="T8" fmla="*/ 0 w 4"/>
                  <a:gd name="T9" fmla="*/ 3 h 5"/>
                  <a:gd name="T10" fmla="*/ 0 w 4"/>
                  <a:gd name="T11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5">
                    <a:moveTo>
                      <a:pt x="0" y="0"/>
                    </a:moveTo>
                    <a:cubicBezTo>
                      <a:pt x="1" y="0"/>
                      <a:pt x="3" y="0"/>
                      <a:pt x="4" y="1"/>
                    </a:cubicBezTo>
                    <a:cubicBezTo>
                      <a:pt x="4" y="2"/>
                      <a:pt x="4" y="3"/>
                      <a:pt x="3" y="4"/>
                    </a:cubicBezTo>
                    <a:cubicBezTo>
                      <a:pt x="3" y="5"/>
                      <a:pt x="2" y="5"/>
                      <a:pt x="2" y="5"/>
                    </a:cubicBezTo>
                    <a:cubicBezTo>
                      <a:pt x="1" y="5"/>
                      <a:pt x="0" y="4"/>
                      <a:pt x="0" y="3"/>
                    </a:cubicBezTo>
                    <a:cubicBezTo>
                      <a:pt x="2" y="1"/>
                      <a:pt x="0" y="3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68" name="Freeform 157"/>
              <p:cNvSpPr/>
              <p:nvPr/>
            </p:nvSpPr>
            <p:spPr bwMode="auto">
              <a:xfrm>
                <a:off x="2908" y="2085"/>
                <a:ext cx="15" cy="5"/>
              </a:xfrm>
              <a:custGeom>
                <a:avLst/>
                <a:gdLst>
                  <a:gd name="T0" fmla="*/ 3 w 6"/>
                  <a:gd name="T1" fmla="*/ 0 h 2"/>
                  <a:gd name="T2" fmla="*/ 0 w 6"/>
                  <a:gd name="T3" fmla="*/ 2 h 2"/>
                  <a:gd name="T4" fmla="*/ 1 w 6"/>
                  <a:gd name="T5" fmla="*/ 2 h 2"/>
                  <a:gd name="T6" fmla="*/ 6 w 6"/>
                  <a:gd name="T7" fmla="*/ 0 h 2"/>
                  <a:gd name="T8" fmla="*/ 3 w 6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2">
                    <a:moveTo>
                      <a:pt x="3" y="0"/>
                    </a:moveTo>
                    <a:cubicBezTo>
                      <a:pt x="2" y="1"/>
                      <a:pt x="1" y="1"/>
                      <a:pt x="0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3" y="2"/>
                      <a:pt x="4" y="1"/>
                      <a:pt x="6" y="0"/>
                    </a:cubicBezTo>
                    <a:cubicBezTo>
                      <a:pt x="5" y="0"/>
                      <a:pt x="4" y="0"/>
                      <a:pt x="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69" name="Freeform 158"/>
              <p:cNvSpPr/>
              <p:nvPr/>
            </p:nvSpPr>
            <p:spPr bwMode="auto">
              <a:xfrm>
                <a:off x="3731" y="2085"/>
                <a:ext cx="14" cy="5"/>
              </a:xfrm>
              <a:custGeom>
                <a:avLst/>
                <a:gdLst>
                  <a:gd name="T0" fmla="*/ 1 w 6"/>
                  <a:gd name="T1" fmla="*/ 0 h 2"/>
                  <a:gd name="T2" fmla="*/ 0 w 6"/>
                  <a:gd name="T3" fmla="*/ 2 h 2"/>
                  <a:gd name="T4" fmla="*/ 6 w 6"/>
                  <a:gd name="T5" fmla="*/ 0 h 2"/>
                  <a:gd name="T6" fmla="*/ 1 w 6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2">
                    <a:moveTo>
                      <a:pt x="1" y="0"/>
                    </a:moveTo>
                    <a:cubicBezTo>
                      <a:pt x="0" y="0"/>
                      <a:pt x="0" y="1"/>
                      <a:pt x="0" y="2"/>
                    </a:cubicBezTo>
                    <a:cubicBezTo>
                      <a:pt x="4" y="1"/>
                      <a:pt x="4" y="1"/>
                      <a:pt x="6" y="0"/>
                    </a:cubicBezTo>
                    <a:cubicBezTo>
                      <a:pt x="4" y="0"/>
                      <a:pt x="2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70" name="Freeform 159"/>
              <p:cNvSpPr/>
              <p:nvPr/>
            </p:nvSpPr>
            <p:spPr bwMode="auto">
              <a:xfrm>
                <a:off x="3906" y="2085"/>
                <a:ext cx="15" cy="8"/>
              </a:xfrm>
              <a:custGeom>
                <a:avLst/>
                <a:gdLst>
                  <a:gd name="T0" fmla="*/ 0 w 6"/>
                  <a:gd name="T1" fmla="*/ 0 h 3"/>
                  <a:gd name="T2" fmla="*/ 6 w 6"/>
                  <a:gd name="T3" fmla="*/ 0 h 3"/>
                  <a:gd name="T4" fmla="*/ 6 w 6"/>
                  <a:gd name="T5" fmla="*/ 2 h 3"/>
                  <a:gd name="T6" fmla="*/ 0 w 6"/>
                  <a:gd name="T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3">
                    <a:moveTo>
                      <a:pt x="0" y="0"/>
                    </a:moveTo>
                    <a:cubicBezTo>
                      <a:pt x="2" y="0"/>
                      <a:pt x="4" y="0"/>
                      <a:pt x="6" y="0"/>
                    </a:cubicBezTo>
                    <a:cubicBezTo>
                      <a:pt x="6" y="0"/>
                      <a:pt x="6" y="1"/>
                      <a:pt x="6" y="2"/>
                    </a:cubicBezTo>
                    <a:cubicBezTo>
                      <a:pt x="0" y="1"/>
                      <a:pt x="2" y="3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71" name="Freeform 160"/>
              <p:cNvSpPr/>
              <p:nvPr/>
            </p:nvSpPr>
            <p:spPr bwMode="auto">
              <a:xfrm>
                <a:off x="4046" y="2085"/>
                <a:ext cx="5" cy="3"/>
              </a:xfrm>
              <a:custGeom>
                <a:avLst/>
                <a:gdLst>
                  <a:gd name="T0" fmla="*/ 0 w 2"/>
                  <a:gd name="T1" fmla="*/ 0 h 1"/>
                  <a:gd name="T2" fmla="*/ 2 w 2"/>
                  <a:gd name="T3" fmla="*/ 0 h 1"/>
                  <a:gd name="T4" fmla="*/ 0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cubicBezTo>
                      <a:pt x="1" y="0"/>
                      <a:pt x="2" y="0"/>
                      <a:pt x="2" y="0"/>
                    </a:cubicBezTo>
                    <a:cubicBezTo>
                      <a:pt x="1" y="1"/>
                      <a:pt x="2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72" name="Freeform 161"/>
              <p:cNvSpPr/>
              <p:nvPr/>
            </p:nvSpPr>
            <p:spPr bwMode="auto">
              <a:xfrm>
                <a:off x="4262" y="2085"/>
                <a:ext cx="12" cy="12"/>
              </a:xfrm>
              <a:custGeom>
                <a:avLst/>
                <a:gdLst>
                  <a:gd name="T0" fmla="*/ 1 w 5"/>
                  <a:gd name="T1" fmla="*/ 0 h 5"/>
                  <a:gd name="T2" fmla="*/ 5 w 5"/>
                  <a:gd name="T3" fmla="*/ 0 h 5"/>
                  <a:gd name="T4" fmla="*/ 3 w 5"/>
                  <a:gd name="T5" fmla="*/ 2 h 5"/>
                  <a:gd name="T6" fmla="*/ 1 w 5"/>
                  <a:gd name="T7" fmla="*/ 5 h 5"/>
                  <a:gd name="T8" fmla="*/ 0 w 5"/>
                  <a:gd name="T9" fmla="*/ 5 h 5"/>
                  <a:gd name="T10" fmla="*/ 1 w 5"/>
                  <a:gd name="T11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5">
                    <a:moveTo>
                      <a:pt x="1" y="0"/>
                    </a:moveTo>
                    <a:cubicBezTo>
                      <a:pt x="3" y="0"/>
                      <a:pt x="4" y="0"/>
                      <a:pt x="5" y="0"/>
                    </a:cubicBezTo>
                    <a:cubicBezTo>
                      <a:pt x="5" y="1"/>
                      <a:pt x="4" y="2"/>
                      <a:pt x="3" y="2"/>
                    </a:cubicBezTo>
                    <a:cubicBezTo>
                      <a:pt x="3" y="3"/>
                      <a:pt x="2" y="4"/>
                      <a:pt x="1" y="5"/>
                    </a:cubicBezTo>
                    <a:cubicBezTo>
                      <a:pt x="1" y="5"/>
                      <a:pt x="1" y="5"/>
                      <a:pt x="0" y="5"/>
                    </a:cubicBezTo>
                    <a:cubicBezTo>
                      <a:pt x="1" y="1"/>
                      <a:pt x="0" y="2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73" name="Freeform 162"/>
              <p:cNvSpPr/>
              <p:nvPr/>
            </p:nvSpPr>
            <p:spPr bwMode="auto">
              <a:xfrm>
                <a:off x="4487" y="2085"/>
                <a:ext cx="12" cy="5"/>
              </a:xfrm>
              <a:custGeom>
                <a:avLst/>
                <a:gdLst>
                  <a:gd name="T0" fmla="*/ 2 w 5"/>
                  <a:gd name="T1" fmla="*/ 0 h 2"/>
                  <a:gd name="T2" fmla="*/ 5 w 5"/>
                  <a:gd name="T3" fmla="*/ 1 h 2"/>
                  <a:gd name="T4" fmla="*/ 5 w 5"/>
                  <a:gd name="T5" fmla="*/ 2 h 2"/>
                  <a:gd name="T6" fmla="*/ 0 w 5"/>
                  <a:gd name="T7" fmla="*/ 2 h 2"/>
                  <a:gd name="T8" fmla="*/ 2 w 5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2">
                    <a:moveTo>
                      <a:pt x="2" y="0"/>
                    </a:moveTo>
                    <a:cubicBezTo>
                      <a:pt x="3" y="0"/>
                      <a:pt x="4" y="0"/>
                      <a:pt x="5" y="1"/>
                    </a:cubicBezTo>
                    <a:cubicBezTo>
                      <a:pt x="5" y="1"/>
                      <a:pt x="5" y="1"/>
                      <a:pt x="5" y="2"/>
                    </a:cubicBezTo>
                    <a:cubicBezTo>
                      <a:pt x="3" y="2"/>
                      <a:pt x="1" y="2"/>
                      <a:pt x="0" y="2"/>
                    </a:cubicBezTo>
                    <a:cubicBezTo>
                      <a:pt x="1" y="1"/>
                      <a:pt x="1" y="0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74" name="Freeform 163"/>
              <p:cNvSpPr/>
              <p:nvPr/>
            </p:nvSpPr>
            <p:spPr bwMode="auto">
              <a:xfrm>
                <a:off x="3978" y="2085"/>
                <a:ext cx="11" cy="8"/>
              </a:xfrm>
              <a:custGeom>
                <a:avLst/>
                <a:gdLst>
                  <a:gd name="T0" fmla="*/ 0 w 5"/>
                  <a:gd name="T1" fmla="*/ 1 h 3"/>
                  <a:gd name="T2" fmla="*/ 5 w 5"/>
                  <a:gd name="T3" fmla="*/ 2 h 3"/>
                  <a:gd name="T4" fmla="*/ 0 w 5"/>
                  <a:gd name="T5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" h="3">
                    <a:moveTo>
                      <a:pt x="0" y="1"/>
                    </a:moveTo>
                    <a:cubicBezTo>
                      <a:pt x="3" y="3"/>
                      <a:pt x="2" y="2"/>
                      <a:pt x="5" y="2"/>
                    </a:cubicBezTo>
                    <a:cubicBezTo>
                      <a:pt x="3" y="0"/>
                      <a:pt x="4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75" name="Freeform 164"/>
              <p:cNvSpPr/>
              <p:nvPr/>
            </p:nvSpPr>
            <p:spPr bwMode="auto">
              <a:xfrm>
                <a:off x="4286" y="2088"/>
                <a:ext cx="5" cy="0"/>
              </a:xfrm>
              <a:custGeom>
                <a:avLst/>
                <a:gdLst>
                  <a:gd name="T0" fmla="*/ 0 w 2"/>
                  <a:gd name="T1" fmla="*/ 2 w 2"/>
                  <a:gd name="T2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76" name="Freeform 165"/>
              <p:cNvSpPr/>
              <p:nvPr/>
            </p:nvSpPr>
            <p:spPr bwMode="auto">
              <a:xfrm>
                <a:off x="4452" y="2088"/>
                <a:ext cx="7" cy="0"/>
              </a:xfrm>
              <a:custGeom>
                <a:avLst/>
                <a:gdLst>
                  <a:gd name="T0" fmla="*/ 0 w 3"/>
                  <a:gd name="T1" fmla="*/ 3 w 3"/>
                  <a:gd name="T2" fmla="*/ 0 w 3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3">
                    <a:moveTo>
                      <a:pt x="0" y="0"/>
                    </a:moveTo>
                    <a:cubicBezTo>
                      <a:pt x="1" y="0"/>
                      <a:pt x="2" y="0"/>
                      <a:pt x="3" y="0"/>
                    </a:cubicBezTo>
                    <a:cubicBezTo>
                      <a:pt x="2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77" name="Freeform 166"/>
              <p:cNvSpPr/>
              <p:nvPr/>
            </p:nvSpPr>
            <p:spPr bwMode="auto">
              <a:xfrm>
                <a:off x="4468" y="2088"/>
                <a:ext cx="12" cy="2"/>
              </a:xfrm>
              <a:custGeom>
                <a:avLst/>
                <a:gdLst>
                  <a:gd name="T0" fmla="*/ 0 w 5"/>
                  <a:gd name="T1" fmla="*/ 0 h 1"/>
                  <a:gd name="T2" fmla="*/ 5 w 5"/>
                  <a:gd name="T3" fmla="*/ 1 h 1"/>
                  <a:gd name="T4" fmla="*/ 0 w 5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" h="1">
                    <a:moveTo>
                      <a:pt x="0" y="0"/>
                    </a:moveTo>
                    <a:cubicBezTo>
                      <a:pt x="1" y="0"/>
                      <a:pt x="3" y="0"/>
                      <a:pt x="5" y="1"/>
                    </a:cubicBezTo>
                    <a:cubicBezTo>
                      <a:pt x="3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78" name="Freeform 167"/>
              <p:cNvSpPr/>
              <p:nvPr/>
            </p:nvSpPr>
            <p:spPr bwMode="auto">
              <a:xfrm>
                <a:off x="3714" y="2090"/>
                <a:ext cx="5" cy="3"/>
              </a:xfrm>
              <a:custGeom>
                <a:avLst/>
                <a:gdLst>
                  <a:gd name="T0" fmla="*/ 1 w 2"/>
                  <a:gd name="T1" fmla="*/ 0 h 1"/>
                  <a:gd name="T2" fmla="*/ 0 w 2"/>
                  <a:gd name="T3" fmla="*/ 1 h 1"/>
                  <a:gd name="T4" fmla="*/ 2 w 2"/>
                  <a:gd name="T5" fmla="*/ 1 h 1"/>
                  <a:gd name="T6" fmla="*/ 1 w 2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1">
                    <a:moveTo>
                      <a:pt x="1" y="0"/>
                    </a:moveTo>
                    <a:cubicBezTo>
                      <a:pt x="1" y="0"/>
                      <a:pt x="0" y="1"/>
                      <a:pt x="0" y="1"/>
                    </a:cubicBezTo>
                    <a:cubicBezTo>
                      <a:pt x="1" y="1"/>
                      <a:pt x="1" y="1"/>
                      <a:pt x="2" y="1"/>
                    </a:cubicBezTo>
                    <a:cubicBezTo>
                      <a:pt x="2" y="1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79" name="Freeform 168"/>
              <p:cNvSpPr/>
              <p:nvPr/>
            </p:nvSpPr>
            <p:spPr bwMode="auto">
              <a:xfrm>
                <a:off x="3963" y="2090"/>
                <a:ext cx="7" cy="0"/>
              </a:xfrm>
              <a:custGeom>
                <a:avLst/>
                <a:gdLst>
                  <a:gd name="T0" fmla="*/ 0 w 3"/>
                  <a:gd name="T1" fmla="*/ 3 w 3"/>
                  <a:gd name="T2" fmla="*/ 0 w 3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3">
                    <a:moveTo>
                      <a:pt x="0" y="0"/>
                    </a:moveTo>
                    <a:cubicBezTo>
                      <a:pt x="1" y="0"/>
                      <a:pt x="2" y="0"/>
                      <a:pt x="3" y="0"/>
                    </a:cubicBezTo>
                    <a:cubicBezTo>
                      <a:pt x="2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80" name="Freeform 169"/>
              <p:cNvSpPr/>
              <p:nvPr/>
            </p:nvSpPr>
            <p:spPr bwMode="auto">
              <a:xfrm>
                <a:off x="4350" y="2090"/>
                <a:ext cx="52" cy="3"/>
              </a:xfrm>
              <a:custGeom>
                <a:avLst/>
                <a:gdLst>
                  <a:gd name="T0" fmla="*/ 5 w 22"/>
                  <a:gd name="T1" fmla="*/ 0 h 1"/>
                  <a:gd name="T2" fmla="*/ 22 w 22"/>
                  <a:gd name="T3" fmla="*/ 0 h 1"/>
                  <a:gd name="T4" fmla="*/ 22 w 22"/>
                  <a:gd name="T5" fmla="*/ 1 h 1"/>
                  <a:gd name="T6" fmla="*/ 0 w 22"/>
                  <a:gd name="T7" fmla="*/ 1 h 1"/>
                  <a:gd name="T8" fmla="*/ 5 w 22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">
                    <a:moveTo>
                      <a:pt x="5" y="0"/>
                    </a:moveTo>
                    <a:cubicBezTo>
                      <a:pt x="11" y="0"/>
                      <a:pt x="16" y="0"/>
                      <a:pt x="22" y="0"/>
                    </a:cubicBezTo>
                    <a:cubicBezTo>
                      <a:pt x="22" y="1"/>
                      <a:pt x="22" y="1"/>
                      <a:pt x="22" y="1"/>
                    </a:cubicBezTo>
                    <a:cubicBezTo>
                      <a:pt x="15" y="1"/>
                      <a:pt x="7" y="1"/>
                      <a:pt x="0" y="1"/>
                    </a:cubicBezTo>
                    <a:cubicBezTo>
                      <a:pt x="2" y="1"/>
                      <a:pt x="3" y="0"/>
                      <a:pt x="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81" name="Freeform 170"/>
              <p:cNvSpPr/>
              <p:nvPr/>
            </p:nvSpPr>
            <p:spPr bwMode="auto">
              <a:xfrm>
                <a:off x="2840" y="2090"/>
                <a:ext cx="4" cy="10"/>
              </a:xfrm>
              <a:custGeom>
                <a:avLst/>
                <a:gdLst>
                  <a:gd name="T0" fmla="*/ 0 w 2"/>
                  <a:gd name="T1" fmla="*/ 0 h 4"/>
                  <a:gd name="T2" fmla="*/ 0 w 2"/>
                  <a:gd name="T3" fmla="*/ 4 h 4"/>
                  <a:gd name="T4" fmla="*/ 0 w 2"/>
                  <a:gd name="T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4">
                    <a:moveTo>
                      <a:pt x="0" y="0"/>
                    </a:moveTo>
                    <a:cubicBezTo>
                      <a:pt x="2" y="3"/>
                      <a:pt x="1" y="2"/>
                      <a:pt x="0" y="4"/>
                    </a:cubicBezTo>
                    <a:cubicBezTo>
                      <a:pt x="0" y="3"/>
                      <a:pt x="0" y="2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82" name="Freeform 171"/>
              <p:cNvSpPr/>
              <p:nvPr/>
            </p:nvSpPr>
            <p:spPr bwMode="auto">
              <a:xfrm>
                <a:off x="2925" y="2090"/>
                <a:ext cx="7" cy="5"/>
              </a:xfrm>
              <a:custGeom>
                <a:avLst/>
                <a:gdLst>
                  <a:gd name="T0" fmla="*/ 0 w 3"/>
                  <a:gd name="T1" fmla="*/ 0 h 2"/>
                  <a:gd name="T2" fmla="*/ 3 w 3"/>
                  <a:gd name="T3" fmla="*/ 2 h 2"/>
                  <a:gd name="T4" fmla="*/ 0 w 3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2">
                    <a:moveTo>
                      <a:pt x="0" y="0"/>
                    </a:moveTo>
                    <a:cubicBezTo>
                      <a:pt x="2" y="2"/>
                      <a:pt x="0" y="1"/>
                      <a:pt x="3" y="2"/>
                    </a:cubicBezTo>
                    <a:cubicBezTo>
                      <a:pt x="1" y="0"/>
                      <a:pt x="3" y="2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83" name="Freeform 172"/>
              <p:cNvSpPr/>
              <p:nvPr/>
            </p:nvSpPr>
            <p:spPr bwMode="auto">
              <a:xfrm>
                <a:off x="3731" y="2093"/>
                <a:ext cx="7" cy="7"/>
              </a:xfrm>
              <a:custGeom>
                <a:avLst/>
                <a:gdLst>
                  <a:gd name="T0" fmla="*/ 2 w 3"/>
                  <a:gd name="T1" fmla="*/ 0 h 3"/>
                  <a:gd name="T2" fmla="*/ 0 w 3"/>
                  <a:gd name="T3" fmla="*/ 3 h 3"/>
                  <a:gd name="T4" fmla="*/ 2 w 3"/>
                  <a:gd name="T5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3">
                    <a:moveTo>
                      <a:pt x="2" y="0"/>
                    </a:moveTo>
                    <a:cubicBezTo>
                      <a:pt x="1" y="1"/>
                      <a:pt x="0" y="2"/>
                      <a:pt x="0" y="3"/>
                    </a:cubicBezTo>
                    <a:cubicBezTo>
                      <a:pt x="3" y="2"/>
                      <a:pt x="1" y="2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84" name="Freeform 173"/>
              <p:cNvSpPr/>
              <p:nvPr/>
            </p:nvSpPr>
            <p:spPr bwMode="auto">
              <a:xfrm>
                <a:off x="4328" y="2093"/>
                <a:ext cx="8" cy="0"/>
              </a:xfrm>
              <a:custGeom>
                <a:avLst/>
                <a:gdLst>
                  <a:gd name="T0" fmla="*/ 0 w 3"/>
                  <a:gd name="T1" fmla="*/ 3 w 3"/>
                  <a:gd name="T2" fmla="*/ 0 w 3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3">
                    <a:moveTo>
                      <a:pt x="0" y="0"/>
                    </a:moveTo>
                    <a:cubicBezTo>
                      <a:pt x="1" y="0"/>
                      <a:pt x="2" y="0"/>
                      <a:pt x="3" y="0"/>
                    </a:cubicBezTo>
                    <a:cubicBezTo>
                      <a:pt x="2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85" name="Freeform 174"/>
              <p:cNvSpPr/>
              <p:nvPr/>
            </p:nvSpPr>
            <p:spPr bwMode="auto">
              <a:xfrm>
                <a:off x="4535" y="2093"/>
                <a:ext cx="12" cy="7"/>
              </a:xfrm>
              <a:custGeom>
                <a:avLst/>
                <a:gdLst>
                  <a:gd name="T0" fmla="*/ 1 w 5"/>
                  <a:gd name="T1" fmla="*/ 0 h 3"/>
                  <a:gd name="T2" fmla="*/ 5 w 5"/>
                  <a:gd name="T3" fmla="*/ 2 h 3"/>
                  <a:gd name="T4" fmla="*/ 5 w 5"/>
                  <a:gd name="T5" fmla="*/ 3 h 3"/>
                  <a:gd name="T6" fmla="*/ 0 w 5"/>
                  <a:gd name="T7" fmla="*/ 2 h 3"/>
                  <a:gd name="T8" fmla="*/ 1 w 5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3">
                    <a:moveTo>
                      <a:pt x="1" y="0"/>
                    </a:moveTo>
                    <a:cubicBezTo>
                      <a:pt x="2" y="1"/>
                      <a:pt x="4" y="2"/>
                      <a:pt x="5" y="2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4" y="3"/>
                      <a:pt x="2" y="3"/>
                      <a:pt x="0" y="2"/>
                    </a:cubicBezTo>
                    <a:cubicBezTo>
                      <a:pt x="0" y="2"/>
                      <a:pt x="0" y="1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86" name="Freeform 175"/>
              <p:cNvSpPr/>
              <p:nvPr/>
            </p:nvSpPr>
            <p:spPr bwMode="auto">
              <a:xfrm>
                <a:off x="3982" y="2095"/>
                <a:ext cx="10" cy="5"/>
              </a:xfrm>
              <a:custGeom>
                <a:avLst/>
                <a:gdLst>
                  <a:gd name="T0" fmla="*/ 0 w 4"/>
                  <a:gd name="T1" fmla="*/ 0 h 2"/>
                  <a:gd name="T2" fmla="*/ 4 w 4"/>
                  <a:gd name="T3" fmla="*/ 2 h 2"/>
                  <a:gd name="T4" fmla="*/ 0 w 4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2">
                    <a:moveTo>
                      <a:pt x="0" y="0"/>
                    </a:moveTo>
                    <a:cubicBezTo>
                      <a:pt x="2" y="1"/>
                      <a:pt x="3" y="2"/>
                      <a:pt x="4" y="2"/>
                    </a:cubicBezTo>
                    <a:cubicBezTo>
                      <a:pt x="3" y="2"/>
                      <a:pt x="2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87" name="Freeform 176"/>
              <p:cNvSpPr/>
              <p:nvPr/>
            </p:nvSpPr>
            <p:spPr bwMode="auto">
              <a:xfrm>
                <a:off x="3997" y="2095"/>
                <a:ext cx="7" cy="7"/>
              </a:xfrm>
              <a:custGeom>
                <a:avLst/>
                <a:gdLst>
                  <a:gd name="T0" fmla="*/ 0 w 3"/>
                  <a:gd name="T1" fmla="*/ 0 h 3"/>
                  <a:gd name="T2" fmla="*/ 3 w 3"/>
                  <a:gd name="T3" fmla="*/ 3 h 3"/>
                  <a:gd name="T4" fmla="*/ 0 w 3"/>
                  <a:gd name="T5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3">
                    <a:moveTo>
                      <a:pt x="0" y="0"/>
                    </a:moveTo>
                    <a:cubicBezTo>
                      <a:pt x="1" y="1"/>
                      <a:pt x="2" y="2"/>
                      <a:pt x="3" y="3"/>
                    </a:cubicBezTo>
                    <a:cubicBezTo>
                      <a:pt x="2" y="1"/>
                      <a:pt x="2" y="2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88" name="Freeform 177"/>
              <p:cNvSpPr/>
              <p:nvPr/>
            </p:nvSpPr>
            <p:spPr bwMode="auto">
              <a:xfrm>
                <a:off x="4032" y="2095"/>
                <a:ext cx="2" cy="5"/>
              </a:xfrm>
              <a:custGeom>
                <a:avLst/>
                <a:gdLst>
                  <a:gd name="T0" fmla="*/ 0 w 1"/>
                  <a:gd name="T1" fmla="*/ 0 h 2"/>
                  <a:gd name="T2" fmla="*/ 1 w 1"/>
                  <a:gd name="T3" fmla="*/ 2 h 2"/>
                  <a:gd name="T4" fmla="*/ 1 w 1"/>
                  <a:gd name="T5" fmla="*/ 0 h 2"/>
                  <a:gd name="T6" fmla="*/ 0 w 1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cubicBezTo>
                      <a:pt x="0" y="1"/>
                      <a:pt x="0" y="2"/>
                      <a:pt x="1" y="2"/>
                    </a:cubicBezTo>
                    <a:cubicBezTo>
                      <a:pt x="1" y="2"/>
                      <a:pt x="1" y="1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89" name="Freeform 178"/>
              <p:cNvSpPr/>
              <p:nvPr/>
            </p:nvSpPr>
            <p:spPr bwMode="auto">
              <a:xfrm>
                <a:off x="4163" y="2095"/>
                <a:ext cx="4" cy="2"/>
              </a:xfrm>
              <a:custGeom>
                <a:avLst/>
                <a:gdLst>
                  <a:gd name="T0" fmla="*/ 0 w 2"/>
                  <a:gd name="T1" fmla="*/ 0 h 1"/>
                  <a:gd name="T2" fmla="*/ 2 w 2"/>
                  <a:gd name="T3" fmla="*/ 1 h 1"/>
                  <a:gd name="T4" fmla="*/ 0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cubicBezTo>
                      <a:pt x="1" y="1"/>
                      <a:pt x="2" y="1"/>
                      <a:pt x="2" y="1"/>
                    </a:cubicBezTo>
                    <a:cubicBezTo>
                      <a:pt x="2" y="1"/>
                      <a:pt x="1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90" name="Freeform 179"/>
              <p:cNvSpPr/>
              <p:nvPr/>
            </p:nvSpPr>
            <p:spPr bwMode="auto">
              <a:xfrm>
                <a:off x="3859" y="2097"/>
                <a:ext cx="7" cy="5"/>
              </a:xfrm>
              <a:custGeom>
                <a:avLst/>
                <a:gdLst>
                  <a:gd name="T0" fmla="*/ 2 w 3"/>
                  <a:gd name="T1" fmla="*/ 0 h 2"/>
                  <a:gd name="T2" fmla="*/ 3 w 3"/>
                  <a:gd name="T3" fmla="*/ 0 h 2"/>
                  <a:gd name="T4" fmla="*/ 0 w 3"/>
                  <a:gd name="T5" fmla="*/ 1 h 2"/>
                  <a:gd name="T6" fmla="*/ 2 w 3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2">
                    <a:moveTo>
                      <a:pt x="2" y="0"/>
                    </a:moveTo>
                    <a:cubicBezTo>
                      <a:pt x="2" y="0"/>
                      <a:pt x="3" y="0"/>
                      <a:pt x="3" y="0"/>
                    </a:cubicBezTo>
                    <a:cubicBezTo>
                      <a:pt x="1" y="2"/>
                      <a:pt x="2" y="2"/>
                      <a:pt x="0" y="1"/>
                    </a:cubicBezTo>
                    <a:cubicBezTo>
                      <a:pt x="0" y="1"/>
                      <a:pt x="1" y="1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91" name="Freeform 180"/>
              <p:cNvSpPr/>
              <p:nvPr/>
            </p:nvSpPr>
            <p:spPr bwMode="auto">
              <a:xfrm>
                <a:off x="2915" y="2100"/>
                <a:ext cx="10" cy="19"/>
              </a:xfrm>
              <a:custGeom>
                <a:avLst/>
                <a:gdLst>
                  <a:gd name="T0" fmla="*/ 4 w 4"/>
                  <a:gd name="T1" fmla="*/ 0 h 8"/>
                  <a:gd name="T2" fmla="*/ 4 w 4"/>
                  <a:gd name="T3" fmla="*/ 8 h 8"/>
                  <a:gd name="T4" fmla="*/ 4 w 4"/>
                  <a:gd name="T5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8">
                    <a:moveTo>
                      <a:pt x="4" y="0"/>
                    </a:moveTo>
                    <a:cubicBezTo>
                      <a:pt x="2" y="5"/>
                      <a:pt x="0" y="5"/>
                      <a:pt x="4" y="8"/>
                    </a:cubicBezTo>
                    <a:cubicBezTo>
                      <a:pt x="4" y="5"/>
                      <a:pt x="4" y="3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92" name="Freeform 181"/>
              <p:cNvSpPr/>
              <p:nvPr/>
            </p:nvSpPr>
            <p:spPr bwMode="auto">
              <a:xfrm>
                <a:off x="3918" y="2100"/>
                <a:ext cx="7" cy="2"/>
              </a:xfrm>
              <a:custGeom>
                <a:avLst/>
                <a:gdLst>
                  <a:gd name="T0" fmla="*/ 0 w 3"/>
                  <a:gd name="T1" fmla="*/ 0 h 1"/>
                  <a:gd name="T2" fmla="*/ 3 w 3"/>
                  <a:gd name="T3" fmla="*/ 1 h 1"/>
                  <a:gd name="T4" fmla="*/ 0 w 3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1">
                    <a:moveTo>
                      <a:pt x="0" y="0"/>
                    </a:moveTo>
                    <a:cubicBezTo>
                      <a:pt x="1" y="1"/>
                      <a:pt x="2" y="1"/>
                      <a:pt x="3" y="1"/>
                    </a:cubicBezTo>
                    <a:cubicBezTo>
                      <a:pt x="2" y="1"/>
                      <a:pt x="1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93" name="Freeform 182"/>
              <p:cNvSpPr/>
              <p:nvPr/>
            </p:nvSpPr>
            <p:spPr bwMode="auto">
              <a:xfrm>
                <a:off x="4454" y="2100"/>
                <a:ext cx="7" cy="0"/>
              </a:xfrm>
              <a:custGeom>
                <a:avLst/>
                <a:gdLst>
                  <a:gd name="T0" fmla="*/ 0 w 3"/>
                  <a:gd name="T1" fmla="*/ 3 w 3"/>
                  <a:gd name="T2" fmla="*/ 0 w 3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3">
                    <a:moveTo>
                      <a:pt x="0" y="0"/>
                    </a:moveTo>
                    <a:cubicBezTo>
                      <a:pt x="1" y="0"/>
                      <a:pt x="2" y="0"/>
                      <a:pt x="3" y="0"/>
                    </a:cubicBezTo>
                    <a:cubicBezTo>
                      <a:pt x="2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94" name="Freeform 183"/>
              <p:cNvSpPr/>
              <p:nvPr/>
            </p:nvSpPr>
            <p:spPr bwMode="auto">
              <a:xfrm>
                <a:off x="3700" y="2102"/>
                <a:ext cx="7" cy="5"/>
              </a:xfrm>
              <a:custGeom>
                <a:avLst/>
                <a:gdLst>
                  <a:gd name="T0" fmla="*/ 2 w 3"/>
                  <a:gd name="T1" fmla="*/ 0 h 2"/>
                  <a:gd name="T2" fmla="*/ 0 w 3"/>
                  <a:gd name="T3" fmla="*/ 1 h 2"/>
                  <a:gd name="T4" fmla="*/ 3 w 3"/>
                  <a:gd name="T5" fmla="*/ 0 h 2"/>
                  <a:gd name="T6" fmla="*/ 2 w 3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2">
                    <a:moveTo>
                      <a:pt x="2" y="0"/>
                    </a:moveTo>
                    <a:cubicBezTo>
                      <a:pt x="2" y="1"/>
                      <a:pt x="1" y="1"/>
                      <a:pt x="0" y="1"/>
                    </a:cubicBezTo>
                    <a:cubicBezTo>
                      <a:pt x="3" y="2"/>
                      <a:pt x="1" y="2"/>
                      <a:pt x="3" y="0"/>
                    </a:cubicBezTo>
                    <a:cubicBezTo>
                      <a:pt x="3" y="0"/>
                      <a:pt x="3" y="0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95" name="Freeform 184"/>
              <p:cNvSpPr/>
              <p:nvPr/>
            </p:nvSpPr>
            <p:spPr bwMode="auto">
              <a:xfrm>
                <a:off x="3838" y="2102"/>
                <a:ext cx="7" cy="5"/>
              </a:xfrm>
              <a:custGeom>
                <a:avLst/>
                <a:gdLst>
                  <a:gd name="T0" fmla="*/ 1 w 3"/>
                  <a:gd name="T1" fmla="*/ 0 h 2"/>
                  <a:gd name="T2" fmla="*/ 0 w 3"/>
                  <a:gd name="T3" fmla="*/ 2 h 2"/>
                  <a:gd name="T4" fmla="*/ 3 w 3"/>
                  <a:gd name="T5" fmla="*/ 0 h 2"/>
                  <a:gd name="T6" fmla="*/ 1 w 3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2">
                    <a:moveTo>
                      <a:pt x="1" y="0"/>
                    </a:moveTo>
                    <a:cubicBezTo>
                      <a:pt x="1" y="1"/>
                      <a:pt x="0" y="2"/>
                      <a:pt x="0" y="2"/>
                    </a:cubicBezTo>
                    <a:cubicBezTo>
                      <a:pt x="1" y="2"/>
                      <a:pt x="2" y="1"/>
                      <a:pt x="3" y="0"/>
                    </a:cubicBezTo>
                    <a:cubicBezTo>
                      <a:pt x="2" y="0"/>
                      <a:pt x="2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96" name="Freeform 185"/>
              <p:cNvSpPr/>
              <p:nvPr/>
            </p:nvSpPr>
            <p:spPr bwMode="auto">
              <a:xfrm>
                <a:off x="3892" y="2102"/>
                <a:ext cx="12" cy="10"/>
              </a:xfrm>
              <a:custGeom>
                <a:avLst/>
                <a:gdLst>
                  <a:gd name="T0" fmla="*/ 0 w 5"/>
                  <a:gd name="T1" fmla="*/ 0 h 4"/>
                  <a:gd name="T2" fmla="*/ 0 w 5"/>
                  <a:gd name="T3" fmla="*/ 4 h 4"/>
                  <a:gd name="T4" fmla="*/ 5 w 5"/>
                  <a:gd name="T5" fmla="*/ 3 h 4"/>
                  <a:gd name="T6" fmla="*/ 0 w 5"/>
                  <a:gd name="T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4">
                    <a:moveTo>
                      <a:pt x="0" y="0"/>
                    </a:moveTo>
                    <a:cubicBezTo>
                      <a:pt x="0" y="2"/>
                      <a:pt x="0" y="3"/>
                      <a:pt x="0" y="4"/>
                    </a:cubicBezTo>
                    <a:cubicBezTo>
                      <a:pt x="2" y="4"/>
                      <a:pt x="3" y="3"/>
                      <a:pt x="5" y="3"/>
                    </a:cubicBezTo>
                    <a:cubicBezTo>
                      <a:pt x="1" y="2"/>
                      <a:pt x="2" y="2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97" name="Freeform 186"/>
              <p:cNvSpPr/>
              <p:nvPr/>
            </p:nvSpPr>
            <p:spPr bwMode="auto">
              <a:xfrm>
                <a:off x="3961" y="2102"/>
                <a:ext cx="12" cy="8"/>
              </a:xfrm>
              <a:custGeom>
                <a:avLst/>
                <a:gdLst>
                  <a:gd name="T0" fmla="*/ 1 w 5"/>
                  <a:gd name="T1" fmla="*/ 0 h 3"/>
                  <a:gd name="T2" fmla="*/ 0 w 5"/>
                  <a:gd name="T3" fmla="*/ 2 h 3"/>
                  <a:gd name="T4" fmla="*/ 0 w 5"/>
                  <a:gd name="T5" fmla="*/ 3 h 3"/>
                  <a:gd name="T6" fmla="*/ 5 w 5"/>
                  <a:gd name="T7" fmla="*/ 2 h 3"/>
                  <a:gd name="T8" fmla="*/ 1 w 5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3">
                    <a:moveTo>
                      <a:pt x="1" y="0"/>
                    </a:moveTo>
                    <a:cubicBezTo>
                      <a:pt x="0" y="1"/>
                      <a:pt x="0" y="2"/>
                      <a:pt x="0" y="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1" y="3"/>
                      <a:pt x="3" y="3"/>
                      <a:pt x="5" y="2"/>
                    </a:cubicBezTo>
                    <a:cubicBezTo>
                      <a:pt x="3" y="2"/>
                      <a:pt x="2" y="1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98" name="Freeform 187"/>
              <p:cNvSpPr/>
              <p:nvPr/>
            </p:nvSpPr>
            <p:spPr bwMode="auto">
              <a:xfrm>
                <a:off x="3805" y="2105"/>
                <a:ext cx="2" cy="5"/>
              </a:xfrm>
              <a:custGeom>
                <a:avLst/>
                <a:gdLst>
                  <a:gd name="T0" fmla="*/ 1 w 1"/>
                  <a:gd name="T1" fmla="*/ 0 h 2"/>
                  <a:gd name="T2" fmla="*/ 0 w 1"/>
                  <a:gd name="T3" fmla="*/ 2 h 2"/>
                  <a:gd name="T4" fmla="*/ 1 w 1"/>
                  <a:gd name="T5" fmla="*/ 2 h 2"/>
                  <a:gd name="T6" fmla="*/ 1 w 1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1" y="0"/>
                    </a:moveTo>
                    <a:cubicBezTo>
                      <a:pt x="0" y="1"/>
                      <a:pt x="0" y="2"/>
                      <a:pt x="0" y="2"/>
                    </a:cubicBezTo>
                    <a:cubicBezTo>
                      <a:pt x="0" y="2"/>
                      <a:pt x="1" y="2"/>
                      <a:pt x="1" y="2"/>
                    </a:cubicBezTo>
                    <a:cubicBezTo>
                      <a:pt x="1" y="2"/>
                      <a:pt x="1" y="1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99" name="Freeform 188"/>
              <p:cNvSpPr/>
              <p:nvPr/>
            </p:nvSpPr>
            <p:spPr bwMode="auto">
              <a:xfrm>
                <a:off x="3987" y="2105"/>
                <a:ext cx="5" cy="2"/>
              </a:xfrm>
              <a:custGeom>
                <a:avLst/>
                <a:gdLst>
                  <a:gd name="T0" fmla="*/ 0 w 2"/>
                  <a:gd name="T1" fmla="*/ 0 h 1"/>
                  <a:gd name="T2" fmla="*/ 2 w 2"/>
                  <a:gd name="T3" fmla="*/ 1 h 1"/>
                  <a:gd name="T4" fmla="*/ 0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cubicBezTo>
                      <a:pt x="1" y="1"/>
                      <a:pt x="2" y="1"/>
                      <a:pt x="2" y="1"/>
                    </a:cubicBezTo>
                    <a:cubicBezTo>
                      <a:pt x="2" y="1"/>
                      <a:pt x="1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00" name="Freeform 189"/>
              <p:cNvSpPr/>
              <p:nvPr/>
            </p:nvSpPr>
            <p:spPr bwMode="auto">
              <a:xfrm>
                <a:off x="4359" y="2105"/>
                <a:ext cx="7" cy="0"/>
              </a:xfrm>
              <a:custGeom>
                <a:avLst/>
                <a:gdLst>
                  <a:gd name="T0" fmla="*/ 0 w 3"/>
                  <a:gd name="T1" fmla="*/ 3 w 3"/>
                  <a:gd name="T2" fmla="*/ 0 w 3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3">
                    <a:moveTo>
                      <a:pt x="0" y="0"/>
                    </a:moveTo>
                    <a:cubicBezTo>
                      <a:pt x="1" y="0"/>
                      <a:pt x="2" y="0"/>
                      <a:pt x="3" y="0"/>
                    </a:cubicBezTo>
                    <a:cubicBezTo>
                      <a:pt x="2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01" name="Freeform 190"/>
              <p:cNvSpPr/>
              <p:nvPr/>
            </p:nvSpPr>
            <p:spPr bwMode="auto">
              <a:xfrm>
                <a:off x="4319" y="2107"/>
                <a:ext cx="14" cy="7"/>
              </a:xfrm>
              <a:custGeom>
                <a:avLst/>
                <a:gdLst>
                  <a:gd name="T0" fmla="*/ 4 w 6"/>
                  <a:gd name="T1" fmla="*/ 0 h 3"/>
                  <a:gd name="T2" fmla="*/ 6 w 6"/>
                  <a:gd name="T3" fmla="*/ 2 h 3"/>
                  <a:gd name="T4" fmla="*/ 6 w 6"/>
                  <a:gd name="T5" fmla="*/ 3 h 3"/>
                  <a:gd name="T6" fmla="*/ 0 w 6"/>
                  <a:gd name="T7" fmla="*/ 3 h 3"/>
                  <a:gd name="T8" fmla="*/ 4 w 6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3">
                    <a:moveTo>
                      <a:pt x="4" y="0"/>
                    </a:moveTo>
                    <a:cubicBezTo>
                      <a:pt x="5" y="1"/>
                      <a:pt x="6" y="1"/>
                      <a:pt x="6" y="2"/>
                    </a:cubicBezTo>
                    <a:cubicBezTo>
                      <a:pt x="6" y="2"/>
                      <a:pt x="6" y="3"/>
                      <a:pt x="6" y="3"/>
                    </a:cubicBezTo>
                    <a:cubicBezTo>
                      <a:pt x="4" y="3"/>
                      <a:pt x="2" y="3"/>
                      <a:pt x="0" y="3"/>
                    </a:cubicBezTo>
                    <a:cubicBezTo>
                      <a:pt x="2" y="2"/>
                      <a:pt x="3" y="1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02" name="Freeform 191"/>
              <p:cNvSpPr/>
              <p:nvPr/>
            </p:nvSpPr>
            <p:spPr bwMode="auto">
              <a:xfrm>
                <a:off x="4480" y="2107"/>
                <a:ext cx="17" cy="7"/>
              </a:xfrm>
              <a:custGeom>
                <a:avLst/>
                <a:gdLst>
                  <a:gd name="T0" fmla="*/ 0 w 7"/>
                  <a:gd name="T1" fmla="*/ 0 h 3"/>
                  <a:gd name="T2" fmla="*/ 7 w 7"/>
                  <a:gd name="T3" fmla="*/ 2 h 3"/>
                  <a:gd name="T4" fmla="*/ 7 w 7"/>
                  <a:gd name="T5" fmla="*/ 3 h 3"/>
                  <a:gd name="T6" fmla="*/ 2 w 7"/>
                  <a:gd name="T7" fmla="*/ 3 h 3"/>
                  <a:gd name="T8" fmla="*/ 0 w 7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3">
                    <a:moveTo>
                      <a:pt x="0" y="0"/>
                    </a:moveTo>
                    <a:cubicBezTo>
                      <a:pt x="2" y="1"/>
                      <a:pt x="5" y="1"/>
                      <a:pt x="7" y="2"/>
                    </a:cubicBezTo>
                    <a:cubicBezTo>
                      <a:pt x="7" y="2"/>
                      <a:pt x="7" y="3"/>
                      <a:pt x="7" y="3"/>
                    </a:cubicBezTo>
                    <a:cubicBezTo>
                      <a:pt x="5" y="3"/>
                      <a:pt x="4" y="3"/>
                      <a:pt x="2" y="3"/>
                    </a:cubicBezTo>
                    <a:cubicBezTo>
                      <a:pt x="1" y="2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03" name="Freeform 192"/>
              <p:cNvSpPr/>
              <p:nvPr/>
            </p:nvSpPr>
            <p:spPr bwMode="auto">
              <a:xfrm>
                <a:off x="3795" y="2110"/>
                <a:ext cx="5" cy="2"/>
              </a:xfrm>
              <a:custGeom>
                <a:avLst/>
                <a:gdLst>
                  <a:gd name="T0" fmla="*/ 0 w 2"/>
                  <a:gd name="T1" fmla="*/ 0 h 1"/>
                  <a:gd name="T2" fmla="*/ 2 w 2"/>
                  <a:gd name="T3" fmla="*/ 1 h 1"/>
                  <a:gd name="T4" fmla="*/ 0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cubicBezTo>
                      <a:pt x="0" y="0"/>
                      <a:pt x="1" y="1"/>
                      <a:pt x="2" y="1"/>
                    </a:cubicBezTo>
                    <a:cubicBezTo>
                      <a:pt x="1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04" name="Freeform 193"/>
              <p:cNvSpPr/>
              <p:nvPr/>
            </p:nvSpPr>
            <p:spPr bwMode="auto">
              <a:xfrm>
                <a:off x="4419" y="2110"/>
                <a:ext cx="11" cy="7"/>
              </a:xfrm>
              <a:custGeom>
                <a:avLst/>
                <a:gdLst>
                  <a:gd name="T0" fmla="*/ 0 w 5"/>
                  <a:gd name="T1" fmla="*/ 0 h 3"/>
                  <a:gd name="T2" fmla="*/ 5 w 5"/>
                  <a:gd name="T3" fmla="*/ 3 h 3"/>
                  <a:gd name="T4" fmla="*/ 0 w 5"/>
                  <a:gd name="T5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" h="3">
                    <a:moveTo>
                      <a:pt x="0" y="0"/>
                    </a:moveTo>
                    <a:cubicBezTo>
                      <a:pt x="1" y="1"/>
                      <a:pt x="3" y="2"/>
                      <a:pt x="5" y="3"/>
                    </a:cubicBezTo>
                    <a:cubicBezTo>
                      <a:pt x="1" y="2"/>
                      <a:pt x="2" y="3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05" name="Freeform 194"/>
              <p:cNvSpPr/>
              <p:nvPr/>
            </p:nvSpPr>
            <p:spPr bwMode="auto">
              <a:xfrm>
                <a:off x="4440" y="2110"/>
                <a:ext cx="7" cy="4"/>
              </a:xfrm>
              <a:custGeom>
                <a:avLst/>
                <a:gdLst>
                  <a:gd name="T0" fmla="*/ 1 w 3"/>
                  <a:gd name="T1" fmla="*/ 0 h 2"/>
                  <a:gd name="T2" fmla="*/ 3 w 3"/>
                  <a:gd name="T3" fmla="*/ 0 h 2"/>
                  <a:gd name="T4" fmla="*/ 0 w 3"/>
                  <a:gd name="T5" fmla="*/ 2 h 2"/>
                  <a:gd name="T6" fmla="*/ 1 w 3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2">
                    <a:moveTo>
                      <a:pt x="1" y="0"/>
                    </a:moveTo>
                    <a:cubicBezTo>
                      <a:pt x="2" y="0"/>
                      <a:pt x="3" y="0"/>
                      <a:pt x="3" y="0"/>
                    </a:cubicBezTo>
                    <a:cubicBezTo>
                      <a:pt x="2" y="2"/>
                      <a:pt x="3" y="1"/>
                      <a:pt x="0" y="2"/>
                    </a:cubicBezTo>
                    <a:cubicBezTo>
                      <a:pt x="1" y="1"/>
                      <a:pt x="1" y="1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06" name="Freeform 195"/>
              <p:cNvSpPr/>
              <p:nvPr/>
            </p:nvSpPr>
            <p:spPr bwMode="auto">
              <a:xfrm>
                <a:off x="4504" y="2112"/>
                <a:ext cx="7" cy="0"/>
              </a:xfrm>
              <a:custGeom>
                <a:avLst/>
                <a:gdLst>
                  <a:gd name="T0" fmla="*/ 0 w 3"/>
                  <a:gd name="T1" fmla="*/ 3 w 3"/>
                  <a:gd name="T2" fmla="*/ 0 w 3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3">
                    <a:moveTo>
                      <a:pt x="0" y="0"/>
                    </a:moveTo>
                    <a:cubicBezTo>
                      <a:pt x="1" y="0"/>
                      <a:pt x="2" y="0"/>
                      <a:pt x="3" y="0"/>
                    </a:cubicBezTo>
                    <a:cubicBezTo>
                      <a:pt x="2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07" name="Freeform 196"/>
              <p:cNvSpPr/>
              <p:nvPr/>
            </p:nvSpPr>
            <p:spPr bwMode="auto">
              <a:xfrm>
                <a:off x="4542" y="2117"/>
                <a:ext cx="5" cy="0"/>
              </a:xfrm>
              <a:custGeom>
                <a:avLst/>
                <a:gdLst>
                  <a:gd name="T0" fmla="*/ 0 w 2"/>
                  <a:gd name="T1" fmla="*/ 2 w 2"/>
                  <a:gd name="T2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cubicBezTo>
                      <a:pt x="0" y="0"/>
                      <a:pt x="1" y="0"/>
                      <a:pt x="2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08" name="Freeform 197"/>
              <p:cNvSpPr/>
              <p:nvPr/>
            </p:nvSpPr>
            <p:spPr bwMode="auto">
              <a:xfrm>
                <a:off x="3828" y="2119"/>
                <a:ext cx="7" cy="5"/>
              </a:xfrm>
              <a:custGeom>
                <a:avLst/>
                <a:gdLst>
                  <a:gd name="T0" fmla="*/ 1 w 3"/>
                  <a:gd name="T1" fmla="*/ 0 h 2"/>
                  <a:gd name="T2" fmla="*/ 0 w 3"/>
                  <a:gd name="T3" fmla="*/ 2 h 2"/>
                  <a:gd name="T4" fmla="*/ 3 w 3"/>
                  <a:gd name="T5" fmla="*/ 0 h 2"/>
                  <a:gd name="T6" fmla="*/ 1 w 3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2">
                    <a:moveTo>
                      <a:pt x="1" y="0"/>
                    </a:moveTo>
                    <a:cubicBezTo>
                      <a:pt x="1" y="1"/>
                      <a:pt x="0" y="1"/>
                      <a:pt x="0" y="2"/>
                    </a:cubicBezTo>
                    <a:cubicBezTo>
                      <a:pt x="1" y="1"/>
                      <a:pt x="2" y="1"/>
                      <a:pt x="3" y="0"/>
                    </a:cubicBezTo>
                    <a:cubicBezTo>
                      <a:pt x="2" y="0"/>
                      <a:pt x="2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09" name="Freeform 198"/>
              <p:cNvSpPr/>
              <p:nvPr/>
            </p:nvSpPr>
            <p:spPr bwMode="auto">
              <a:xfrm>
                <a:off x="4179" y="2119"/>
                <a:ext cx="7" cy="0"/>
              </a:xfrm>
              <a:custGeom>
                <a:avLst/>
                <a:gdLst>
                  <a:gd name="T0" fmla="*/ 0 w 3"/>
                  <a:gd name="T1" fmla="*/ 3 w 3"/>
                  <a:gd name="T2" fmla="*/ 0 w 3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3">
                    <a:moveTo>
                      <a:pt x="0" y="0"/>
                    </a:moveTo>
                    <a:cubicBezTo>
                      <a:pt x="1" y="0"/>
                      <a:pt x="2" y="0"/>
                      <a:pt x="3" y="0"/>
                    </a:cubicBezTo>
                    <a:cubicBezTo>
                      <a:pt x="2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10" name="Freeform 199"/>
              <p:cNvSpPr/>
              <p:nvPr/>
            </p:nvSpPr>
            <p:spPr bwMode="auto">
              <a:xfrm>
                <a:off x="4537" y="2119"/>
                <a:ext cx="5" cy="0"/>
              </a:xfrm>
              <a:custGeom>
                <a:avLst/>
                <a:gdLst>
                  <a:gd name="T0" fmla="*/ 0 w 2"/>
                  <a:gd name="T1" fmla="*/ 2 w 2"/>
                  <a:gd name="T2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cubicBezTo>
                      <a:pt x="0" y="0"/>
                      <a:pt x="1" y="0"/>
                      <a:pt x="2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11" name="Freeform 200"/>
              <p:cNvSpPr/>
              <p:nvPr/>
            </p:nvSpPr>
            <p:spPr bwMode="auto">
              <a:xfrm>
                <a:off x="3959" y="2122"/>
                <a:ext cx="4" cy="4"/>
              </a:xfrm>
              <a:custGeom>
                <a:avLst/>
                <a:gdLst>
                  <a:gd name="T0" fmla="*/ 0 w 2"/>
                  <a:gd name="T1" fmla="*/ 0 h 2"/>
                  <a:gd name="T2" fmla="*/ 2 w 2"/>
                  <a:gd name="T3" fmla="*/ 2 h 2"/>
                  <a:gd name="T4" fmla="*/ 0 w 2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2" y="1"/>
                      <a:pt x="0" y="0"/>
                      <a:pt x="2" y="2"/>
                    </a:cubicBezTo>
                    <a:cubicBezTo>
                      <a:pt x="1" y="1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12" name="Freeform 201"/>
              <p:cNvSpPr/>
              <p:nvPr/>
            </p:nvSpPr>
            <p:spPr bwMode="auto">
              <a:xfrm>
                <a:off x="4030" y="2122"/>
                <a:ext cx="9" cy="4"/>
              </a:xfrm>
              <a:custGeom>
                <a:avLst/>
                <a:gdLst>
                  <a:gd name="T0" fmla="*/ 0 w 4"/>
                  <a:gd name="T1" fmla="*/ 0 h 2"/>
                  <a:gd name="T2" fmla="*/ 4 w 4"/>
                  <a:gd name="T3" fmla="*/ 1 h 2"/>
                  <a:gd name="T4" fmla="*/ 4 w 4"/>
                  <a:gd name="T5" fmla="*/ 2 h 2"/>
                  <a:gd name="T6" fmla="*/ 0 w 4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2">
                    <a:moveTo>
                      <a:pt x="0" y="0"/>
                    </a:moveTo>
                    <a:cubicBezTo>
                      <a:pt x="1" y="0"/>
                      <a:pt x="3" y="1"/>
                      <a:pt x="4" y="1"/>
                    </a:cubicBezTo>
                    <a:cubicBezTo>
                      <a:pt x="4" y="1"/>
                      <a:pt x="4" y="2"/>
                      <a:pt x="4" y="2"/>
                    </a:cubicBezTo>
                    <a:cubicBezTo>
                      <a:pt x="1" y="1"/>
                      <a:pt x="2" y="2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13" name="Freeform 202"/>
              <p:cNvSpPr/>
              <p:nvPr/>
            </p:nvSpPr>
            <p:spPr bwMode="auto">
              <a:xfrm>
                <a:off x="3750" y="2124"/>
                <a:ext cx="2" cy="7"/>
              </a:xfrm>
              <a:custGeom>
                <a:avLst/>
                <a:gdLst>
                  <a:gd name="T0" fmla="*/ 0 w 1"/>
                  <a:gd name="T1" fmla="*/ 0 h 3"/>
                  <a:gd name="T2" fmla="*/ 1 w 1"/>
                  <a:gd name="T3" fmla="*/ 3 h 3"/>
                  <a:gd name="T4" fmla="*/ 0 w 1"/>
                  <a:gd name="T5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3">
                    <a:moveTo>
                      <a:pt x="0" y="0"/>
                    </a:moveTo>
                    <a:cubicBezTo>
                      <a:pt x="0" y="1"/>
                      <a:pt x="1" y="2"/>
                      <a:pt x="1" y="3"/>
                    </a:cubicBezTo>
                    <a:cubicBezTo>
                      <a:pt x="1" y="2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14" name="Freeform 203"/>
              <p:cNvSpPr/>
              <p:nvPr/>
            </p:nvSpPr>
            <p:spPr bwMode="auto">
              <a:xfrm>
                <a:off x="3774" y="2124"/>
                <a:ext cx="14" cy="5"/>
              </a:xfrm>
              <a:custGeom>
                <a:avLst/>
                <a:gdLst>
                  <a:gd name="T0" fmla="*/ 2 w 6"/>
                  <a:gd name="T1" fmla="*/ 0 h 2"/>
                  <a:gd name="T2" fmla="*/ 0 w 6"/>
                  <a:gd name="T3" fmla="*/ 1 h 2"/>
                  <a:gd name="T4" fmla="*/ 6 w 6"/>
                  <a:gd name="T5" fmla="*/ 0 h 2"/>
                  <a:gd name="T6" fmla="*/ 2 w 6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2">
                    <a:moveTo>
                      <a:pt x="2" y="0"/>
                    </a:moveTo>
                    <a:cubicBezTo>
                      <a:pt x="1" y="0"/>
                      <a:pt x="1" y="1"/>
                      <a:pt x="0" y="1"/>
                    </a:cubicBezTo>
                    <a:cubicBezTo>
                      <a:pt x="3" y="2"/>
                      <a:pt x="4" y="2"/>
                      <a:pt x="6" y="0"/>
                    </a:cubicBezTo>
                    <a:cubicBezTo>
                      <a:pt x="5" y="0"/>
                      <a:pt x="3" y="0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15" name="Freeform 204"/>
              <p:cNvSpPr/>
              <p:nvPr/>
            </p:nvSpPr>
            <p:spPr bwMode="auto">
              <a:xfrm>
                <a:off x="3814" y="2124"/>
                <a:ext cx="0" cy="5"/>
              </a:xfrm>
              <a:custGeom>
                <a:avLst/>
                <a:gdLst>
                  <a:gd name="T0" fmla="*/ 0 h 2"/>
                  <a:gd name="T1" fmla="*/ 2 h 2"/>
                  <a:gd name="T2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cubicBezTo>
                      <a:pt x="0" y="1"/>
                      <a:pt x="0" y="1"/>
                      <a:pt x="0" y="2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35" name="Group 406"/>
            <p:cNvGrpSpPr/>
            <p:nvPr/>
          </p:nvGrpSpPr>
          <p:grpSpPr bwMode="auto">
            <a:xfrm>
              <a:off x="2844" y="2124"/>
              <a:ext cx="2006" cy="197"/>
              <a:chOff x="2844" y="2124"/>
              <a:chExt cx="2006" cy="197"/>
            </a:xfrm>
            <a:grpFill/>
          </p:grpSpPr>
          <p:sp>
            <p:nvSpPr>
              <p:cNvPr id="116" name="Freeform 206"/>
              <p:cNvSpPr/>
              <p:nvPr/>
            </p:nvSpPr>
            <p:spPr bwMode="auto">
              <a:xfrm>
                <a:off x="3823" y="2124"/>
                <a:ext cx="8" cy="10"/>
              </a:xfrm>
              <a:custGeom>
                <a:avLst/>
                <a:gdLst>
                  <a:gd name="T0" fmla="*/ 0 w 3"/>
                  <a:gd name="T1" fmla="*/ 0 h 4"/>
                  <a:gd name="T2" fmla="*/ 3 w 3"/>
                  <a:gd name="T3" fmla="*/ 4 h 4"/>
                  <a:gd name="T4" fmla="*/ 0 w 3"/>
                  <a:gd name="T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4">
                    <a:moveTo>
                      <a:pt x="0" y="0"/>
                    </a:moveTo>
                    <a:cubicBezTo>
                      <a:pt x="1" y="3"/>
                      <a:pt x="1" y="2"/>
                      <a:pt x="3" y="4"/>
                    </a:cubicBezTo>
                    <a:cubicBezTo>
                      <a:pt x="2" y="2"/>
                      <a:pt x="1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7" name="Freeform 207"/>
              <p:cNvSpPr/>
              <p:nvPr/>
            </p:nvSpPr>
            <p:spPr bwMode="auto">
              <a:xfrm>
                <a:off x="4521" y="2124"/>
                <a:ext cx="2" cy="5"/>
              </a:xfrm>
              <a:custGeom>
                <a:avLst/>
                <a:gdLst>
                  <a:gd name="T0" fmla="*/ 0 w 1"/>
                  <a:gd name="T1" fmla="*/ 0 h 2"/>
                  <a:gd name="T2" fmla="*/ 1 w 1"/>
                  <a:gd name="T3" fmla="*/ 2 h 2"/>
                  <a:gd name="T4" fmla="*/ 0 w 1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cubicBezTo>
                      <a:pt x="0" y="1"/>
                      <a:pt x="1" y="1"/>
                      <a:pt x="1" y="2"/>
                    </a:cubicBezTo>
                    <a:cubicBezTo>
                      <a:pt x="1" y="1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8" name="Freeform 208"/>
              <p:cNvSpPr/>
              <p:nvPr/>
            </p:nvSpPr>
            <p:spPr bwMode="auto">
              <a:xfrm>
                <a:off x="3740" y="2126"/>
                <a:ext cx="5" cy="5"/>
              </a:xfrm>
              <a:custGeom>
                <a:avLst/>
                <a:gdLst>
                  <a:gd name="T0" fmla="*/ 0 w 2"/>
                  <a:gd name="T1" fmla="*/ 0 h 2"/>
                  <a:gd name="T2" fmla="*/ 2 w 2"/>
                  <a:gd name="T3" fmla="*/ 2 h 2"/>
                  <a:gd name="T4" fmla="*/ 0 w 2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1" y="2"/>
                      <a:pt x="0" y="0"/>
                      <a:pt x="2" y="2"/>
                    </a:cubicBezTo>
                    <a:cubicBezTo>
                      <a:pt x="1" y="1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9" name="Freeform 209"/>
              <p:cNvSpPr/>
              <p:nvPr/>
            </p:nvSpPr>
            <p:spPr bwMode="auto">
              <a:xfrm>
                <a:off x="3866" y="2126"/>
                <a:ext cx="7" cy="8"/>
              </a:xfrm>
              <a:custGeom>
                <a:avLst/>
                <a:gdLst>
                  <a:gd name="T0" fmla="*/ 0 w 3"/>
                  <a:gd name="T1" fmla="*/ 0 h 3"/>
                  <a:gd name="T2" fmla="*/ 3 w 3"/>
                  <a:gd name="T3" fmla="*/ 2 h 3"/>
                  <a:gd name="T4" fmla="*/ 3 w 3"/>
                  <a:gd name="T5" fmla="*/ 3 h 3"/>
                  <a:gd name="T6" fmla="*/ 0 w 3"/>
                  <a:gd name="T7" fmla="*/ 3 h 3"/>
                  <a:gd name="T8" fmla="*/ 0 w 3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3">
                    <a:moveTo>
                      <a:pt x="0" y="0"/>
                    </a:moveTo>
                    <a:cubicBezTo>
                      <a:pt x="1" y="1"/>
                      <a:pt x="2" y="1"/>
                      <a:pt x="3" y="2"/>
                    </a:cubicBezTo>
                    <a:cubicBezTo>
                      <a:pt x="3" y="2"/>
                      <a:pt x="3" y="2"/>
                      <a:pt x="3" y="3"/>
                    </a:cubicBezTo>
                    <a:cubicBezTo>
                      <a:pt x="2" y="3"/>
                      <a:pt x="1" y="3"/>
                      <a:pt x="0" y="3"/>
                    </a:cubicBezTo>
                    <a:cubicBezTo>
                      <a:pt x="0" y="2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20" name="Freeform 210"/>
              <p:cNvSpPr/>
              <p:nvPr/>
            </p:nvSpPr>
            <p:spPr bwMode="auto">
              <a:xfrm>
                <a:off x="3883" y="2126"/>
                <a:ext cx="9" cy="15"/>
              </a:xfrm>
              <a:custGeom>
                <a:avLst/>
                <a:gdLst>
                  <a:gd name="T0" fmla="*/ 0 w 4"/>
                  <a:gd name="T1" fmla="*/ 0 h 6"/>
                  <a:gd name="T2" fmla="*/ 4 w 4"/>
                  <a:gd name="T3" fmla="*/ 6 h 6"/>
                  <a:gd name="T4" fmla="*/ 0 w 4"/>
                  <a:gd name="T5" fmla="*/ 5 h 6"/>
                  <a:gd name="T6" fmla="*/ 0 w 4"/>
                  <a:gd name="T7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6">
                    <a:moveTo>
                      <a:pt x="0" y="0"/>
                    </a:moveTo>
                    <a:cubicBezTo>
                      <a:pt x="3" y="2"/>
                      <a:pt x="3" y="2"/>
                      <a:pt x="4" y="6"/>
                    </a:cubicBezTo>
                    <a:cubicBezTo>
                      <a:pt x="3" y="5"/>
                      <a:pt x="1" y="5"/>
                      <a:pt x="0" y="5"/>
                    </a:cubicBezTo>
                    <a:cubicBezTo>
                      <a:pt x="0" y="3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21" name="Freeform 211"/>
              <p:cNvSpPr/>
              <p:nvPr/>
            </p:nvSpPr>
            <p:spPr bwMode="auto">
              <a:xfrm>
                <a:off x="3859" y="2129"/>
                <a:ext cx="7" cy="7"/>
              </a:xfrm>
              <a:custGeom>
                <a:avLst/>
                <a:gdLst>
                  <a:gd name="T0" fmla="*/ 1 w 3"/>
                  <a:gd name="T1" fmla="*/ 0 h 3"/>
                  <a:gd name="T2" fmla="*/ 2 w 3"/>
                  <a:gd name="T3" fmla="*/ 3 h 3"/>
                  <a:gd name="T4" fmla="*/ 2 w 3"/>
                  <a:gd name="T5" fmla="*/ 3 h 3"/>
                  <a:gd name="T6" fmla="*/ 0 w 3"/>
                  <a:gd name="T7" fmla="*/ 2 h 3"/>
                  <a:gd name="T8" fmla="*/ 1 w 3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3">
                    <a:moveTo>
                      <a:pt x="1" y="0"/>
                    </a:moveTo>
                    <a:cubicBezTo>
                      <a:pt x="3" y="2"/>
                      <a:pt x="1" y="0"/>
                      <a:pt x="2" y="3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1" y="2"/>
                      <a:pt x="0" y="2"/>
                      <a:pt x="0" y="2"/>
                    </a:cubicBezTo>
                    <a:cubicBezTo>
                      <a:pt x="0" y="1"/>
                      <a:pt x="0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22" name="Freeform 212"/>
              <p:cNvSpPr/>
              <p:nvPr/>
            </p:nvSpPr>
            <p:spPr bwMode="auto">
              <a:xfrm>
                <a:off x="3978" y="2129"/>
                <a:ext cx="11" cy="5"/>
              </a:xfrm>
              <a:custGeom>
                <a:avLst/>
                <a:gdLst>
                  <a:gd name="T0" fmla="*/ 0 w 5"/>
                  <a:gd name="T1" fmla="*/ 0 h 2"/>
                  <a:gd name="T2" fmla="*/ 5 w 5"/>
                  <a:gd name="T3" fmla="*/ 2 h 2"/>
                  <a:gd name="T4" fmla="*/ 0 w 5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" h="2">
                    <a:moveTo>
                      <a:pt x="0" y="0"/>
                    </a:moveTo>
                    <a:cubicBezTo>
                      <a:pt x="4" y="0"/>
                      <a:pt x="3" y="0"/>
                      <a:pt x="5" y="2"/>
                    </a:cubicBezTo>
                    <a:cubicBezTo>
                      <a:pt x="1" y="1"/>
                      <a:pt x="2" y="2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23" name="Freeform 213"/>
              <p:cNvSpPr/>
              <p:nvPr/>
            </p:nvSpPr>
            <p:spPr bwMode="auto">
              <a:xfrm>
                <a:off x="4295" y="2129"/>
                <a:ext cx="10" cy="7"/>
              </a:xfrm>
              <a:custGeom>
                <a:avLst/>
                <a:gdLst>
                  <a:gd name="T0" fmla="*/ 0 w 4"/>
                  <a:gd name="T1" fmla="*/ 0 h 3"/>
                  <a:gd name="T2" fmla="*/ 4 w 4"/>
                  <a:gd name="T3" fmla="*/ 1 h 3"/>
                  <a:gd name="T4" fmla="*/ 0 w 4"/>
                  <a:gd name="T5" fmla="*/ 3 h 3"/>
                  <a:gd name="T6" fmla="*/ 0 w 4"/>
                  <a:gd name="T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3">
                    <a:moveTo>
                      <a:pt x="0" y="0"/>
                    </a:moveTo>
                    <a:cubicBezTo>
                      <a:pt x="1" y="0"/>
                      <a:pt x="2" y="0"/>
                      <a:pt x="4" y="1"/>
                    </a:cubicBezTo>
                    <a:cubicBezTo>
                      <a:pt x="2" y="1"/>
                      <a:pt x="1" y="2"/>
                      <a:pt x="0" y="3"/>
                    </a:cubicBezTo>
                    <a:cubicBezTo>
                      <a:pt x="0" y="2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24" name="Freeform 214"/>
              <p:cNvSpPr/>
              <p:nvPr/>
            </p:nvSpPr>
            <p:spPr bwMode="auto">
              <a:xfrm>
                <a:off x="4321" y="2129"/>
                <a:ext cx="5" cy="5"/>
              </a:xfrm>
              <a:custGeom>
                <a:avLst/>
                <a:gdLst>
                  <a:gd name="T0" fmla="*/ 0 w 2"/>
                  <a:gd name="T1" fmla="*/ 0 h 2"/>
                  <a:gd name="T2" fmla="*/ 2 w 2"/>
                  <a:gd name="T3" fmla="*/ 0 h 2"/>
                  <a:gd name="T4" fmla="*/ 0 w 2"/>
                  <a:gd name="T5" fmla="*/ 2 h 2"/>
                  <a:gd name="T6" fmla="*/ 0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1" y="0"/>
                      <a:pt x="2" y="0"/>
                      <a:pt x="2" y="0"/>
                    </a:cubicBezTo>
                    <a:cubicBezTo>
                      <a:pt x="1" y="2"/>
                      <a:pt x="2" y="0"/>
                      <a:pt x="0" y="2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25" name="Freeform 215"/>
              <p:cNvSpPr/>
              <p:nvPr/>
            </p:nvSpPr>
            <p:spPr bwMode="auto">
              <a:xfrm>
                <a:off x="3930" y="2131"/>
                <a:ext cx="5" cy="0"/>
              </a:xfrm>
              <a:custGeom>
                <a:avLst/>
                <a:gdLst>
                  <a:gd name="T0" fmla="*/ 0 w 2"/>
                  <a:gd name="T1" fmla="*/ 2 w 2"/>
                  <a:gd name="T2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cubicBezTo>
                      <a:pt x="1" y="0"/>
                      <a:pt x="2" y="0"/>
                      <a:pt x="2" y="0"/>
                    </a:cubicBezTo>
                    <a:cubicBezTo>
                      <a:pt x="2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26" name="Freeform 216"/>
              <p:cNvSpPr/>
              <p:nvPr/>
            </p:nvSpPr>
            <p:spPr bwMode="auto">
              <a:xfrm>
                <a:off x="4310" y="2131"/>
                <a:ext cx="7" cy="0"/>
              </a:xfrm>
              <a:custGeom>
                <a:avLst/>
                <a:gdLst>
                  <a:gd name="T0" fmla="*/ 0 w 3"/>
                  <a:gd name="T1" fmla="*/ 3 w 3"/>
                  <a:gd name="T2" fmla="*/ 0 w 3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3">
                    <a:moveTo>
                      <a:pt x="0" y="0"/>
                    </a:moveTo>
                    <a:cubicBezTo>
                      <a:pt x="1" y="0"/>
                      <a:pt x="2" y="0"/>
                      <a:pt x="3" y="0"/>
                    </a:cubicBezTo>
                    <a:cubicBezTo>
                      <a:pt x="2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27" name="Freeform 217"/>
              <p:cNvSpPr/>
              <p:nvPr/>
            </p:nvSpPr>
            <p:spPr bwMode="auto">
              <a:xfrm>
                <a:off x="3951" y="2134"/>
                <a:ext cx="5" cy="0"/>
              </a:xfrm>
              <a:custGeom>
                <a:avLst/>
                <a:gdLst>
                  <a:gd name="T0" fmla="*/ 0 w 2"/>
                  <a:gd name="T1" fmla="*/ 2 w 2"/>
                  <a:gd name="T2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28" name="Freeform 218"/>
              <p:cNvSpPr/>
              <p:nvPr/>
            </p:nvSpPr>
            <p:spPr bwMode="auto">
              <a:xfrm>
                <a:off x="3710" y="2136"/>
                <a:ext cx="4" cy="5"/>
              </a:xfrm>
              <a:custGeom>
                <a:avLst/>
                <a:gdLst>
                  <a:gd name="T0" fmla="*/ 0 w 2"/>
                  <a:gd name="T1" fmla="*/ 0 h 2"/>
                  <a:gd name="T2" fmla="*/ 1 w 2"/>
                  <a:gd name="T3" fmla="*/ 2 h 2"/>
                  <a:gd name="T4" fmla="*/ 2 w 2"/>
                  <a:gd name="T5" fmla="*/ 0 h 2"/>
                  <a:gd name="T6" fmla="*/ 0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1" y="0"/>
                      <a:pt x="1" y="1"/>
                      <a:pt x="1" y="2"/>
                    </a:cubicBezTo>
                    <a:cubicBezTo>
                      <a:pt x="1" y="1"/>
                      <a:pt x="2" y="0"/>
                      <a:pt x="2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29" name="Freeform 219"/>
              <p:cNvSpPr/>
              <p:nvPr/>
            </p:nvSpPr>
            <p:spPr bwMode="auto">
              <a:xfrm>
                <a:off x="3719" y="2136"/>
                <a:ext cx="5" cy="5"/>
              </a:xfrm>
              <a:custGeom>
                <a:avLst/>
                <a:gdLst>
                  <a:gd name="T0" fmla="*/ 0 w 2"/>
                  <a:gd name="T1" fmla="*/ 0 h 2"/>
                  <a:gd name="T2" fmla="*/ 1 w 2"/>
                  <a:gd name="T3" fmla="*/ 2 h 2"/>
                  <a:gd name="T4" fmla="*/ 0 w 2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0" y="0"/>
                      <a:pt x="1" y="1"/>
                      <a:pt x="1" y="2"/>
                    </a:cubicBezTo>
                    <a:cubicBezTo>
                      <a:pt x="1" y="1"/>
                      <a:pt x="2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30" name="Freeform 220"/>
              <p:cNvSpPr/>
              <p:nvPr/>
            </p:nvSpPr>
            <p:spPr bwMode="auto">
              <a:xfrm>
                <a:off x="3752" y="2136"/>
                <a:ext cx="7" cy="10"/>
              </a:xfrm>
              <a:custGeom>
                <a:avLst/>
                <a:gdLst>
                  <a:gd name="T0" fmla="*/ 0 w 3"/>
                  <a:gd name="T1" fmla="*/ 0 h 4"/>
                  <a:gd name="T2" fmla="*/ 1 w 3"/>
                  <a:gd name="T3" fmla="*/ 4 h 4"/>
                  <a:gd name="T4" fmla="*/ 3 w 3"/>
                  <a:gd name="T5" fmla="*/ 2 h 4"/>
                  <a:gd name="T6" fmla="*/ 2 w 3"/>
                  <a:gd name="T7" fmla="*/ 0 h 4"/>
                  <a:gd name="T8" fmla="*/ 0 w 3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4">
                    <a:moveTo>
                      <a:pt x="0" y="0"/>
                    </a:moveTo>
                    <a:cubicBezTo>
                      <a:pt x="1" y="1"/>
                      <a:pt x="1" y="2"/>
                      <a:pt x="1" y="4"/>
                    </a:cubicBezTo>
                    <a:cubicBezTo>
                      <a:pt x="2" y="3"/>
                      <a:pt x="3" y="2"/>
                      <a:pt x="3" y="2"/>
                    </a:cubicBezTo>
                    <a:cubicBezTo>
                      <a:pt x="3" y="1"/>
                      <a:pt x="3" y="0"/>
                      <a:pt x="2" y="0"/>
                    </a:cubicBezTo>
                    <a:cubicBezTo>
                      <a:pt x="2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31" name="Freeform 221"/>
              <p:cNvSpPr/>
              <p:nvPr/>
            </p:nvSpPr>
            <p:spPr bwMode="auto">
              <a:xfrm>
                <a:off x="3762" y="2136"/>
                <a:ext cx="9" cy="10"/>
              </a:xfrm>
              <a:custGeom>
                <a:avLst/>
                <a:gdLst>
                  <a:gd name="T0" fmla="*/ 0 w 4"/>
                  <a:gd name="T1" fmla="*/ 0 h 4"/>
                  <a:gd name="T2" fmla="*/ 0 w 4"/>
                  <a:gd name="T3" fmla="*/ 4 h 4"/>
                  <a:gd name="T4" fmla="*/ 4 w 4"/>
                  <a:gd name="T5" fmla="*/ 4 h 4"/>
                  <a:gd name="T6" fmla="*/ 3 w 4"/>
                  <a:gd name="T7" fmla="*/ 0 h 4"/>
                  <a:gd name="T8" fmla="*/ 0 w 4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0"/>
                    </a:moveTo>
                    <a:cubicBezTo>
                      <a:pt x="0" y="1"/>
                      <a:pt x="0" y="2"/>
                      <a:pt x="0" y="4"/>
                    </a:cubicBezTo>
                    <a:cubicBezTo>
                      <a:pt x="2" y="4"/>
                      <a:pt x="3" y="4"/>
                      <a:pt x="4" y="4"/>
                    </a:cubicBezTo>
                    <a:cubicBezTo>
                      <a:pt x="4" y="2"/>
                      <a:pt x="3" y="1"/>
                      <a:pt x="3" y="0"/>
                    </a:cubicBezTo>
                    <a:cubicBezTo>
                      <a:pt x="2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32" name="Freeform 222"/>
              <p:cNvSpPr/>
              <p:nvPr/>
            </p:nvSpPr>
            <p:spPr bwMode="auto">
              <a:xfrm>
                <a:off x="4326" y="2138"/>
                <a:ext cx="2" cy="5"/>
              </a:xfrm>
              <a:custGeom>
                <a:avLst/>
                <a:gdLst>
                  <a:gd name="T0" fmla="*/ 0 w 1"/>
                  <a:gd name="T1" fmla="*/ 0 h 2"/>
                  <a:gd name="T2" fmla="*/ 1 w 1"/>
                  <a:gd name="T3" fmla="*/ 2 h 2"/>
                  <a:gd name="T4" fmla="*/ 0 w 1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cubicBezTo>
                      <a:pt x="1" y="0"/>
                      <a:pt x="1" y="1"/>
                      <a:pt x="1" y="2"/>
                    </a:cubicBezTo>
                    <a:cubicBezTo>
                      <a:pt x="1" y="1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33" name="Freeform 223"/>
              <p:cNvSpPr/>
              <p:nvPr/>
            </p:nvSpPr>
            <p:spPr bwMode="auto">
              <a:xfrm>
                <a:off x="3951" y="2141"/>
                <a:ext cx="8" cy="5"/>
              </a:xfrm>
              <a:custGeom>
                <a:avLst/>
                <a:gdLst>
                  <a:gd name="T0" fmla="*/ 1 w 3"/>
                  <a:gd name="T1" fmla="*/ 0 h 2"/>
                  <a:gd name="T2" fmla="*/ 3 w 3"/>
                  <a:gd name="T3" fmla="*/ 0 h 2"/>
                  <a:gd name="T4" fmla="*/ 0 w 3"/>
                  <a:gd name="T5" fmla="*/ 2 h 2"/>
                  <a:gd name="T6" fmla="*/ 1 w 3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2">
                    <a:moveTo>
                      <a:pt x="1" y="0"/>
                    </a:moveTo>
                    <a:cubicBezTo>
                      <a:pt x="2" y="0"/>
                      <a:pt x="2" y="0"/>
                      <a:pt x="3" y="0"/>
                    </a:cubicBezTo>
                    <a:cubicBezTo>
                      <a:pt x="2" y="0"/>
                      <a:pt x="1" y="1"/>
                      <a:pt x="0" y="2"/>
                    </a:cubicBezTo>
                    <a:cubicBezTo>
                      <a:pt x="0" y="1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34" name="Freeform 224"/>
              <p:cNvSpPr/>
              <p:nvPr/>
            </p:nvSpPr>
            <p:spPr bwMode="auto">
              <a:xfrm>
                <a:off x="3992" y="2141"/>
                <a:ext cx="5" cy="5"/>
              </a:xfrm>
              <a:custGeom>
                <a:avLst/>
                <a:gdLst>
                  <a:gd name="T0" fmla="*/ 0 w 2"/>
                  <a:gd name="T1" fmla="*/ 0 h 2"/>
                  <a:gd name="T2" fmla="*/ 1 w 2"/>
                  <a:gd name="T3" fmla="*/ 2 h 2"/>
                  <a:gd name="T4" fmla="*/ 2 w 2"/>
                  <a:gd name="T5" fmla="*/ 0 h 2"/>
                  <a:gd name="T6" fmla="*/ 0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1" y="0"/>
                      <a:pt x="1" y="1"/>
                      <a:pt x="1" y="2"/>
                    </a:cubicBezTo>
                    <a:cubicBezTo>
                      <a:pt x="2" y="1"/>
                      <a:pt x="2" y="0"/>
                      <a:pt x="2" y="0"/>
                    </a:cubicBezTo>
                    <a:cubicBezTo>
                      <a:pt x="2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35" name="Freeform 225"/>
              <p:cNvSpPr/>
              <p:nvPr/>
            </p:nvSpPr>
            <p:spPr bwMode="auto">
              <a:xfrm>
                <a:off x="4319" y="2141"/>
                <a:ext cx="2" cy="2"/>
              </a:xfrm>
              <a:custGeom>
                <a:avLst/>
                <a:gdLst>
                  <a:gd name="T0" fmla="*/ 0 w 1"/>
                  <a:gd name="T1" fmla="*/ 0 h 1"/>
                  <a:gd name="T2" fmla="*/ 1 w 1"/>
                  <a:gd name="T3" fmla="*/ 0 h 1"/>
                  <a:gd name="T4" fmla="*/ 0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0" y="1"/>
                      <a:pt x="1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36" name="Freeform 226"/>
              <p:cNvSpPr/>
              <p:nvPr/>
            </p:nvSpPr>
            <p:spPr bwMode="auto">
              <a:xfrm>
                <a:off x="4542" y="2141"/>
                <a:ext cx="5" cy="0"/>
              </a:xfrm>
              <a:custGeom>
                <a:avLst/>
                <a:gdLst>
                  <a:gd name="T0" fmla="*/ 0 w 2"/>
                  <a:gd name="T1" fmla="*/ 2 w 2"/>
                  <a:gd name="T2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cubicBezTo>
                      <a:pt x="0" y="0"/>
                      <a:pt x="1" y="0"/>
                      <a:pt x="2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37" name="Freeform 227"/>
              <p:cNvSpPr/>
              <p:nvPr/>
            </p:nvSpPr>
            <p:spPr bwMode="auto">
              <a:xfrm>
                <a:off x="3740" y="2143"/>
                <a:ext cx="10" cy="3"/>
              </a:xfrm>
              <a:custGeom>
                <a:avLst/>
                <a:gdLst>
                  <a:gd name="T0" fmla="*/ 0 w 4"/>
                  <a:gd name="T1" fmla="*/ 0 h 1"/>
                  <a:gd name="T2" fmla="*/ 4 w 4"/>
                  <a:gd name="T3" fmla="*/ 1 h 1"/>
                  <a:gd name="T4" fmla="*/ 0 w 4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1">
                    <a:moveTo>
                      <a:pt x="0" y="0"/>
                    </a:moveTo>
                    <a:cubicBezTo>
                      <a:pt x="2" y="1"/>
                      <a:pt x="0" y="0"/>
                      <a:pt x="4" y="1"/>
                    </a:cubicBezTo>
                    <a:cubicBezTo>
                      <a:pt x="3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38" name="Freeform 228"/>
              <p:cNvSpPr/>
              <p:nvPr/>
            </p:nvSpPr>
            <p:spPr bwMode="auto">
              <a:xfrm>
                <a:off x="4087" y="2143"/>
                <a:ext cx="4" cy="5"/>
              </a:xfrm>
              <a:custGeom>
                <a:avLst/>
                <a:gdLst>
                  <a:gd name="T0" fmla="*/ 0 w 2"/>
                  <a:gd name="T1" fmla="*/ 0 h 2"/>
                  <a:gd name="T2" fmla="*/ 0 w 2"/>
                  <a:gd name="T3" fmla="*/ 2 h 2"/>
                  <a:gd name="T4" fmla="*/ 0 w 2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2" y="1"/>
                      <a:pt x="0" y="0"/>
                      <a:pt x="0" y="2"/>
                    </a:cubicBezTo>
                    <a:cubicBezTo>
                      <a:pt x="0" y="2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39" name="Freeform 229"/>
              <p:cNvSpPr/>
              <p:nvPr/>
            </p:nvSpPr>
            <p:spPr bwMode="auto">
              <a:xfrm>
                <a:off x="4101" y="2143"/>
                <a:ext cx="16" cy="5"/>
              </a:xfrm>
              <a:custGeom>
                <a:avLst/>
                <a:gdLst>
                  <a:gd name="T0" fmla="*/ 1 w 7"/>
                  <a:gd name="T1" fmla="*/ 0 h 2"/>
                  <a:gd name="T2" fmla="*/ 7 w 7"/>
                  <a:gd name="T3" fmla="*/ 1 h 2"/>
                  <a:gd name="T4" fmla="*/ 7 w 7"/>
                  <a:gd name="T5" fmla="*/ 2 h 2"/>
                  <a:gd name="T6" fmla="*/ 0 w 7"/>
                  <a:gd name="T7" fmla="*/ 2 h 2"/>
                  <a:gd name="T8" fmla="*/ 1 w 7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2">
                    <a:moveTo>
                      <a:pt x="1" y="0"/>
                    </a:moveTo>
                    <a:cubicBezTo>
                      <a:pt x="3" y="0"/>
                      <a:pt x="5" y="0"/>
                      <a:pt x="7" y="1"/>
                    </a:cubicBezTo>
                    <a:cubicBezTo>
                      <a:pt x="7" y="1"/>
                      <a:pt x="7" y="1"/>
                      <a:pt x="7" y="2"/>
                    </a:cubicBezTo>
                    <a:cubicBezTo>
                      <a:pt x="5" y="2"/>
                      <a:pt x="3" y="2"/>
                      <a:pt x="0" y="2"/>
                    </a:cubicBezTo>
                    <a:cubicBezTo>
                      <a:pt x="1" y="1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40" name="Freeform 230"/>
              <p:cNvSpPr/>
              <p:nvPr/>
            </p:nvSpPr>
            <p:spPr bwMode="auto">
              <a:xfrm>
                <a:off x="2877" y="2146"/>
                <a:ext cx="8" cy="2"/>
              </a:xfrm>
              <a:custGeom>
                <a:avLst/>
                <a:gdLst>
                  <a:gd name="T0" fmla="*/ 0 w 3"/>
                  <a:gd name="T1" fmla="*/ 0 h 1"/>
                  <a:gd name="T2" fmla="*/ 3 w 3"/>
                  <a:gd name="T3" fmla="*/ 0 h 1"/>
                  <a:gd name="T4" fmla="*/ 0 w 3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1">
                    <a:moveTo>
                      <a:pt x="0" y="0"/>
                    </a:moveTo>
                    <a:cubicBezTo>
                      <a:pt x="2" y="1"/>
                      <a:pt x="0" y="0"/>
                      <a:pt x="3" y="0"/>
                    </a:cubicBezTo>
                    <a:cubicBezTo>
                      <a:pt x="2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41" name="Freeform 231"/>
              <p:cNvSpPr/>
              <p:nvPr/>
            </p:nvSpPr>
            <p:spPr bwMode="auto">
              <a:xfrm>
                <a:off x="3883" y="2146"/>
                <a:ext cx="7" cy="4"/>
              </a:xfrm>
              <a:custGeom>
                <a:avLst/>
                <a:gdLst>
                  <a:gd name="T0" fmla="*/ 0 w 3"/>
                  <a:gd name="T1" fmla="*/ 0 h 2"/>
                  <a:gd name="T2" fmla="*/ 3 w 3"/>
                  <a:gd name="T3" fmla="*/ 0 h 2"/>
                  <a:gd name="T4" fmla="*/ 3 w 3"/>
                  <a:gd name="T5" fmla="*/ 1 h 2"/>
                  <a:gd name="T6" fmla="*/ 0 w 3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2">
                    <a:moveTo>
                      <a:pt x="0" y="0"/>
                    </a:moveTo>
                    <a:cubicBezTo>
                      <a:pt x="1" y="0"/>
                      <a:pt x="2" y="0"/>
                      <a:pt x="3" y="0"/>
                    </a:cubicBezTo>
                    <a:cubicBezTo>
                      <a:pt x="3" y="0"/>
                      <a:pt x="3" y="0"/>
                      <a:pt x="3" y="1"/>
                    </a:cubicBezTo>
                    <a:cubicBezTo>
                      <a:pt x="0" y="0"/>
                      <a:pt x="2" y="2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42" name="Freeform 232"/>
              <p:cNvSpPr/>
              <p:nvPr/>
            </p:nvSpPr>
            <p:spPr bwMode="auto">
              <a:xfrm>
                <a:off x="4013" y="2146"/>
                <a:ext cx="10" cy="4"/>
              </a:xfrm>
              <a:custGeom>
                <a:avLst/>
                <a:gdLst>
                  <a:gd name="T0" fmla="*/ 2 w 4"/>
                  <a:gd name="T1" fmla="*/ 0 h 2"/>
                  <a:gd name="T2" fmla="*/ 0 w 4"/>
                  <a:gd name="T3" fmla="*/ 1 h 2"/>
                  <a:gd name="T4" fmla="*/ 0 w 4"/>
                  <a:gd name="T5" fmla="*/ 1 h 2"/>
                  <a:gd name="T6" fmla="*/ 4 w 4"/>
                  <a:gd name="T7" fmla="*/ 0 h 2"/>
                  <a:gd name="T8" fmla="*/ 2 w 4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2">
                    <a:moveTo>
                      <a:pt x="2" y="0"/>
                    </a:moveTo>
                    <a:cubicBezTo>
                      <a:pt x="1" y="0"/>
                      <a:pt x="1" y="0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3" y="1"/>
                      <a:pt x="2" y="2"/>
                      <a:pt x="4" y="0"/>
                    </a:cubicBezTo>
                    <a:cubicBezTo>
                      <a:pt x="3" y="0"/>
                      <a:pt x="2" y="0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43" name="Freeform 233"/>
              <p:cNvSpPr/>
              <p:nvPr/>
            </p:nvSpPr>
            <p:spPr bwMode="auto">
              <a:xfrm>
                <a:off x="3916" y="2148"/>
                <a:ext cx="2" cy="2"/>
              </a:xfrm>
              <a:custGeom>
                <a:avLst/>
                <a:gdLst>
                  <a:gd name="T0" fmla="*/ 0 w 1"/>
                  <a:gd name="T1" fmla="*/ 0 h 1"/>
                  <a:gd name="T2" fmla="*/ 1 w 1"/>
                  <a:gd name="T3" fmla="*/ 1 h 1"/>
                  <a:gd name="T4" fmla="*/ 0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0" y="1"/>
                      <a:pt x="1" y="1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44" name="Freeform 234"/>
              <p:cNvSpPr/>
              <p:nvPr/>
            </p:nvSpPr>
            <p:spPr bwMode="auto">
              <a:xfrm>
                <a:off x="3975" y="2148"/>
                <a:ext cx="5" cy="5"/>
              </a:xfrm>
              <a:custGeom>
                <a:avLst/>
                <a:gdLst>
                  <a:gd name="T0" fmla="*/ 1 w 2"/>
                  <a:gd name="T1" fmla="*/ 0 h 2"/>
                  <a:gd name="T2" fmla="*/ 0 w 2"/>
                  <a:gd name="T3" fmla="*/ 0 h 2"/>
                  <a:gd name="T4" fmla="*/ 2 w 2"/>
                  <a:gd name="T5" fmla="*/ 2 h 2"/>
                  <a:gd name="T6" fmla="*/ 2 w 2"/>
                  <a:gd name="T7" fmla="*/ 0 h 2"/>
                  <a:gd name="T8" fmla="*/ 1 w 2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1" y="0"/>
                    </a:moveTo>
                    <a:cubicBezTo>
                      <a:pt x="1" y="0"/>
                      <a:pt x="0" y="0"/>
                      <a:pt x="0" y="0"/>
                    </a:cubicBezTo>
                    <a:cubicBezTo>
                      <a:pt x="1" y="2"/>
                      <a:pt x="0" y="1"/>
                      <a:pt x="2" y="2"/>
                    </a:cubicBezTo>
                    <a:cubicBezTo>
                      <a:pt x="2" y="1"/>
                      <a:pt x="2" y="0"/>
                      <a:pt x="2" y="0"/>
                    </a:cubicBezTo>
                    <a:cubicBezTo>
                      <a:pt x="2" y="0"/>
                      <a:pt x="2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45" name="Freeform 235"/>
              <p:cNvSpPr/>
              <p:nvPr/>
            </p:nvSpPr>
            <p:spPr bwMode="auto">
              <a:xfrm>
                <a:off x="3997" y="2148"/>
                <a:ext cx="2" cy="2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1 h 1"/>
                  <a:gd name="T4" fmla="*/ 0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1" y="0"/>
                      <a:pt x="1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46" name="Freeform 236"/>
              <p:cNvSpPr/>
              <p:nvPr/>
            </p:nvSpPr>
            <p:spPr bwMode="auto">
              <a:xfrm>
                <a:off x="4068" y="2148"/>
                <a:ext cx="7" cy="5"/>
              </a:xfrm>
              <a:custGeom>
                <a:avLst/>
                <a:gdLst>
                  <a:gd name="T0" fmla="*/ 1 w 3"/>
                  <a:gd name="T1" fmla="*/ 0 h 2"/>
                  <a:gd name="T2" fmla="*/ 3 w 3"/>
                  <a:gd name="T3" fmla="*/ 0 h 2"/>
                  <a:gd name="T4" fmla="*/ 0 w 3"/>
                  <a:gd name="T5" fmla="*/ 2 h 2"/>
                  <a:gd name="T6" fmla="*/ 1 w 3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2">
                    <a:moveTo>
                      <a:pt x="1" y="0"/>
                    </a:moveTo>
                    <a:cubicBezTo>
                      <a:pt x="2" y="0"/>
                      <a:pt x="2" y="0"/>
                      <a:pt x="3" y="0"/>
                    </a:cubicBezTo>
                    <a:cubicBezTo>
                      <a:pt x="2" y="1"/>
                      <a:pt x="1" y="2"/>
                      <a:pt x="0" y="2"/>
                    </a:cubicBezTo>
                    <a:cubicBezTo>
                      <a:pt x="0" y="1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47" name="Freeform 237"/>
              <p:cNvSpPr/>
              <p:nvPr/>
            </p:nvSpPr>
            <p:spPr bwMode="auto">
              <a:xfrm>
                <a:off x="3693" y="2148"/>
                <a:ext cx="2" cy="2"/>
              </a:xfrm>
              <a:custGeom>
                <a:avLst/>
                <a:gdLst>
                  <a:gd name="T0" fmla="*/ 0 w 1"/>
                  <a:gd name="T1" fmla="*/ 0 h 1"/>
                  <a:gd name="T2" fmla="*/ 1 w 1"/>
                  <a:gd name="T3" fmla="*/ 1 h 1"/>
                  <a:gd name="T4" fmla="*/ 0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1"/>
                      <a:pt x="1" y="1"/>
                      <a:pt x="1" y="1"/>
                    </a:cubicBezTo>
                    <a:cubicBezTo>
                      <a:pt x="1" y="1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48" name="Freeform 238"/>
              <p:cNvSpPr/>
              <p:nvPr/>
            </p:nvSpPr>
            <p:spPr bwMode="auto">
              <a:xfrm>
                <a:off x="3743" y="2148"/>
                <a:ext cx="0" cy="5"/>
              </a:xfrm>
              <a:custGeom>
                <a:avLst/>
                <a:gdLst>
                  <a:gd name="T0" fmla="*/ 0 h 2"/>
                  <a:gd name="T1" fmla="*/ 2 h 2"/>
                  <a:gd name="T2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cubicBezTo>
                      <a:pt x="0" y="1"/>
                      <a:pt x="0" y="2"/>
                      <a:pt x="0" y="2"/>
                    </a:cubicBezTo>
                    <a:cubicBezTo>
                      <a:pt x="0" y="2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49" name="Freeform 239"/>
              <p:cNvSpPr/>
              <p:nvPr/>
            </p:nvSpPr>
            <p:spPr bwMode="auto">
              <a:xfrm>
                <a:off x="3880" y="2148"/>
                <a:ext cx="3" cy="5"/>
              </a:xfrm>
              <a:custGeom>
                <a:avLst/>
                <a:gdLst>
                  <a:gd name="T0" fmla="*/ 0 w 1"/>
                  <a:gd name="T1" fmla="*/ 0 h 2"/>
                  <a:gd name="T2" fmla="*/ 1 w 1"/>
                  <a:gd name="T3" fmla="*/ 2 h 2"/>
                  <a:gd name="T4" fmla="*/ 0 w 1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cubicBezTo>
                      <a:pt x="1" y="1"/>
                      <a:pt x="1" y="2"/>
                      <a:pt x="1" y="2"/>
                    </a:cubicBezTo>
                    <a:cubicBezTo>
                      <a:pt x="1" y="2"/>
                      <a:pt x="1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0" name="Freeform 240"/>
              <p:cNvSpPr/>
              <p:nvPr/>
            </p:nvSpPr>
            <p:spPr bwMode="auto">
              <a:xfrm>
                <a:off x="3973" y="2148"/>
                <a:ext cx="24" cy="19"/>
              </a:xfrm>
              <a:custGeom>
                <a:avLst/>
                <a:gdLst>
                  <a:gd name="T0" fmla="*/ 4 w 10"/>
                  <a:gd name="T1" fmla="*/ 0 h 8"/>
                  <a:gd name="T2" fmla="*/ 6 w 10"/>
                  <a:gd name="T3" fmla="*/ 5 h 8"/>
                  <a:gd name="T4" fmla="*/ 0 w 10"/>
                  <a:gd name="T5" fmla="*/ 8 h 8"/>
                  <a:gd name="T6" fmla="*/ 10 w 10"/>
                  <a:gd name="T7" fmla="*/ 5 h 8"/>
                  <a:gd name="T8" fmla="*/ 4 w 10"/>
                  <a:gd name="T9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8">
                    <a:moveTo>
                      <a:pt x="4" y="0"/>
                    </a:moveTo>
                    <a:cubicBezTo>
                      <a:pt x="5" y="2"/>
                      <a:pt x="6" y="4"/>
                      <a:pt x="6" y="5"/>
                    </a:cubicBezTo>
                    <a:cubicBezTo>
                      <a:pt x="2" y="6"/>
                      <a:pt x="2" y="6"/>
                      <a:pt x="0" y="8"/>
                    </a:cubicBezTo>
                    <a:cubicBezTo>
                      <a:pt x="6" y="8"/>
                      <a:pt x="8" y="8"/>
                      <a:pt x="10" y="5"/>
                    </a:cubicBezTo>
                    <a:cubicBezTo>
                      <a:pt x="8" y="4"/>
                      <a:pt x="6" y="2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1" name="Freeform 241"/>
              <p:cNvSpPr/>
              <p:nvPr/>
            </p:nvSpPr>
            <p:spPr bwMode="auto">
              <a:xfrm>
                <a:off x="4532" y="2148"/>
                <a:ext cx="12" cy="2"/>
              </a:xfrm>
              <a:custGeom>
                <a:avLst/>
                <a:gdLst>
                  <a:gd name="T0" fmla="*/ 0 w 5"/>
                  <a:gd name="T1" fmla="*/ 0 h 1"/>
                  <a:gd name="T2" fmla="*/ 5 w 5"/>
                  <a:gd name="T3" fmla="*/ 1 h 1"/>
                  <a:gd name="T4" fmla="*/ 0 w 5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" h="1">
                    <a:moveTo>
                      <a:pt x="0" y="0"/>
                    </a:moveTo>
                    <a:cubicBezTo>
                      <a:pt x="1" y="1"/>
                      <a:pt x="3" y="1"/>
                      <a:pt x="5" y="1"/>
                    </a:cubicBezTo>
                    <a:cubicBezTo>
                      <a:pt x="3" y="1"/>
                      <a:pt x="1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2" name="Freeform 242"/>
              <p:cNvSpPr/>
              <p:nvPr/>
            </p:nvSpPr>
            <p:spPr bwMode="auto">
              <a:xfrm>
                <a:off x="4023" y="2150"/>
                <a:ext cx="9" cy="12"/>
              </a:xfrm>
              <a:custGeom>
                <a:avLst/>
                <a:gdLst>
                  <a:gd name="T0" fmla="*/ 3 w 4"/>
                  <a:gd name="T1" fmla="*/ 0 h 5"/>
                  <a:gd name="T2" fmla="*/ 0 w 4"/>
                  <a:gd name="T3" fmla="*/ 5 h 5"/>
                  <a:gd name="T4" fmla="*/ 1 w 4"/>
                  <a:gd name="T5" fmla="*/ 5 h 5"/>
                  <a:gd name="T6" fmla="*/ 4 w 4"/>
                  <a:gd name="T7" fmla="*/ 0 h 5"/>
                  <a:gd name="T8" fmla="*/ 3 w 4"/>
                  <a:gd name="T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5">
                    <a:moveTo>
                      <a:pt x="3" y="0"/>
                    </a:moveTo>
                    <a:cubicBezTo>
                      <a:pt x="2" y="2"/>
                      <a:pt x="1" y="4"/>
                      <a:pt x="0" y="5"/>
                    </a:cubicBezTo>
                    <a:cubicBezTo>
                      <a:pt x="0" y="5"/>
                      <a:pt x="0" y="5"/>
                      <a:pt x="1" y="5"/>
                    </a:cubicBezTo>
                    <a:cubicBezTo>
                      <a:pt x="3" y="3"/>
                      <a:pt x="2" y="4"/>
                      <a:pt x="4" y="0"/>
                    </a:cubicBezTo>
                    <a:cubicBezTo>
                      <a:pt x="3" y="0"/>
                      <a:pt x="3" y="0"/>
                      <a:pt x="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3" name="Freeform 243"/>
              <p:cNvSpPr/>
              <p:nvPr/>
            </p:nvSpPr>
            <p:spPr bwMode="auto">
              <a:xfrm>
                <a:off x="4288" y="2150"/>
                <a:ext cx="7" cy="5"/>
              </a:xfrm>
              <a:custGeom>
                <a:avLst/>
                <a:gdLst>
                  <a:gd name="T0" fmla="*/ 0 w 3"/>
                  <a:gd name="T1" fmla="*/ 0 h 2"/>
                  <a:gd name="T2" fmla="*/ 3 w 3"/>
                  <a:gd name="T3" fmla="*/ 0 h 2"/>
                  <a:gd name="T4" fmla="*/ 1 w 3"/>
                  <a:gd name="T5" fmla="*/ 2 h 2"/>
                  <a:gd name="T6" fmla="*/ 0 w 3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2">
                    <a:moveTo>
                      <a:pt x="0" y="0"/>
                    </a:moveTo>
                    <a:cubicBezTo>
                      <a:pt x="1" y="0"/>
                      <a:pt x="2" y="0"/>
                      <a:pt x="3" y="0"/>
                    </a:cubicBezTo>
                    <a:cubicBezTo>
                      <a:pt x="2" y="1"/>
                      <a:pt x="2" y="2"/>
                      <a:pt x="1" y="2"/>
                    </a:cubicBezTo>
                    <a:cubicBezTo>
                      <a:pt x="1" y="2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4" name="Freeform 244"/>
              <p:cNvSpPr/>
              <p:nvPr/>
            </p:nvSpPr>
            <p:spPr bwMode="auto">
              <a:xfrm>
                <a:off x="4295" y="2150"/>
                <a:ext cx="33" cy="10"/>
              </a:xfrm>
              <a:custGeom>
                <a:avLst/>
                <a:gdLst>
                  <a:gd name="T0" fmla="*/ 3 w 14"/>
                  <a:gd name="T1" fmla="*/ 0 h 4"/>
                  <a:gd name="T2" fmla="*/ 11 w 14"/>
                  <a:gd name="T3" fmla="*/ 1 h 4"/>
                  <a:gd name="T4" fmla="*/ 6 w 14"/>
                  <a:gd name="T5" fmla="*/ 1 h 4"/>
                  <a:gd name="T6" fmla="*/ 7 w 14"/>
                  <a:gd name="T7" fmla="*/ 3 h 4"/>
                  <a:gd name="T8" fmla="*/ 14 w 14"/>
                  <a:gd name="T9" fmla="*/ 2 h 4"/>
                  <a:gd name="T10" fmla="*/ 13 w 14"/>
                  <a:gd name="T11" fmla="*/ 4 h 4"/>
                  <a:gd name="T12" fmla="*/ 0 w 14"/>
                  <a:gd name="T13" fmla="*/ 4 h 4"/>
                  <a:gd name="T14" fmla="*/ 0 w 14"/>
                  <a:gd name="T15" fmla="*/ 3 h 4"/>
                  <a:gd name="T16" fmla="*/ 1 w 14"/>
                  <a:gd name="T17" fmla="*/ 1 h 4"/>
                  <a:gd name="T18" fmla="*/ 3 w 14"/>
                  <a:gd name="T1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4" h="4">
                    <a:moveTo>
                      <a:pt x="3" y="0"/>
                    </a:moveTo>
                    <a:cubicBezTo>
                      <a:pt x="6" y="1"/>
                      <a:pt x="9" y="1"/>
                      <a:pt x="11" y="1"/>
                    </a:cubicBezTo>
                    <a:cubicBezTo>
                      <a:pt x="10" y="1"/>
                      <a:pt x="8" y="1"/>
                      <a:pt x="6" y="1"/>
                    </a:cubicBezTo>
                    <a:cubicBezTo>
                      <a:pt x="6" y="2"/>
                      <a:pt x="6" y="3"/>
                      <a:pt x="7" y="3"/>
                    </a:cubicBezTo>
                    <a:cubicBezTo>
                      <a:pt x="9" y="3"/>
                      <a:pt x="12" y="3"/>
                      <a:pt x="14" y="2"/>
                    </a:cubicBezTo>
                    <a:cubicBezTo>
                      <a:pt x="14" y="3"/>
                      <a:pt x="14" y="4"/>
                      <a:pt x="13" y="4"/>
                    </a:cubicBezTo>
                    <a:cubicBezTo>
                      <a:pt x="9" y="4"/>
                      <a:pt x="4" y="4"/>
                      <a:pt x="0" y="4"/>
                    </a:cubicBezTo>
                    <a:cubicBezTo>
                      <a:pt x="0" y="4"/>
                      <a:pt x="0" y="4"/>
                      <a:pt x="0" y="3"/>
                    </a:cubicBezTo>
                    <a:cubicBezTo>
                      <a:pt x="0" y="3"/>
                      <a:pt x="1" y="2"/>
                      <a:pt x="1" y="1"/>
                    </a:cubicBezTo>
                    <a:cubicBezTo>
                      <a:pt x="2" y="1"/>
                      <a:pt x="2" y="1"/>
                      <a:pt x="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5" name="Freeform 245"/>
              <p:cNvSpPr/>
              <p:nvPr/>
            </p:nvSpPr>
            <p:spPr bwMode="auto">
              <a:xfrm>
                <a:off x="4464" y="2150"/>
                <a:ext cx="11" cy="3"/>
              </a:xfrm>
              <a:custGeom>
                <a:avLst/>
                <a:gdLst>
                  <a:gd name="T0" fmla="*/ 0 w 5"/>
                  <a:gd name="T1" fmla="*/ 0 h 1"/>
                  <a:gd name="T2" fmla="*/ 5 w 5"/>
                  <a:gd name="T3" fmla="*/ 1 h 1"/>
                  <a:gd name="T4" fmla="*/ 0 w 5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" h="1">
                    <a:moveTo>
                      <a:pt x="0" y="0"/>
                    </a:moveTo>
                    <a:cubicBezTo>
                      <a:pt x="2" y="1"/>
                      <a:pt x="3" y="1"/>
                      <a:pt x="5" y="1"/>
                    </a:cubicBezTo>
                    <a:cubicBezTo>
                      <a:pt x="3" y="1"/>
                      <a:pt x="2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6" name="Freeform 246"/>
              <p:cNvSpPr/>
              <p:nvPr/>
            </p:nvSpPr>
            <p:spPr bwMode="auto">
              <a:xfrm>
                <a:off x="4492" y="2150"/>
                <a:ext cx="10" cy="5"/>
              </a:xfrm>
              <a:custGeom>
                <a:avLst/>
                <a:gdLst>
                  <a:gd name="T0" fmla="*/ 0 w 4"/>
                  <a:gd name="T1" fmla="*/ 0 h 2"/>
                  <a:gd name="T2" fmla="*/ 4 w 4"/>
                  <a:gd name="T3" fmla="*/ 0 h 2"/>
                  <a:gd name="T4" fmla="*/ 2 w 4"/>
                  <a:gd name="T5" fmla="*/ 2 h 2"/>
                  <a:gd name="T6" fmla="*/ 0 w 4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2">
                    <a:moveTo>
                      <a:pt x="0" y="0"/>
                    </a:moveTo>
                    <a:cubicBezTo>
                      <a:pt x="2" y="0"/>
                      <a:pt x="3" y="0"/>
                      <a:pt x="4" y="0"/>
                    </a:cubicBezTo>
                    <a:cubicBezTo>
                      <a:pt x="4" y="1"/>
                      <a:pt x="3" y="2"/>
                      <a:pt x="2" y="2"/>
                    </a:cubicBezTo>
                    <a:cubicBezTo>
                      <a:pt x="2" y="2"/>
                      <a:pt x="1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7" name="Freeform 247"/>
              <p:cNvSpPr/>
              <p:nvPr/>
            </p:nvSpPr>
            <p:spPr bwMode="auto">
              <a:xfrm>
                <a:off x="3842" y="2153"/>
                <a:ext cx="5" cy="12"/>
              </a:xfrm>
              <a:custGeom>
                <a:avLst/>
                <a:gdLst>
                  <a:gd name="T0" fmla="*/ 0 w 2"/>
                  <a:gd name="T1" fmla="*/ 0 h 5"/>
                  <a:gd name="T2" fmla="*/ 0 w 2"/>
                  <a:gd name="T3" fmla="*/ 5 h 5"/>
                  <a:gd name="T4" fmla="*/ 0 w 2"/>
                  <a:gd name="T5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5">
                    <a:moveTo>
                      <a:pt x="0" y="0"/>
                    </a:moveTo>
                    <a:cubicBezTo>
                      <a:pt x="2" y="3"/>
                      <a:pt x="2" y="2"/>
                      <a:pt x="0" y="5"/>
                    </a:cubicBezTo>
                    <a:cubicBezTo>
                      <a:pt x="0" y="4"/>
                      <a:pt x="0" y="2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8" name="Freeform 248"/>
              <p:cNvSpPr/>
              <p:nvPr/>
            </p:nvSpPr>
            <p:spPr bwMode="auto">
              <a:xfrm>
                <a:off x="3883" y="2153"/>
                <a:ext cx="7" cy="12"/>
              </a:xfrm>
              <a:custGeom>
                <a:avLst/>
                <a:gdLst>
                  <a:gd name="T0" fmla="*/ 0 w 3"/>
                  <a:gd name="T1" fmla="*/ 0 h 5"/>
                  <a:gd name="T2" fmla="*/ 3 w 3"/>
                  <a:gd name="T3" fmla="*/ 5 h 5"/>
                  <a:gd name="T4" fmla="*/ 2 w 3"/>
                  <a:gd name="T5" fmla="*/ 5 h 5"/>
                  <a:gd name="T6" fmla="*/ 1 w 3"/>
                  <a:gd name="T7" fmla="*/ 5 h 5"/>
                  <a:gd name="T8" fmla="*/ 0 w 3"/>
                  <a:gd name="T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5">
                    <a:moveTo>
                      <a:pt x="0" y="0"/>
                    </a:moveTo>
                    <a:cubicBezTo>
                      <a:pt x="2" y="2"/>
                      <a:pt x="2" y="2"/>
                      <a:pt x="3" y="5"/>
                    </a:cubicBezTo>
                    <a:cubicBezTo>
                      <a:pt x="3" y="5"/>
                      <a:pt x="2" y="5"/>
                      <a:pt x="2" y="5"/>
                    </a:cubicBezTo>
                    <a:cubicBezTo>
                      <a:pt x="2" y="5"/>
                      <a:pt x="1" y="5"/>
                      <a:pt x="1" y="5"/>
                    </a:cubicBezTo>
                    <a:cubicBezTo>
                      <a:pt x="1" y="4"/>
                      <a:pt x="0" y="2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9" name="Freeform 249"/>
              <p:cNvSpPr/>
              <p:nvPr/>
            </p:nvSpPr>
            <p:spPr bwMode="auto">
              <a:xfrm>
                <a:off x="4272" y="2153"/>
                <a:ext cx="19" cy="9"/>
              </a:xfrm>
              <a:custGeom>
                <a:avLst/>
                <a:gdLst>
                  <a:gd name="T0" fmla="*/ 0 w 8"/>
                  <a:gd name="T1" fmla="*/ 0 h 4"/>
                  <a:gd name="T2" fmla="*/ 8 w 8"/>
                  <a:gd name="T3" fmla="*/ 2 h 4"/>
                  <a:gd name="T4" fmla="*/ 7 w 8"/>
                  <a:gd name="T5" fmla="*/ 4 h 4"/>
                  <a:gd name="T6" fmla="*/ 6 w 8"/>
                  <a:gd name="T7" fmla="*/ 4 h 4"/>
                  <a:gd name="T8" fmla="*/ 0 w 8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4">
                    <a:moveTo>
                      <a:pt x="0" y="0"/>
                    </a:moveTo>
                    <a:cubicBezTo>
                      <a:pt x="3" y="1"/>
                      <a:pt x="5" y="2"/>
                      <a:pt x="8" y="2"/>
                    </a:cubicBezTo>
                    <a:cubicBezTo>
                      <a:pt x="8" y="3"/>
                      <a:pt x="7" y="4"/>
                      <a:pt x="7" y="4"/>
                    </a:cubicBezTo>
                    <a:cubicBezTo>
                      <a:pt x="7" y="4"/>
                      <a:pt x="6" y="4"/>
                      <a:pt x="6" y="4"/>
                    </a:cubicBezTo>
                    <a:cubicBezTo>
                      <a:pt x="3" y="3"/>
                      <a:pt x="2" y="3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0" name="Freeform 250"/>
              <p:cNvSpPr/>
              <p:nvPr/>
            </p:nvSpPr>
            <p:spPr bwMode="auto">
              <a:xfrm>
                <a:off x="4668" y="2153"/>
                <a:ext cx="35" cy="19"/>
              </a:xfrm>
              <a:custGeom>
                <a:avLst/>
                <a:gdLst>
                  <a:gd name="T0" fmla="*/ 11 w 15"/>
                  <a:gd name="T1" fmla="*/ 0 h 8"/>
                  <a:gd name="T2" fmla="*/ 14 w 15"/>
                  <a:gd name="T3" fmla="*/ 0 h 8"/>
                  <a:gd name="T4" fmla="*/ 15 w 15"/>
                  <a:gd name="T5" fmla="*/ 7 h 8"/>
                  <a:gd name="T6" fmla="*/ 12 w 15"/>
                  <a:gd name="T7" fmla="*/ 7 h 8"/>
                  <a:gd name="T8" fmla="*/ 4 w 15"/>
                  <a:gd name="T9" fmla="*/ 8 h 8"/>
                  <a:gd name="T10" fmla="*/ 0 w 15"/>
                  <a:gd name="T11" fmla="*/ 6 h 8"/>
                  <a:gd name="T12" fmla="*/ 4 w 15"/>
                  <a:gd name="T13" fmla="*/ 1 h 8"/>
                  <a:gd name="T14" fmla="*/ 11 w 15"/>
                  <a:gd name="T15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5" h="8">
                    <a:moveTo>
                      <a:pt x="11" y="0"/>
                    </a:moveTo>
                    <a:cubicBezTo>
                      <a:pt x="12" y="0"/>
                      <a:pt x="13" y="0"/>
                      <a:pt x="14" y="0"/>
                    </a:cubicBezTo>
                    <a:cubicBezTo>
                      <a:pt x="14" y="3"/>
                      <a:pt x="14" y="5"/>
                      <a:pt x="15" y="7"/>
                    </a:cubicBezTo>
                    <a:cubicBezTo>
                      <a:pt x="14" y="7"/>
                      <a:pt x="13" y="7"/>
                      <a:pt x="12" y="7"/>
                    </a:cubicBezTo>
                    <a:cubicBezTo>
                      <a:pt x="10" y="5"/>
                      <a:pt x="12" y="7"/>
                      <a:pt x="4" y="8"/>
                    </a:cubicBezTo>
                    <a:cubicBezTo>
                      <a:pt x="3" y="7"/>
                      <a:pt x="2" y="7"/>
                      <a:pt x="0" y="6"/>
                    </a:cubicBezTo>
                    <a:cubicBezTo>
                      <a:pt x="2" y="5"/>
                      <a:pt x="3" y="3"/>
                      <a:pt x="4" y="1"/>
                    </a:cubicBezTo>
                    <a:cubicBezTo>
                      <a:pt x="6" y="1"/>
                      <a:pt x="9" y="1"/>
                      <a:pt x="1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1" name="Freeform 251"/>
              <p:cNvSpPr/>
              <p:nvPr/>
            </p:nvSpPr>
            <p:spPr bwMode="auto">
              <a:xfrm>
                <a:off x="3819" y="2155"/>
                <a:ext cx="4" cy="7"/>
              </a:xfrm>
              <a:custGeom>
                <a:avLst/>
                <a:gdLst>
                  <a:gd name="T0" fmla="*/ 1 w 2"/>
                  <a:gd name="T1" fmla="*/ 0 h 3"/>
                  <a:gd name="T2" fmla="*/ 0 w 2"/>
                  <a:gd name="T3" fmla="*/ 3 h 3"/>
                  <a:gd name="T4" fmla="*/ 2 w 2"/>
                  <a:gd name="T5" fmla="*/ 0 h 3"/>
                  <a:gd name="T6" fmla="*/ 1 w 2"/>
                  <a:gd name="T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3">
                    <a:moveTo>
                      <a:pt x="1" y="0"/>
                    </a:moveTo>
                    <a:cubicBezTo>
                      <a:pt x="1" y="1"/>
                      <a:pt x="1" y="2"/>
                      <a:pt x="0" y="3"/>
                    </a:cubicBezTo>
                    <a:cubicBezTo>
                      <a:pt x="2" y="2"/>
                      <a:pt x="1" y="3"/>
                      <a:pt x="2" y="0"/>
                    </a:cubicBezTo>
                    <a:cubicBezTo>
                      <a:pt x="2" y="0"/>
                      <a:pt x="2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2" name="Freeform 252"/>
              <p:cNvSpPr/>
              <p:nvPr/>
            </p:nvSpPr>
            <p:spPr bwMode="auto">
              <a:xfrm>
                <a:off x="3833" y="2155"/>
                <a:ext cx="5" cy="5"/>
              </a:xfrm>
              <a:custGeom>
                <a:avLst/>
                <a:gdLst>
                  <a:gd name="T0" fmla="*/ 0 w 2"/>
                  <a:gd name="T1" fmla="*/ 0 h 2"/>
                  <a:gd name="T2" fmla="*/ 2 w 2"/>
                  <a:gd name="T3" fmla="*/ 2 h 2"/>
                  <a:gd name="T4" fmla="*/ 0 w 2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1" y="1"/>
                      <a:pt x="1" y="2"/>
                      <a:pt x="2" y="2"/>
                    </a:cubicBezTo>
                    <a:cubicBezTo>
                      <a:pt x="0" y="1"/>
                      <a:pt x="1" y="2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3" name="Freeform 253"/>
              <p:cNvSpPr/>
              <p:nvPr/>
            </p:nvSpPr>
            <p:spPr bwMode="auto">
              <a:xfrm>
                <a:off x="4302" y="2155"/>
                <a:ext cx="5" cy="3"/>
              </a:xfrm>
              <a:custGeom>
                <a:avLst/>
                <a:gdLst>
                  <a:gd name="T0" fmla="*/ 0 w 2"/>
                  <a:gd name="T1" fmla="*/ 0 h 1"/>
                  <a:gd name="T2" fmla="*/ 2 w 2"/>
                  <a:gd name="T3" fmla="*/ 1 h 1"/>
                  <a:gd name="T4" fmla="*/ 0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cubicBezTo>
                      <a:pt x="0" y="1"/>
                      <a:pt x="1" y="1"/>
                      <a:pt x="2" y="1"/>
                    </a:cubicBezTo>
                    <a:cubicBezTo>
                      <a:pt x="1" y="1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4" name="Freeform 254"/>
              <p:cNvSpPr/>
              <p:nvPr/>
            </p:nvSpPr>
            <p:spPr bwMode="auto">
              <a:xfrm>
                <a:off x="4001" y="2158"/>
                <a:ext cx="7" cy="7"/>
              </a:xfrm>
              <a:custGeom>
                <a:avLst/>
                <a:gdLst>
                  <a:gd name="T0" fmla="*/ 0 w 3"/>
                  <a:gd name="T1" fmla="*/ 0 h 3"/>
                  <a:gd name="T2" fmla="*/ 3 w 3"/>
                  <a:gd name="T3" fmla="*/ 3 h 3"/>
                  <a:gd name="T4" fmla="*/ 3 w 3"/>
                  <a:gd name="T5" fmla="*/ 0 h 3"/>
                  <a:gd name="T6" fmla="*/ 0 w 3"/>
                  <a:gd name="T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3">
                    <a:moveTo>
                      <a:pt x="0" y="0"/>
                    </a:moveTo>
                    <a:cubicBezTo>
                      <a:pt x="1" y="2"/>
                      <a:pt x="1" y="2"/>
                      <a:pt x="3" y="3"/>
                    </a:cubicBezTo>
                    <a:cubicBezTo>
                      <a:pt x="3" y="2"/>
                      <a:pt x="3" y="1"/>
                      <a:pt x="3" y="0"/>
                    </a:cubicBezTo>
                    <a:cubicBezTo>
                      <a:pt x="2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5" name="Freeform 255"/>
              <p:cNvSpPr/>
              <p:nvPr/>
            </p:nvSpPr>
            <p:spPr bwMode="auto">
              <a:xfrm>
                <a:off x="4210" y="2158"/>
                <a:ext cx="7" cy="0"/>
              </a:xfrm>
              <a:custGeom>
                <a:avLst/>
                <a:gdLst>
                  <a:gd name="T0" fmla="*/ 0 w 3"/>
                  <a:gd name="T1" fmla="*/ 3 w 3"/>
                  <a:gd name="T2" fmla="*/ 0 w 3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3">
                    <a:moveTo>
                      <a:pt x="0" y="0"/>
                    </a:moveTo>
                    <a:cubicBezTo>
                      <a:pt x="1" y="0"/>
                      <a:pt x="2" y="0"/>
                      <a:pt x="3" y="0"/>
                    </a:cubicBezTo>
                    <a:cubicBezTo>
                      <a:pt x="2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6" name="Freeform 256"/>
              <p:cNvSpPr/>
              <p:nvPr/>
            </p:nvSpPr>
            <p:spPr bwMode="auto">
              <a:xfrm>
                <a:off x="2844" y="2160"/>
                <a:ext cx="12" cy="15"/>
              </a:xfrm>
              <a:custGeom>
                <a:avLst/>
                <a:gdLst>
                  <a:gd name="T0" fmla="*/ 2 w 5"/>
                  <a:gd name="T1" fmla="*/ 0 h 6"/>
                  <a:gd name="T2" fmla="*/ 5 w 5"/>
                  <a:gd name="T3" fmla="*/ 0 h 6"/>
                  <a:gd name="T4" fmla="*/ 2 w 5"/>
                  <a:gd name="T5" fmla="*/ 6 h 6"/>
                  <a:gd name="T6" fmla="*/ 0 w 5"/>
                  <a:gd name="T7" fmla="*/ 5 h 6"/>
                  <a:gd name="T8" fmla="*/ 2 w 5"/>
                  <a:gd name="T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6">
                    <a:moveTo>
                      <a:pt x="2" y="0"/>
                    </a:moveTo>
                    <a:cubicBezTo>
                      <a:pt x="3" y="0"/>
                      <a:pt x="4" y="0"/>
                      <a:pt x="5" y="0"/>
                    </a:cubicBezTo>
                    <a:cubicBezTo>
                      <a:pt x="3" y="5"/>
                      <a:pt x="5" y="3"/>
                      <a:pt x="2" y="6"/>
                    </a:cubicBezTo>
                    <a:cubicBezTo>
                      <a:pt x="2" y="6"/>
                      <a:pt x="1" y="5"/>
                      <a:pt x="0" y="5"/>
                    </a:cubicBezTo>
                    <a:cubicBezTo>
                      <a:pt x="1" y="2"/>
                      <a:pt x="1" y="2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7" name="Freeform 257"/>
              <p:cNvSpPr/>
              <p:nvPr/>
            </p:nvSpPr>
            <p:spPr bwMode="auto">
              <a:xfrm>
                <a:off x="3916" y="2160"/>
                <a:ext cx="2" cy="7"/>
              </a:xfrm>
              <a:custGeom>
                <a:avLst/>
                <a:gdLst>
                  <a:gd name="T0" fmla="*/ 0 w 1"/>
                  <a:gd name="T1" fmla="*/ 0 h 3"/>
                  <a:gd name="T2" fmla="*/ 0 w 1"/>
                  <a:gd name="T3" fmla="*/ 3 h 3"/>
                  <a:gd name="T4" fmla="*/ 1 w 1"/>
                  <a:gd name="T5" fmla="*/ 0 h 3"/>
                  <a:gd name="T6" fmla="*/ 0 w 1"/>
                  <a:gd name="T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3">
                    <a:moveTo>
                      <a:pt x="0" y="0"/>
                    </a:moveTo>
                    <a:cubicBezTo>
                      <a:pt x="0" y="1"/>
                      <a:pt x="0" y="2"/>
                      <a:pt x="0" y="3"/>
                    </a:cubicBezTo>
                    <a:cubicBezTo>
                      <a:pt x="0" y="2"/>
                      <a:pt x="0" y="1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8" name="Freeform 258"/>
              <p:cNvSpPr/>
              <p:nvPr/>
            </p:nvSpPr>
            <p:spPr bwMode="auto">
              <a:xfrm>
                <a:off x="4065" y="2160"/>
                <a:ext cx="10" cy="10"/>
              </a:xfrm>
              <a:custGeom>
                <a:avLst/>
                <a:gdLst>
                  <a:gd name="T0" fmla="*/ 1 w 4"/>
                  <a:gd name="T1" fmla="*/ 0 h 4"/>
                  <a:gd name="T2" fmla="*/ 4 w 4"/>
                  <a:gd name="T3" fmla="*/ 0 h 4"/>
                  <a:gd name="T4" fmla="*/ 1 w 4"/>
                  <a:gd name="T5" fmla="*/ 4 h 4"/>
                  <a:gd name="T6" fmla="*/ 2 w 4"/>
                  <a:gd name="T7" fmla="*/ 2 h 4"/>
                  <a:gd name="T8" fmla="*/ 0 w 4"/>
                  <a:gd name="T9" fmla="*/ 2 h 4"/>
                  <a:gd name="T10" fmla="*/ 1 w 4"/>
                  <a:gd name="T11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4">
                    <a:moveTo>
                      <a:pt x="1" y="0"/>
                    </a:moveTo>
                    <a:cubicBezTo>
                      <a:pt x="2" y="0"/>
                      <a:pt x="3" y="0"/>
                      <a:pt x="4" y="0"/>
                    </a:cubicBezTo>
                    <a:cubicBezTo>
                      <a:pt x="3" y="3"/>
                      <a:pt x="3" y="2"/>
                      <a:pt x="1" y="4"/>
                    </a:cubicBezTo>
                    <a:cubicBezTo>
                      <a:pt x="1" y="3"/>
                      <a:pt x="2" y="3"/>
                      <a:pt x="2" y="2"/>
                    </a:cubicBezTo>
                    <a:cubicBezTo>
                      <a:pt x="1" y="2"/>
                      <a:pt x="1" y="2"/>
                      <a:pt x="0" y="2"/>
                    </a:cubicBezTo>
                    <a:cubicBezTo>
                      <a:pt x="0" y="2"/>
                      <a:pt x="1" y="1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9" name="Freeform 259"/>
              <p:cNvSpPr/>
              <p:nvPr/>
            </p:nvSpPr>
            <p:spPr bwMode="auto">
              <a:xfrm>
                <a:off x="4684" y="2160"/>
                <a:ext cx="5" cy="5"/>
              </a:xfrm>
              <a:custGeom>
                <a:avLst/>
                <a:gdLst>
                  <a:gd name="T0" fmla="*/ 0 w 2"/>
                  <a:gd name="T1" fmla="*/ 0 h 2"/>
                  <a:gd name="T2" fmla="*/ 2 w 2"/>
                  <a:gd name="T3" fmla="*/ 2 h 2"/>
                  <a:gd name="T4" fmla="*/ 0 w 2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1" y="2"/>
                      <a:pt x="0" y="1"/>
                      <a:pt x="2" y="2"/>
                    </a:cubicBezTo>
                    <a:cubicBezTo>
                      <a:pt x="1" y="2"/>
                      <a:pt x="1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70" name="Freeform 260"/>
              <p:cNvSpPr/>
              <p:nvPr/>
            </p:nvSpPr>
            <p:spPr bwMode="auto">
              <a:xfrm>
                <a:off x="4034" y="2162"/>
                <a:ext cx="3" cy="3"/>
              </a:xfrm>
              <a:custGeom>
                <a:avLst/>
                <a:gdLst>
                  <a:gd name="T0" fmla="*/ 0 w 1"/>
                  <a:gd name="T1" fmla="*/ 0 h 1"/>
                  <a:gd name="T2" fmla="*/ 1 w 1"/>
                  <a:gd name="T3" fmla="*/ 1 h 1"/>
                  <a:gd name="T4" fmla="*/ 0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1"/>
                      <a:pt x="1" y="1"/>
                      <a:pt x="1" y="1"/>
                    </a:cubicBezTo>
                    <a:cubicBezTo>
                      <a:pt x="1" y="1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71" name="Freeform 261"/>
              <p:cNvSpPr/>
              <p:nvPr/>
            </p:nvSpPr>
            <p:spPr bwMode="auto">
              <a:xfrm>
                <a:off x="4321" y="2162"/>
                <a:ext cx="5" cy="5"/>
              </a:xfrm>
              <a:custGeom>
                <a:avLst/>
                <a:gdLst>
                  <a:gd name="T0" fmla="*/ 0 w 2"/>
                  <a:gd name="T1" fmla="*/ 0 h 2"/>
                  <a:gd name="T2" fmla="*/ 2 w 2"/>
                  <a:gd name="T3" fmla="*/ 2 h 2"/>
                  <a:gd name="T4" fmla="*/ 0 w 2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2" y="2"/>
                      <a:pt x="1" y="0"/>
                      <a:pt x="2" y="2"/>
                    </a:cubicBezTo>
                    <a:cubicBezTo>
                      <a:pt x="2" y="2"/>
                      <a:pt x="1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72" name="Freeform 262"/>
              <p:cNvSpPr/>
              <p:nvPr/>
            </p:nvSpPr>
            <p:spPr bwMode="auto">
              <a:xfrm>
                <a:off x="3812" y="2165"/>
                <a:ext cx="14" cy="7"/>
              </a:xfrm>
              <a:custGeom>
                <a:avLst/>
                <a:gdLst>
                  <a:gd name="T0" fmla="*/ 0 w 6"/>
                  <a:gd name="T1" fmla="*/ 0 h 3"/>
                  <a:gd name="T2" fmla="*/ 4 w 6"/>
                  <a:gd name="T3" fmla="*/ 3 h 3"/>
                  <a:gd name="T4" fmla="*/ 6 w 6"/>
                  <a:gd name="T5" fmla="*/ 1 h 3"/>
                  <a:gd name="T6" fmla="*/ 6 w 6"/>
                  <a:gd name="T7" fmla="*/ 0 h 3"/>
                  <a:gd name="T8" fmla="*/ 0 w 6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3">
                    <a:moveTo>
                      <a:pt x="0" y="0"/>
                    </a:moveTo>
                    <a:cubicBezTo>
                      <a:pt x="2" y="2"/>
                      <a:pt x="2" y="2"/>
                      <a:pt x="4" y="3"/>
                    </a:cubicBezTo>
                    <a:cubicBezTo>
                      <a:pt x="5" y="2"/>
                      <a:pt x="6" y="2"/>
                      <a:pt x="6" y="1"/>
                    </a:cubicBezTo>
                    <a:cubicBezTo>
                      <a:pt x="6" y="1"/>
                      <a:pt x="6" y="1"/>
                      <a:pt x="6" y="0"/>
                    </a:cubicBezTo>
                    <a:cubicBezTo>
                      <a:pt x="4" y="0"/>
                      <a:pt x="2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73" name="Freeform 263"/>
              <p:cNvSpPr/>
              <p:nvPr/>
            </p:nvSpPr>
            <p:spPr bwMode="auto">
              <a:xfrm>
                <a:off x="3923" y="2165"/>
                <a:ext cx="10" cy="2"/>
              </a:xfrm>
              <a:custGeom>
                <a:avLst/>
                <a:gdLst>
                  <a:gd name="T0" fmla="*/ 0 w 4"/>
                  <a:gd name="T1" fmla="*/ 0 h 1"/>
                  <a:gd name="T2" fmla="*/ 4 w 4"/>
                  <a:gd name="T3" fmla="*/ 1 h 1"/>
                  <a:gd name="T4" fmla="*/ 0 w 4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1">
                    <a:moveTo>
                      <a:pt x="0" y="0"/>
                    </a:moveTo>
                    <a:cubicBezTo>
                      <a:pt x="2" y="1"/>
                      <a:pt x="3" y="1"/>
                      <a:pt x="4" y="1"/>
                    </a:cubicBezTo>
                    <a:cubicBezTo>
                      <a:pt x="3" y="1"/>
                      <a:pt x="2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74" name="Freeform 264"/>
              <p:cNvSpPr/>
              <p:nvPr/>
            </p:nvSpPr>
            <p:spPr bwMode="auto">
              <a:xfrm>
                <a:off x="4122" y="2167"/>
                <a:ext cx="7" cy="0"/>
              </a:xfrm>
              <a:custGeom>
                <a:avLst/>
                <a:gdLst>
                  <a:gd name="T0" fmla="*/ 0 w 3"/>
                  <a:gd name="T1" fmla="*/ 3 w 3"/>
                  <a:gd name="T2" fmla="*/ 0 w 3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3">
                    <a:moveTo>
                      <a:pt x="0" y="0"/>
                    </a:moveTo>
                    <a:cubicBezTo>
                      <a:pt x="1" y="0"/>
                      <a:pt x="2" y="0"/>
                      <a:pt x="3" y="0"/>
                    </a:cubicBezTo>
                    <a:cubicBezTo>
                      <a:pt x="2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75" name="Freeform 265"/>
              <p:cNvSpPr/>
              <p:nvPr/>
            </p:nvSpPr>
            <p:spPr bwMode="auto">
              <a:xfrm>
                <a:off x="2847" y="2175"/>
                <a:ext cx="4" cy="4"/>
              </a:xfrm>
              <a:custGeom>
                <a:avLst/>
                <a:gdLst>
                  <a:gd name="T0" fmla="*/ 1 w 2"/>
                  <a:gd name="T1" fmla="*/ 0 h 2"/>
                  <a:gd name="T2" fmla="*/ 0 w 2"/>
                  <a:gd name="T3" fmla="*/ 2 h 2"/>
                  <a:gd name="T4" fmla="*/ 1 w 2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1" y="0"/>
                    </a:moveTo>
                    <a:cubicBezTo>
                      <a:pt x="1" y="1"/>
                      <a:pt x="2" y="1"/>
                      <a:pt x="0" y="2"/>
                    </a:cubicBezTo>
                    <a:cubicBezTo>
                      <a:pt x="1" y="1"/>
                      <a:pt x="1" y="1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76" name="Freeform 266"/>
              <p:cNvSpPr/>
              <p:nvPr/>
            </p:nvSpPr>
            <p:spPr bwMode="auto">
              <a:xfrm>
                <a:off x="4008" y="2175"/>
                <a:ext cx="5" cy="7"/>
              </a:xfrm>
              <a:custGeom>
                <a:avLst/>
                <a:gdLst>
                  <a:gd name="T0" fmla="*/ 0 w 2"/>
                  <a:gd name="T1" fmla="*/ 0 h 3"/>
                  <a:gd name="T2" fmla="*/ 2 w 2"/>
                  <a:gd name="T3" fmla="*/ 3 h 3"/>
                  <a:gd name="T4" fmla="*/ 0 w 2"/>
                  <a:gd name="T5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3">
                    <a:moveTo>
                      <a:pt x="0" y="0"/>
                    </a:moveTo>
                    <a:cubicBezTo>
                      <a:pt x="1" y="1"/>
                      <a:pt x="1" y="2"/>
                      <a:pt x="2" y="3"/>
                    </a:cubicBezTo>
                    <a:cubicBezTo>
                      <a:pt x="1" y="2"/>
                      <a:pt x="1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77" name="Freeform 267"/>
              <p:cNvSpPr/>
              <p:nvPr/>
            </p:nvSpPr>
            <p:spPr bwMode="auto">
              <a:xfrm>
                <a:off x="4328" y="2175"/>
                <a:ext cx="8" cy="4"/>
              </a:xfrm>
              <a:custGeom>
                <a:avLst/>
                <a:gdLst>
                  <a:gd name="T0" fmla="*/ 1 w 3"/>
                  <a:gd name="T1" fmla="*/ 0 h 2"/>
                  <a:gd name="T2" fmla="*/ 3 w 3"/>
                  <a:gd name="T3" fmla="*/ 0 h 2"/>
                  <a:gd name="T4" fmla="*/ 0 w 3"/>
                  <a:gd name="T5" fmla="*/ 2 h 2"/>
                  <a:gd name="T6" fmla="*/ 1 w 3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2">
                    <a:moveTo>
                      <a:pt x="1" y="0"/>
                    </a:moveTo>
                    <a:cubicBezTo>
                      <a:pt x="2" y="0"/>
                      <a:pt x="3" y="0"/>
                      <a:pt x="3" y="0"/>
                    </a:cubicBezTo>
                    <a:cubicBezTo>
                      <a:pt x="2" y="1"/>
                      <a:pt x="1" y="1"/>
                      <a:pt x="0" y="2"/>
                    </a:cubicBezTo>
                    <a:cubicBezTo>
                      <a:pt x="1" y="1"/>
                      <a:pt x="1" y="1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78" name="Freeform 268"/>
              <p:cNvSpPr/>
              <p:nvPr/>
            </p:nvSpPr>
            <p:spPr bwMode="auto">
              <a:xfrm>
                <a:off x="4694" y="2175"/>
                <a:ext cx="19" cy="2"/>
              </a:xfrm>
              <a:custGeom>
                <a:avLst/>
                <a:gdLst>
                  <a:gd name="T0" fmla="*/ 0 w 8"/>
                  <a:gd name="T1" fmla="*/ 0 h 1"/>
                  <a:gd name="T2" fmla="*/ 8 w 8"/>
                  <a:gd name="T3" fmla="*/ 1 h 1"/>
                  <a:gd name="T4" fmla="*/ 0 w 8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" h="1">
                    <a:moveTo>
                      <a:pt x="0" y="0"/>
                    </a:moveTo>
                    <a:cubicBezTo>
                      <a:pt x="2" y="0"/>
                      <a:pt x="5" y="1"/>
                      <a:pt x="8" y="1"/>
                    </a:cubicBezTo>
                    <a:cubicBezTo>
                      <a:pt x="5" y="1"/>
                      <a:pt x="2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79" name="Freeform 269"/>
              <p:cNvSpPr/>
              <p:nvPr/>
            </p:nvSpPr>
            <p:spPr bwMode="auto">
              <a:xfrm>
                <a:off x="3963" y="2177"/>
                <a:ext cx="19" cy="12"/>
              </a:xfrm>
              <a:custGeom>
                <a:avLst/>
                <a:gdLst>
                  <a:gd name="T0" fmla="*/ 4 w 8"/>
                  <a:gd name="T1" fmla="*/ 0 h 5"/>
                  <a:gd name="T2" fmla="*/ 0 w 8"/>
                  <a:gd name="T3" fmla="*/ 5 h 5"/>
                  <a:gd name="T4" fmla="*/ 1 w 8"/>
                  <a:gd name="T5" fmla="*/ 5 h 5"/>
                  <a:gd name="T6" fmla="*/ 8 w 8"/>
                  <a:gd name="T7" fmla="*/ 2 h 5"/>
                  <a:gd name="T8" fmla="*/ 8 w 8"/>
                  <a:gd name="T9" fmla="*/ 1 h 5"/>
                  <a:gd name="T10" fmla="*/ 4 w 8"/>
                  <a:gd name="T11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5">
                    <a:moveTo>
                      <a:pt x="4" y="0"/>
                    </a:moveTo>
                    <a:cubicBezTo>
                      <a:pt x="2" y="2"/>
                      <a:pt x="1" y="3"/>
                      <a:pt x="0" y="5"/>
                    </a:cubicBezTo>
                    <a:cubicBezTo>
                      <a:pt x="0" y="5"/>
                      <a:pt x="0" y="5"/>
                      <a:pt x="1" y="5"/>
                    </a:cubicBezTo>
                    <a:cubicBezTo>
                      <a:pt x="3" y="4"/>
                      <a:pt x="6" y="3"/>
                      <a:pt x="8" y="2"/>
                    </a:cubicBezTo>
                    <a:cubicBezTo>
                      <a:pt x="8" y="2"/>
                      <a:pt x="8" y="1"/>
                      <a:pt x="8" y="1"/>
                    </a:cubicBezTo>
                    <a:cubicBezTo>
                      <a:pt x="7" y="1"/>
                      <a:pt x="5" y="0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80" name="Freeform 270"/>
              <p:cNvSpPr/>
              <p:nvPr/>
            </p:nvSpPr>
            <p:spPr bwMode="auto">
              <a:xfrm>
                <a:off x="3987" y="2177"/>
                <a:ext cx="19" cy="14"/>
              </a:xfrm>
              <a:custGeom>
                <a:avLst/>
                <a:gdLst>
                  <a:gd name="T0" fmla="*/ 1 w 8"/>
                  <a:gd name="T1" fmla="*/ 0 h 6"/>
                  <a:gd name="T2" fmla="*/ 0 w 8"/>
                  <a:gd name="T3" fmla="*/ 6 h 6"/>
                  <a:gd name="T4" fmla="*/ 8 w 8"/>
                  <a:gd name="T5" fmla="*/ 3 h 6"/>
                  <a:gd name="T6" fmla="*/ 8 w 8"/>
                  <a:gd name="T7" fmla="*/ 2 h 6"/>
                  <a:gd name="T8" fmla="*/ 1 w 8"/>
                  <a:gd name="T9" fmla="*/ 3 h 6"/>
                  <a:gd name="T10" fmla="*/ 2 w 8"/>
                  <a:gd name="T11" fmla="*/ 1 h 6"/>
                  <a:gd name="T12" fmla="*/ 1 w 8"/>
                  <a:gd name="T13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6">
                    <a:moveTo>
                      <a:pt x="1" y="0"/>
                    </a:moveTo>
                    <a:cubicBezTo>
                      <a:pt x="1" y="2"/>
                      <a:pt x="1" y="4"/>
                      <a:pt x="0" y="6"/>
                    </a:cubicBezTo>
                    <a:cubicBezTo>
                      <a:pt x="3" y="5"/>
                      <a:pt x="5" y="4"/>
                      <a:pt x="8" y="3"/>
                    </a:cubicBezTo>
                    <a:cubicBezTo>
                      <a:pt x="8" y="3"/>
                      <a:pt x="8" y="2"/>
                      <a:pt x="8" y="2"/>
                    </a:cubicBezTo>
                    <a:cubicBezTo>
                      <a:pt x="5" y="2"/>
                      <a:pt x="5" y="2"/>
                      <a:pt x="1" y="3"/>
                    </a:cubicBezTo>
                    <a:cubicBezTo>
                      <a:pt x="2" y="2"/>
                      <a:pt x="2" y="2"/>
                      <a:pt x="2" y="1"/>
                    </a:cubicBezTo>
                    <a:cubicBezTo>
                      <a:pt x="2" y="1"/>
                      <a:pt x="2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81" name="Freeform 271"/>
              <p:cNvSpPr/>
              <p:nvPr/>
            </p:nvSpPr>
            <p:spPr bwMode="auto">
              <a:xfrm>
                <a:off x="4366" y="2177"/>
                <a:ext cx="5" cy="7"/>
              </a:xfrm>
              <a:custGeom>
                <a:avLst/>
                <a:gdLst>
                  <a:gd name="T0" fmla="*/ 0 w 2"/>
                  <a:gd name="T1" fmla="*/ 0 h 3"/>
                  <a:gd name="T2" fmla="*/ 0 w 2"/>
                  <a:gd name="T3" fmla="*/ 3 h 3"/>
                  <a:gd name="T4" fmla="*/ 0 w 2"/>
                  <a:gd name="T5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3">
                    <a:moveTo>
                      <a:pt x="0" y="0"/>
                    </a:moveTo>
                    <a:cubicBezTo>
                      <a:pt x="2" y="1"/>
                      <a:pt x="1" y="0"/>
                      <a:pt x="0" y="3"/>
                    </a:cubicBezTo>
                    <a:cubicBezTo>
                      <a:pt x="0" y="2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82" name="Freeform 272"/>
              <p:cNvSpPr/>
              <p:nvPr/>
            </p:nvSpPr>
            <p:spPr bwMode="auto">
              <a:xfrm>
                <a:off x="3951" y="2179"/>
                <a:ext cx="5" cy="5"/>
              </a:xfrm>
              <a:custGeom>
                <a:avLst/>
                <a:gdLst>
                  <a:gd name="T0" fmla="*/ 0 w 2"/>
                  <a:gd name="T1" fmla="*/ 0 h 2"/>
                  <a:gd name="T2" fmla="*/ 2 w 2"/>
                  <a:gd name="T3" fmla="*/ 2 h 2"/>
                  <a:gd name="T4" fmla="*/ 0 w 2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1" y="2"/>
                      <a:pt x="0" y="1"/>
                      <a:pt x="2" y="2"/>
                    </a:cubicBezTo>
                    <a:cubicBezTo>
                      <a:pt x="1" y="1"/>
                      <a:pt x="1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83" name="Freeform 273"/>
              <p:cNvSpPr/>
              <p:nvPr/>
            </p:nvSpPr>
            <p:spPr bwMode="auto">
              <a:xfrm>
                <a:off x="3899" y="2182"/>
                <a:ext cx="7" cy="9"/>
              </a:xfrm>
              <a:custGeom>
                <a:avLst/>
                <a:gdLst>
                  <a:gd name="T0" fmla="*/ 0 w 3"/>
                  <a:gd name="T1" fmla="*/ 0 h 4"/>
                  <a:gd name="T2" fmla="*/ 0 w 3"/>
                  <a:gd name="T3" fmla="*/ 4 h 4"/>
                  <a:gd name="T4" fmla="*/ 3 w 3"/>
                  <a:gd name="T5" fmla="*/ 1 h 4"/>
                  <a:gd name="T6" fmla="*/ 1 w 3"/>
                  <a:gd name="T7" fmla="*/ 1 h 4"/>
                  <a:gd name="T8" fmla="*/ 0 w 3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4">
                    <a:moveTo>
                      <a:pt x="0" y="0"/>
                    </a:moveTo>
                    <a:cubicBezTo>
                      <a:pt x="0" y="1"/>
                      <a:pt x="0" y="2"/>
                      <a:pt x="0" y="4"/>
                    </a:cubicBezTo>
                    <a:cubicBezTo>
                      <a:pt x="1" y="3"/>
                      <a:pt x="2" y="2"/>
                      <a:pt x="3" y="1"/>
                    </a:cubicBezTo>
                    <a:cubicBezTo>
                      <a:pt x="2" y="1"/>
                      <a:pt x="1" y="1"/>
                      <a:pt x="1" y="1"/>
                    </a:cubicBezTo>
                    <a:cubicBezTo>
                      <a:pt x="1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84" name="Freeform 274"/>
              <p:cNvSpPr/>
              <p:nvPr/>
            </p:nvSpPr>
            <p:spPr bwMode="auto">
              <a:xfrm>
                <a:off x="4030" y="2182"/>
                <a:ext cx="7" cy="12"/>
              </a:xfrm>
              <a:custGeom>
                <a:avLst/>
                <a:gdLst>
                  <a:gd name="T0" fmla="*/ 0 w 3"/>
                  <a:gd name="T1" fmla="*/ 0 h 5"/>
                  <a:gd name="T2" fmla="*/ 3 w 3"/>
                  <a:gd name="T3" fmla="*/ 4 h 5"/>
                  <a:gd name="T4" fmla="*/ 3 w 3"/>
                  <a:gd name="T5" fmla="*/ 5 h 5"/>
                  <a:gd name="T6" fmla="*/ 2 w 3"/>
                  <a:gd name="T7" fmla="*/ 5 h 5"/>
                  <a:gd name="T8" fmla="*/ 2 w 3"/>
                  <a:gd name="T9" fmla="*/ 5 h 5"/>
                  <a:gd name="T10" fmla="*/ 0 w 3"/>
                  <a:gd name="T11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" h="5">
                    <a:moveTo>
                      <a:pt x="0" y="0"/>
                    </a:moveTo>
                    <a:cubicBezTo>
                      <a:pt x="3" y="1"/>
                      <a:pt x="2" y="1"/>
                      <a:pt x="3" y="4"/>
                    </a:cubicBezTo>
                    <a:cubicBezTo>
                      <a:pt x="3" y="4"/>
                      <a:pt x="3" y="4"/>
                      <a:pt x="3" y="5"/>
                    </a:cubicBezTo>
                    <a:cubicBezTo>
                      <a:pt x="3" y="5"/>
                      <a:pt x="3" y="5"/>
                      <a:pt x="2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1" y="3"/>
                      <a:pt x="0" y="2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85" name="Freeform 275"/>
              <p:cNvSpPr/>
              <p:nvPr/>
            </p:nvSpPr>
            <p:spPr bwMode="auto">
              <a:xfrm>
                <a:off x="4603" y="2182"/>
                <a:ext cx="15" cy="2"/>
              </a:xfrm>
              <a:custGeom>
                <a:avLst/>
                <a:gdLst>
                  <a:gd name="T0" fmla="*/ 0 w 6"/>
                  <a:gd name="T1" fmla="*/ 0 h 1"/>
                  <a:gd name="T2" fmla="*/ 6 w 6"/>
                  <a:gd name="T3" fmla="*/ 1 h 1"/>
                  <a:gd name="T4" fmla="*/ 0 w 6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" h="1">
                    <a:moveTo>
                      <a:pt x="0" y="0"/>
                    </a:moveTo>
                    <a:cubicBezTo>
                      <a:pt x="2" y="0"/>
                      <a:pt x="4" y="1"/>
                      <a:pt x="6" y="1"/>
                    </a:cubicBezTo>
                    <a:cubicBezTo>
                      <a:pt x="4" y="1"/>
                      <a:pt x="2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86" name="Freeform 276"/>
              <p:cNvSpPr/>
              <p:nvPr/>
            </p:nvSpPr>
            <p:spPr bwMode="auto">
              <a:xfrm>
                <a:off x="4641" y="2182"/>
                <a:ext cx="10" cy="2"/>
              </a:xfrm>
              <a:custGeom>
                <a:avLst/>
                <a:gdLst>
                  <a:gd name="T0" fmla="*/ 0 w 4"/>
                  <a:gd name="T1" fmla="*/ 0 h 1"/>
                  <a:gd name="T2" fmla="*/ 4 w 4"/>
                  <a:gd name="T3" fmla="*/ 0 h 1"/>
                  <a:gd name="T4" fmla="*/ 4 w 4"/>
                  <a:gd name="T5" fmla="*/ 1 h 1"/>
                  <a:gd name="T6" fmla="*/ 0 w 4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1">
                    <a:moveTo>
                      <a:pt x="0" y="0"/>
                    </a:moveTo>
                    <a:cubicBezTo>
                      <a:pt x="1" y="0"/>
                      <a:pt x="2" y="0"/>
                      <a:pt x="4" y="0"/>
                    </a:cubicBezTo>
                    <a:cubicBezTo>
                      <a:pt x="4" y="0"/>
                      <a:pt x="4" y="1"/>
                      <a:pt x="4" y="1"/>
                    </a:cubicBezTo>
                    <a:cubicBezTo>
                      <a:pt x="2" y="1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87" name="Freeform 277"/>
              <p:cNvSpPr/>
              <p:nvPr/>
            </p:nvSpPr>
            <p:spPr bwMode="auto">
              <a:xfrm>
                <a:off x="3935" y="2184"/>
                <a:ext cx="7" cy="5"/>
              </a:xfrm>
              <a:custGeom>
                <a:avLst/>
                <a:gdLst>
                  <a:gd name="T0" fmla="*/ 0 w 3"/>
                  <a:gd name="T1" fmla="*/ 0 h 2"/>
                  <a:gd name="T2" fmla="*/ 3 w 3"/>
                  <a:gd name="T3" fmla="*/ 0 h 2"/>
                  <a:gd name="T4" fmla="*/ 0 w 3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2">
                    <a:moveTo>
                      <a:pt x="0" y="0"/>
                    </a:moveTo>
                    <a:cubicBezTo>
                      <a:pt x="2" y="2"/>
                      <a:pt x="1" y="1"/>
                      <a:pt x="3" y="0"/>
                    </a:cubicBezTo>
                    <a:cubicBezTo>
                      <a:pt x="2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88" name="Freeform 278"/>
              <p:cNvSpPr/>
              <p:nvPr/>
            </p:nvSpPr>
            <p:spPr bwMode="auto">
              <a:xfrm>
                <a:off x="4068" y="2184"/>
                <a:ext cx="19" cy="5"/>
              </a:xfrm>
              <a:custGeom>
                <a:avLst/>
                <a:gdLst>
                  <a:gd name="T0" fmla="*/ 0 w 8"/>
                  <a:gd name="T1" fmla="*/ 0 h 2"/>
                  <a:gd name="T2" fmla="*/ 8 w 8"/>
                  <a:gd name="T3" fmla="*/ 0 h 2"/>
                  <a:gd name="T4" fmla="*/ 7 w 8"/>
                  <a:gd name="T5" fmla="*/ 2 h 2"/>
                  <a:gd name="T6" fmla="*/ 0 w 8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" h="2">
                    <a:moveTo>
                      <a:pt x="0" y="0"/>
                    </a:moveTo>
                    <a:cubicBezTo>
                      <a:pt x="2" y="0"/>
                      <a:pt x="5" y="0"/>
                      <a:pt x="8" y="0"/>
                    </a:cubicBezTo>
                    <a:cubicBezTo>
                      <a:pt x="7" y="1"/>
                      <a:pt x="7" y="1"/>
                      <a:pt x="7" y="2"/>
                    </a:cubicBezTo>
                    <a:cubicBezTo>
                      <a:pt x="2" y="2"/>
                      <a:pt x="2" y="2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89" name="Freeform 279"/>
              <p:cNvSpPr/>
              <p:nvPr/>
            </p:nvSpPr>
            <p:spPr bwMode="auto">
              <a:xfrm>
                <a:off x="3994" y="2187"/>
                <a:ext cx="19" cy="16"/>
              </a:xfrm>
              <a:custGeom>
                <a:avLst/>
                <a:gdLst>
                  <a:gd name="T0" fmla="*/ 5 w 8"/>
                  <a:gd name="T1" fmla="*/ 0 h 7"/>
                  <a:gd name="T2" fmla="*/ 0 w 8"/>
                  <a:gd name="T3" fmla="*/ 4 h 7"/>
                  <a:gd name="T4" fmla="*/ 3 w 8"/>
                  <a:gd name="T5" fmla="*/ 7 h 7"/>
                  <a:gd name="T6" fmla="*/ 8 w 8"/>
                  <a:gd name="T7" fmla="*/ 2 h 7"/>
                  <a:gd name="T8" fmla="*/ 7 w 8"/>
                  <a:gd name="T9" fmla="*/ 0 h 7"/>
                  <a:gd name="T10" fmla="*/ 5 w 8"/>
                  <a:gd name="T11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7">
                    <a:moveTo>
                      <a:pt x="5" y="0"/>
                    </a:moveTo>
                    <a:cubicBezTo>
                      <a:pt x="3" y="1"/>
                      <a:pt x="2" y="2"/>
                      <a:pt x="0" y="4"/>
                    </a:cubicBezTo>
                    <a:cubicBezTo>
                      <a:pt x="1" y="5"/>
                      <a:pt x="2" y="6"/>
                      <a:pt x="3" y="7"/>
                    </a:cubicBezTo>
                    <a:cubicBezTo>
                      <a:pt x="4" y="5"/>
                      <a:pt x="6" y="3"/>
                      <a:pt x="8" y="2"/>
                    </a:cubicBezTo>
                    <a:cubicBezTo>
                      <a:pt x="8" y="1"/>
                      <a:pt x="7" y="0"/>
                      <a:pt x="7" y="0"/>
                    </a:cubicBezTo>
                    <a:cubicBezTo>
                      <a:pt x="6" y="0"/>
                      <a:pt x="6" y="0"/>
                      <a:pt x="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90" name="Freeform 280"/>
              <p:cNvSpPr/>
              <p:nvPr/>
            </p:nvSpPr>
            <p:spPr bwMode="auto">
              <a:xfrm>
                <a:off x="4023" y="2187"/>
                <a:ext cx="7" cy="7"/>
              </a:xfrm>
              <a:custGeom>
                <a:avLst/>
                <a:gdLst>
                  <a:gd name="T0" fmla="*/ 0 w 3"/>
                  <a:gd name="T1" fmla="*/ 0 h 3"/>
                  <a:gd name="T2" fmla="*/ 3 w 3"/>
                  <a:gd name="T3" fmla="*/ 2 h 3"/>
                  <a:gd name="T4" fmla="*/ 3 w 3"/>
                  <a:gd name="T5" fmla="*/ 3 h 3"/>
                  <a:gd name="T6" fmla="*/ 2 w 3"/>
                  <a:gd name="T7" fmla="*/ 3 h 3"/>
                  <a:gd name="T8" fmla="*/ 0 w 3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3">
                    <a:moveTo>
                      <a:pt x="0" y="0"/>
                    </a:moveTo>
                    <a:cubicBezTo>
                      <a:pt x="1" y="0"/>
                      <a:pt x="2" y="1"/>
                      <a:pt x="3" y="2"/>
                    </a:cubicBezTo>
                    <a:cubicBezTo>
                      <a:pt x="3" y="2"/>
                      <a:pt x="3" y="2"/>
                      <a:pt x="3" y="3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1" y="2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91" name="Freeform 281"/>
              <p:cNvSpPr/>
              <p:nvPr/>
            </p:nvSpPr>
            <p:spPr bwMode="auto">
              <a:xfrm>
                <a:off x="4272" y="2187"/>
                <a:ext cx="4" cy="4"/>
              </a:xfrm>
              <a:custGeom>
                <a:avLst/>
                <a:gdLst>
                  <a:gd name="T0" fmla="*/ 1 w 2"/>
                  <a:gd name="T1" fmla="*/ 0 h 2"/>
                  <a:gd name="T2" fmla="*/ 2 w 2"/>
                  <a:gd name="T3" fmla="*/ 2 h 2"/>
                  <a:gd name="T4" fmla="*/ 0 w 2"/>
                  <a:gd name="T5" fmla="*/ 2 h 2"/>
                  <a:gd name="T6" fmla="*/ 1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1" y="0"/>
                    </a:moveTo>
                    <a:cubicBezTo>
                      <a:pt x="2" y="0"/>
                      <a:pt x="2" y="1"/>
                      <a:pt x="2" y="2"/>
                    </a:cubicBezTo>
                    <a:cubicBezTo>
                      <a:pt x="2" y="2"/>
                      <a:pt x="1" y="2"/>
                      <a:pt x="0" y="2"/>
                    </a:cubicBezTo>
                    <a:cubicBezTo>
                      <a:pt x="1" y="1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92" name="Freeform 282"/>
              <p:cNvSpPr/>
              <p:nvPr/>
            </p:nvSpPr>
            <p:spPr bwMode="auto">
              <a:xfrm>
                <a:off x="4281" y="2187"/>
                <a:ext cx="2" cy="4"/>
              </a:xfrm>
              <a:custGeom>
                <a:avLst/>
                <a:gdLst>
                  <a:gd name="T0" fmla="*/ 0 w 1"/>
                  <a:gd name="T1" fmla="*/ 0 h 2"/>
                  <a:gd name="T2" fmla="*/ 1 w 1"/>
                  <a:gd name="T3" fmla="*/ 2 h 2"/>
                  <a:gd name="T4" fmla="*/ 0 w 1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cubicBezTo>
                      <a:pt x="0" y="0"/>
                      <a:pt x="1" y="1"/>
                      <a:pt x="1" y="2"/>
                    </a:cubicBezTo>
                    <a:cubicBezTo>
                      <a:pt x="1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93" name="Freeform 283"/>
              <p:cNvSpPr/>
              <p:nvPr/>
            </p:nvSpPr>
            <p:spPr bwMode="auto">
              <a:xfrm>
                <a:off x="3866" y="2189"/>
                <a:ext cx="5" cy="7"/>
              </a:xfrm>
              <a:custGeom>
                <a:avLst/>
                <a:gdLst>
                  <a:gd name="T0" fmla="*/ 1 w 2"/>
                  <a:gd name="T1" fmla="*/ 0 h 3"/>
                  <a:gd name="T2" fmla="*/ 0 w 2"/>
                  <a:gd name="T3" fmla="*/ 3 h 3"/>
                  <a:gd name="T4" fmla="*/ 2 w 2"/>
                  <a:gd name="T5" fmla="*/ 1 h 3"/>
                  <a:gd name="T6" fmla="*/ 1 w 2"/>
                  <a:gd name="T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3">
                    <a:moveTo>
                      <a:pt x="1" y="0"/>
                    </a:moveTo>
                    <a:cubicBezTo>
                      <a:pt x="1" y="1"/>
                      <a:pt x="1" y="2"/>
                      <a:pt x="0" y="3"/>
                    </a:cubicBezTo>
                    <a:cubicBezTo>
                      <a:pt x="1" y="2"/>
                      <a:pt x="2" y="1"/>
                      <a:pt x="2" y="1"/>
                    </a:cubicBezTo>
                    <a:cubicBezTo>
                      <a:pt x="2" y="0"/>
                      <a:pt x="2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94" name="Freeform 284"/>
              <p:cNvSpPr/>
              <p:nvPr/>
            </p:nvSpPr>
            <p:spPr bwMode="auto">
              <a:xfrm>
                <a:off x="3980" y="2189"/>
                <a:ext cx="9" cy="10"/>
              </a:xfrm>
              <a:custGeom>
                <a:avLst/>
                <a:gdLst>
                  <a:gd name="T0" fmla="*/ 0 w 4"/>
                  <a:gd name="T1" fmla="*/ 0 h 4"/>
                  <a:gd name="T2" fmla="*/ 4 w 4"/>
                  <a:gd name="T3" fmla="*/ 4 h 4"/>
                  <a:gd name="T4" fmla="*/ 2 w 4"/>
                  <a:gd name="T5" fmla="*/ 2 h 4"/>
                  <a:gd name="T6" fmla="*/ 0 w 4"/>
                  <a:gd name="T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4">
                    <a:moveTo>
                      <a:pt x="0" y="0"/>
                    </a:moveTo>
                    <a:cubicBezTo>
                      <a:pt x="2" y="3"/>
                      <a:pt x="1" y="2"/>
                      <a:pt x="4" y="4"/>
                    </a:cubicBezTo>
                    <a:cubicBezTo>
                      <a:pt x="4" y="3"/>
                      <a:pt x="3" y="2"/>
                      <a:pt x="2" y="2"/>
                    </a:cubicBezTo>
                    <a:cubicBezTo>
                      <a:pt x="1" y="0"/>
                      <a:pt x="2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95" name="Freeform 285"/>
              <p:cNvSpPr/>
              <p:nvPr/>
            </p:nvSpPr>
            <p:spPr bwMode="auto">
              <a:xfrm>
                <a:off x="3968" y="2191"/>
                <a:ext cx="10" cy="10"/>
              </a:xfrm>
              <a:custGeom>
                <a:avLst/>
                <a:gdLst>
                  <a:gd name="T0" fmla="*/ 2 w 4"/>
                  <a:gd name="T1" fmla="*/ 0 h 4"/>
                  <a:gd name="T2" fmla="*/ 0 w 4"/>
                  <a:gd name="T3" fmla="*/ 4 h 4"/>
                  <a:gd name="T4" fmla="*/ 1 w 4"/>
                  <a:gd name="T5" fmla="*/ 4 h 4"/>
                  <a:gd name="T6" fmla="*/ 4 w 4"/>
                  <a:gd name="T7" fmla="*/ 0 h 4"/>
                  <a:gd name="T8" fmla="*/ 2 w 4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2" y="0"/>
                    </a:moveTo>
                    <a:cubicBezTo>
                      <a:pt x="1" y="1"/>
                      <a:pt x="0" y="2"/>
                      <a:pt x="0" y="4"/>
                    </a:cubicBezTo>
                    <a:cubicBezTo>
                      <a:pt x="0" y="4"/>
                      <a:pt x="0" y="4"/>
                      <a:pt x="1" y="4"/>
                    </a:cubicBezTo>
                    <a:cubicBezTo>
                      <a:pt x="4" y="2"/>
                      <a:pt x="3" y="3"/>
                      <a:pt x="4" y="0"/>
                    </a:cubicBezTo>
                    <a:cubicBezTo>
                      <a:pt x="4" y="0"/>
                      <a:pt x="3" y="0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96" name="Freeform 286"/>
              <p:cNvSpPr/>
              <p:nvPr/>
            </p:nvSpPr>
            <p:spPr bwMode="auto">
              <a:xfrm>
                <a:off x="4089" y="2191"/>
                <a:ext cx="2" cy="0"/>
              </a:xfrm>
              <a:custGeom>
                <a:avLst/>
                <a:gdLst>
                  <a:gd name="T0" fmla="*/ 0 w 1"/>
                  <a:gd name="T1" fmla="*/ 1 w 1"/>
                  <a:gd name="T2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97" name="Freeform 287"/>
              <p:cNvSpPr/>
              <p:nvPr/>
            </p:nvSpPr>
            <p:spPr bwMode="auto">
              <a:xfrm>
                <a:off x="4231" y="2191"/>
                <a:ext cx="7" cy="5"/>
              </a:xfrm>
              <a:custGeom>
                <a:avLst/>
                <a:gdLst>
                  <a:gd name="T0" fmla="*/ 0 w 3"/>
                  <a:gd name="T1" fmla="*/ 0 h 2"/>
                  <a:gd name="T2" fmla="*/ 3 w 3"/>
                  <a:gd name="T3" fmla="*/ 0 h 2"/>
                  <a:gd name="T4" fmla="*/ 1 w 3"/>
                  <a:gd name="T5" fmla="*/ 2 h 2"/>
                  <a:gd name="T6" fmla="*/ 0 w 3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2">
                    <a:moveTo>
                      <a:pt x="0" y="0"/>
                    </a:moveTo>
                    <a:cubicBezTo>
                      <a:pt x="1" y="0"/>
                      <a:pt x="2" y="0"/>
                      <a:pt x="3" y="0"/>
                    </a:cubicBezTo>
                    <a:cubicBezTo>
                      <a:pt x="2" y="0"/>
                      <a:pt x="2" y="1"/>
                      <a:pt x="1" y="2"/>
                    </a:cubicBezTo>
                    <a:cubicBezTo>
                      <a:pt x="1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98" name="Freeform 288"/>
              <p:cNvSpPr/>
              <p:nvPr/>
            </p:nvSpPr>
            <p:spPr bwMode="auto">
              <a:xfrm>
                <a:off x="3906" y="2194"/>
                <a:ext cx="17" cy="12"/>
              </a:xfrm>
              <a:custGeom>
                <a:avLst/>
                <a:gdLst>
                  <a:gd name="T0" fmla="*/ 5 w 7"/>
                  <a:gd name="T1" fmla="*/ 0 h 5"/>
                  <a:gd name="T2" fmla="*/ 0 w 7"/>
                  <a:gd name="T3" fmla="*/ 2 h 5"/>
                  <a:gd name="T4" fmla="*/ 2 w 7"/>
                  <a:gd name="T5" fmla="*/ 5 h 5"/>
                  <a:gd name="T6" fmla="*/ 6 w 7"/>
                  <a:gd name="T7" fmla="*/ 5 h 5"/>
                  <a:gd name="T8" fmla="*/ 7 w 7"/>
                  <a:gd name="T9" fmla="*/ 3 h 5"/>
                  <a:gd name="T10" fmla="*/ 6 w 7"/>
                  <a:gd name="T11" fmla="*/ 0 h 5"/>
                  <a:gd name="T12" fmla="*/ 5 w 7"/>
                  <a:gd name="T13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" h="5">
                    <a:moveTo>
                      <a:pt x="5" y="0"/>
                    </a:moveTo>
                    <a:cubicBezTo>
                      <a:pt x="3" y="0"/>
                      <a:pt x="1" y="1"/>
                      <a:pt x="0" y="2"/>
                    </a:cubicBezTo>
                    <a:cubicBezTo>
                      <a:pt x="0" y="3"/>
                      <a:pt x="1" y="4"/>
                      <a:pt x="2" y="5"/>
                    </a:cubicBezTo>
                    <a:cubicBezTo>
                      <a:pt x="5" y="4"/>
                      <a:pt x="4" y="4"/>
                      <a:pt x="6" y="5"/>
                    </a:cubicBezTo>
                    <a:cubicBezTo>
                      <a:pt x="7" y="5"/>
                      <a:pt x="7" y="4"/>
                      <a:pt x="7" y="3"/>
                    </a:cubicBezTo>
                    <a:cubicBezTo>
                      <a:pt x="7" y="2"/>
                      <a:pt x="6" y="1"/>
                      <a:pt x="6" y="0"/>
                    </a:cubicBezTo>
                    <a:cubicBezTo>
                      <a:pt x="5" y="0"/>
                      <a:pt x="5" y="0"/>
                      <a:pt x="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99" name="Freeform 289"/>
              <p:cNvSpPr/>
              <p:nvPr/>
            </p:nvSpPr>
            <p:spPr bwMode="auto">
              <a:xfrm>
                <a:off x="3956" y="2194"/>
                <a:ext cx="10" cy="12"/>
              </a:xfrm>
              <a:custGeom>
                <a:avLst/>
                <a:gdLst>
                  <a:gd name="T0" fmla="*/ 2 w 4"/>
                  <a:gd name="T1" fmla="*/ 0 h 5"/>
                  <a:gd name="T2" fmla="*/ 0 w 4"/>
                  <a:gd name="T3" fmla="*/ 5 h 5"/>
                  <a:gd name="T4" fmla="*/ 4 w 4"/>
                  <a:gd name="T5" fmla="*/ 3 h 5"/>
                  <a:gd name="T6" fmla="*/ 2 w 4"/>
                  <a:gd name="T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5">
                    <a:moveTo>
                      <a:pt x="2" y="0"/>
                    </a:moveTo>
                    <a:cubicBezTo>
                      <a:pt x="1" y="1"/>
                      <a:pt x="1" y="3"/>
                      <a:pt x="0" y="5"/>
                    </a:cubicBezTo>
                    <a:cubicBezTo>
                      <a:pt x="1" y="4"/>
                      <a:pt x="2" y="3"/>
                      <a:pt x="4" y="3"/>
                    </a:cubicBezTo>
                    <a:cubicBezTo>
                      <a:pt x="3" y="2"/>
                      <a:pt x="2" y="1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00" name="Freeform 290"/>
              <p:cNvSpPr/>
              <p:nvPr/>
            </p:nvSpPr>
            <p:spPr bwMode="auto">
              <a:xfrm>
                <a:off x="4627" y="2194"/>
                <a:ext cx="5" cy="0"/>
              </a:xfrm>
              <a:custGeom>
                <a:avLst/>
                <a:gdLst>
                  <a:gd name="T0" fmla="*/ 0 w 2"/>
                  <a:gd name="T1" fmla="*/ 2 w 2"/>
                  <a:gd name="T2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01" name="Freeform 291"/>
              <p:cNvSpPr/>
              <p:nvPr/>
            </p:nvSpPr>
            <p:spPr bwMode="auto">
              <a:xfrm>
                <a:off x="4637" y="2194"/>
                <a:ext cx="12" cy="5"/>
              </a:xfrm>
              <a:custGeom>
                <a:avLst/>
                <a:gdLst>
                  <a:gd name="T0" fmla="*/ 0 w 5"/>
                  <a:gd name="T1" fmla="*/ 0 h 2"/>
                  <a:gd name="T2" fmla="*/ 5 w 5"/>
                  <a:gd name="T3" fmla="*/ 1 h 2"/>
                  <a:gd name="T4" fmla="*/ 0 w 5"/>
                  <a:gd name="T5" fmla="*/ 2 h 2"/>
                  <a:gd name="T6" fmla="*/ 0 w 5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2">
                    <a:moveTo>
                      <a:pt x="0" y="0"/>
                    </a:moveTo>
                    <a:cubicBezTo>
                      <a:pt x="2" y="0"/>
                      <a:pt x="3" y="0"/>
                      <a:pt x="5" y="1"/>
                    </a:cubicBezTo>
                    <a:cubicBezTo>
                      <a:pt x="3" y="1"/>
                      <a:pt x="2" y="1"/>
                      <a:pt x="0" y="2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02" name="Freeform 292"/>
              <p:cNvSpPr/>
              <p:nvPr/>
            </p:nvSpPr>
            <p:spPr bwMode="auto">
              <a:xfrm>
                <a:off x="3895" y="2196"/>
                <a:ext cx="9" cy="5"/>
              </a:xfrm>
              <a:custGeom>
                <a:avLst/>
                <a:gdLst>
                  <a:gd name="T0" fmla="*/ 1 w 4"/>
                  <a:gd name="T1" fmla="*/ 0 h 2"/>
                  <a:gd name="T2" fmla="*/ 0 w 4"/>
                  <a:gd name="T3" fmla="*/ 2 h 2"/>
                  <a:gd name="T4" fmla="*/ 4 w 4"/>
                  <a:gd name="T5" fmla="*/ 0 h 2"/>
                  <a:gd name="T6" fmla="*/ 1 w 4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2">
                    <a:moveTo>
                      <a:pt x="1" y="0"/>
                    </a:moveTo>
                    <a:cubicBezTo>
                      <a:pt x="1" y="0"/>
                      <a:pt x="0" y="1"/>
                      <a:pt x="0" y="2"/>
                    </a:cubicBezTo>
                    <a:cubicBezTo>
                      <a:pt x="1" y="1"/>
                      <a:pt x="3" y="0"/>
                      <a:pt x="4" y="0"/>
                    </a:cubicBezTo>
                    <a:cubicBezTo>
                      <a:pt x="3" y="0"/>
                      <a:pt x="2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03" name="Freeform 293"/>
              <p:cNvSpPr/>
              <p:nvPr/>
            </p:nvSpPr>
            <p:spPr bwMode="auto">
              <a:xfrm>
                <a:off x="4222" y="2196"/>
                <a:ext cx="5" cy="5"/>
              </a:xfrm>
              <a:custGeom>
                <a:avLst/>
                <a:gdLst>
                  <a:gd name="T0" fmla="*/ 1 w 2"/>
                  <a:gd name="T1" fmla="*/ 0 h 2"/>
                  <a:gd name="T2" fmla="*/ 0 w 2"/>
                  <a:gd name="T3" fmla="*/ 2 h 2"/>
                  <a:gd name="T4" fmla="*/ 1 w 2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1" y="0"/>
                    </a:moveTo>
                    <a:cubicBezTo>
                      <a:pt x="1" y="1"/>
                      <a:pt x="2" y="0"/>
                      <a:pt x="0" y="2"/>
                    </a:cubicBezTo>
                    <a:cubicBezTo>
                      <a:pt x="1" y="1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04" name="Freeform 294"/>
              <p:cNvSpPr/>
              <p:nvPr/>
            </p:nvSpPr>
            <p:spPr bwMode="auto">
              <a:xfrm>
                <a:off x="4580" y="2196"/>
                <a:ext cx="14" cy="7"/>
              </a:xfrm>
              <a:custGeom>
                <a:avLst/>
                <a:gdLst>
                  <a:gd name="T0" fmla="*/ 0 w 6"/>
                  <a:gd name="T1" fmla="*/ 0 h 3"/>
                  <a:gd name="T2" fmla="*/ 6 w 6"/>
                  <a:gd name="T3" fmla="*/ 0 h 3"/>
                  <a:gd name="T4" fmla="*/ 4 w 6"/>
                  <a:gd name="T5" fmla="*/ 3 h 3"/>
                  <a:gd name="T6" fmla="*/ 0 w 6"/>
                  <a:gd name="T7" fmla="*/ 3 h 3"/>
                  <a:gd name="T8" fmla="*/ 0 w 6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3">
                    <a:moveTo>
                      <a:pt x="0" y="0"/>
                    </a:moveTo>
                    <a:cubicBezTo>
                      <a:pt x="2" y="0"/>
                      <a:pt x="4" y="0"/>
                      <a:pt x="6" y="0"/>
                    </a:cubicBezTo>
                    <a:cubicBezTo>
                      <a:pt x="5" y="1"/>
                      <a:pt x="4" y="2"/>
                      <a:pt x="4" y="3"/>
                    </a:cubicBezTo>
                    <a:cubicBezTo>
                      <a:pt x="2" y="3"/>
                      <a:pt x="1" y="3"/>
                      <a:pt x="0" y="3"/>
                    </a:cubicBezTo>
                    <a:cubicBezTo>
                      <a:pt x="0" y="2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05" name="Freeform 295"/>
              <p:cNvSpPr/>
              <p:nvPr/>
            </p:nvSpPr>
            <p:spPr bwMode="auto">
              <a:xfrm>
                <a:off x="4596" y="2196"/>
                <a:ext cx="5" cy="3"/>
              </a:xfrm>
              <a:custGeom>
                <a:avLst/>
                <a:gdLst>
                  <a:gd name="T0" fmla="*/ 0 w 2"/>
                  <a:gd name="T1" fmla="*/ 0 h 1"/>
                  <a:gd name="T2" fmla="*/ 2 w 2"/>
                  <a:gd name="T3" fmla="*/ 0 h 1"/>
                  <a:gd name="T4" fmla="*/ 0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cubicBezTo>
                      <a:pt x="0" y="0"/>
                      <a:pt x="1" y="0"/>
                      <a:pt x="2" y="0"/>
                    </a:cubicBezTo>
                    <a:cubicBezTo>
                      <a:pt x="0" y="1"/>
                      <a:pt x="1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06" name="Freeform 296"/>
              <p:cNvSpPr/>
              <p:nvPr/>
            </p:nvSpPr>
            <p:spPr bwMode="auto">
              <a:xfrm>
                <a:off x="4603" y="2196"/>
                <a:ext cx="8" cy="5"/>
              </a:xfrm>
              <a:custGeom>
                <a:avLst/>
                <a:gdLst>
                  <a:gd name="T0" fmla="*/ 0 w 3"/>
                  <a:gd name="T1" fmla="*/ 0 h 2"/>
                  <a:gd name="T2" fmla="*/ 3 w 3"/>
                  <a:gd name="T3" fmla="*/ 0 h 2"/>
                  <a:gd name="T4" fmla="*/ 1 w 3"/>
                  <a:gd name="T5" fmla="*/ 2 h 2"/>
                  <a:gd name="T6" fmla="*/ 0 w 3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2">
                    <a:moveTo>
                      <a:pt x="0" y="0"/>
                    </a:moveTo>
                    <a:cubicBezTo>
                      <a:pt x="1" y="0"/>
                      <a:pt x="2" y="0"/>
                      <a:pt x="3" y="0"/>
                    </a:cubicBezTo>
                    <a:cubicBezTo>
                      <a:pt x="3" y="0"/>
                      <a:pt x="2" y="1"/>
                      <a:pt x="1" y="2"/>
                    </a:cubicBezTo>
                    <a:cubicBezTo>
                      <a:pt x="1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07" name="Freeform 297"/>
              <p:cNvSpPr/>
              <p:nvPr/>
            </p:nvSpPr>
            <p:spPr bwMode="auto">
              <a:xfrm>
                <a:off x="3885" y="2199"/>
                <a:ext cx="7" cy="7"/>
              </a:xfrm>
              <a:custGeom>
                <a:avLst/>
                <a:gdLst>
                  <a:gd name="T0" fmla="*/ 0 w 3"/>
                  <a:gd name="T1" fmla="*/ 0 h 3"/>
                  <a:gd name="T2" fmla="*/ 2 w 3"/>
                  <a:gd name="T3" fmla="*/ 3 h 3"/>
                  <a:gd name="T4" fmla="*/ 3 w 3"/>
                  <a:gd name="T5" fmla="*/ 3 h 3"/>
                  <a:gd name="T6" fmla="*/ 3 w 3"/>
                  <a:gd name="T7" fmla="*/ 2 h 3"/>
                  <a:gd name="T8" fmla="*/ 0 w 3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3">
                    <a:moveTo>
                      <a:pt x="0" y="0"/>
                    </a:moveTo>
                    <a:cubicBezTo>
                      <a:pt x="1" y="1"/>
                      <a:pt x="1" y="2"/>
                      <a:pt x="2" y="3"/>
                    </a:cubicBezTo>
                    <a:cubicBezTo>
                      <a:pt x="2" y="3"/>
                      <a:pt x="3" y="3"/>
                      <a:pt x="3" y="3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2" y="1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08" name="Freeform 298"/>
              <p:cNvSpPr/>
              <p:nvPr/>
            </p:nvSpPr>
            <p:spPr bwMode="auto">
              <a:xfrm>
                <a:off x="3911" y="2199"/>
                <a:ext cx="7" cy="4"/>
              </a:xfrm>
              <a:custGeom>
                <a:avLst/>
                <a:gdLst>
                  <a:gd name="T0" fmla="*/ 1 w 3"/>
                  <a:gd name="T1" fmla="*/ 0 h 2"/>
                  <a:gd name="T2" fmla="*/ 3 w 3"/>
                  <a:gd name="T3" fmla="*/ 0 h 2"/>
                  <a:gd name="T4" fmla="*/ 0 w 3"/>
                  <a:gd name="T5" fmla="*/ 2 h 2"/>
                  <a:gd name="T6" fmla="*/ 1 w 3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2">
                    <a:moveTo>
                      <a:pt x="1" y="0"/>
                    </a:moveTo>
                    <a:cubicBezTo>
                      <a:pt x="1" y="0"/>
                      <a:pt x="2" y="0"/>
                      <a:pt x="3" y="0"/>
                    </a:cubicBezTo>
                    <a:cubicBezTo>
                      <a:pt x="2" y="0"/>
                      <a:pt x="1" y="1"/>
                      <a:pt x="0" y="2"/>
                    </a:cubicBezTo>
                    <a:cubicBezTo>
                      <a:pt x="0" y="1"/>
                      <a:pt x="0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09" name="Freeform 299"/>
              <p:cNvSpPr/>
              <p:nvPr/>
            </p:nvSpPr>
            <p:spPr bwMode="auto">
              <a:xfrm>
                <a:off x="3944" y="2199"/>
                <a:ext cx="10" cy="7"/>
              </a:xfrm>
              <a:custGeom>
                <a:avLst/>
                <a:gdLst>
                  <a:gd name="T0" fmla="*/ 3 w 4"/>
                  <a:gd name="T1" fmla="*/ 0 h 3"/>
                  <a:gd name="T2" fmla="*/ 2 w 4"/>
                  <a:gd name="T3" fmla="*/ 3 h 3"/>
                  <a:gd name="T4" fmla="*/ 2 w 4"/>
                  <a:gd name="T5" fmla="*/ 2 h 3"/>
                  <a:gd name="T6" fmla="*/ 4 w 4"/>
                  <a:gd name="T7" fmla="*/ 2 h 3"/>
                  <a:gd name="T8" fmla="*/ 3 w 4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3">
                    <a:moveTo>
                      <a:pt x="3" y="0"/>
                    </a:moveTo>
                    <a:cubicBezTo>
                      <a:pt x="1" y="3"/>
                      <a:pt x="0" y="0"/>
                      <a:pt x="2" y="3"/>
                    </a:cubicBezTo>
                    <a:cubicBezTo>
                      <a:pt x="2" y="3"/>
                      <a:pt x="2" y="2"/>
                      <a:pt x="2" y="2"/>
                    </a:cubicBezTo>
                    <a:cubicBezTo>
                      <a:pt x="3" y="2"/>
                      <a:pt x="3" y="2"/>
                      <a:pt x="4" y="2"/>
                    </a:cubicBezTo>
                    <a:cubicBezTo>
                      <a:pt x="4" y="1"/>
                      <a:pt x="3" y="0"/>
                      <a:pt x="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10" name="Freeform 300"/>
              <p:cNvSpPr/>
              <p:nvPr/>
            </p:nvSpPr>
            <p:spPr bwMode="auto">
              <a:xfrm>
                <a:off x="4061" y="2199"/>
                <a:ext cx="7" cy="4"/>
              </a:xfrm>
              <a:custGeom>
                <a:avLst/>
                <a:gdLst>
                  <a:gd name="T0" fmla="*/ 0 w 3"/>
                  <a:gd name="T1" fmla="*/ 0 h 2"/>
                  <a:gd name="T2" fmla="*/ 3 w 3"/>
                  <a:gd name="T3" fmla="*/ 0 h 2"/>
                  <a:gd name="T4" fmla="*/ 3 w 3"/>
                  <a:gd name="T5" fmla="*/ 1 h 2"/>
                  <a:gd name="T6" fmla="*/ 0 w 3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2">
                    <a:moveTo>
                      <a:pt x="0" y="0"/>
                    </a:moveTo>
                    <a:cubicBezTo>
                      <a:pt x="1" y="0"/>
                      <a:pt x="2" y="0"/>
                      <a:pt x="3" y="0"/>
                    </a:cubicBezTo>
                    <a:cubicBezTo>
                      <a:pt x="3" y="0"/>
                      <a:pt x="3" y="0"/>
                      <a:pt x="3" y="1"/>
                    </a:cubicBezTo>
                    <a:cubicBezTo>
                      <a:pt x="0" y="0"/>
                      <a:pt x="2" y="2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11" name="Freeform 301"/>
              <p:cNvSpPr/>
              <p:nvPr/>
            </p:nvSpPr>
            <p:spPr bwMode="auto">
              <a:xfrm>
                <a:off x="4523" y="2199"/>
                <a:ext cx="9" cy="2"/>
              </a:xfrm>
              <a:custGeom>
                <a:avLst/>
                <a:gdLst>
                  <a:gd name="T0" fmla="*/ 0 w 4"/>
                  <a:gd name="T1" fmla="*/ 0 h 1"/>
                  <a:gd name="T2" fmla="*/ 4 w 4"/>
                  <a:gd name="T3" fmla="*/ 0 h 1"/>
                  <a:gd name="T4" fmla="*/ 4 w 4"/>
                  <a:gd name="T5" fmla="*/ 1 h 1"/>
                  <a:gd name="T6" fmla="*/ 0 w 4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1">
                    <a:moveTo>
                      <a:pt x="0" y="0"/>
                    </a:moveTo>
                    <a:cubicBezTo>
                      <a:pt x="1" y="0"/>
                      <a:pt x="2" y="0"/>
                      <a:pt x="4" y="0"/>
                    </a:cubicBezTo>
                    <a:cubicBezTo>
                      <a:pt x="4" y="0"/>
                      <a:pt x="4" y="0"/>
                      <a:pt x="4" y="1"/>
                    </a:cubicBezTo>
                    <a:cubicBezTo>
                      <a:pt x="2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12" name="Freeform 302"/>
              <p:cNvSpPr/>
              <p:nvPr/>
            </p:nvSpPr>
            <p:spPr bwMode="auto">
              <a:xfrm>
                <a:off x="4563" y="2199"/>
                <a:ext cx="10" cy="2"/>
              </a:xfrm>
              <a:custGeom>
                <a:avLst/>
                <a:gdLst>
                  <a:gd name="T0" fmla="*/ 0 w 4"/>
                  <a:gd name="T1" fmla="*/ 0 h 1"/>
                  <a:gd name="T2" fmla="*/ 4 w 4"/>
                  <a:gd name="T3" fmla="*/ 0 h 1"/>
                  <a:gd name="T4" fmla="*/ 4 w 4"/>
                  <a:gd name="T5" fmla="*/ 1 h 1"/>
                  <a:gd name="T6" fmla="*/ 0 w 4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1">
                    <a:moveTo>
                      <a:pt x="0" y="0"/>
                    </a:moveTo>
                    <a:cubicBezTo>
                      <a:pt x="1" y="0"/>
                      <a:pt x="3" y="0"/>
                      <a:pt x="4" y="0"/>
                    </a:cubicBezTo>
                    <a:cubicBezTo>
                      <a:pt x="4" y="0"/>
                      <a:pt x="4" y="0"/>
                      <a:pt x="4" y="1"/>
                    </a:cubicBezTo>
                    <a:cubicBezTo>
                      <a:pt x="3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13" name="Freeform 303"/>
              <p:cNvSpPr/>
              <p:nvPr/>
            </p:nvSpPr>
            <p:spPr bwMode="auto">
              <a:xfrm>
                <a:off x="3878" y="2201"/>
                <a:ext cx="5" cy="5"/>
              </a:xfrm>
              <a:custGeom>
                <a:avLst/>
                <a:gdLst>
                  <a:gd name="T0" fmla="*/ 0 w 2"/>
                  <a:gd name="T1" fmla="*/ 0 h 2"/>
                  <a:gd name="T2" fmla="*/ 1 w 2"/>
                  <a:gd name="T3" fmla="*/ 2 h 2"/>
                  <a:gd name="T4" fmla="*/ 2 w 2"/>
                  <a:gd name="T5" fmla="*/ 0 h 2"/>
                  <a:gd name="T6" fmla="*/ 0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1" y="0"/>
                      <a:pt x="1" y="1"/>
                      <a:pt x="1" y="2"/>
                    </a:cubicBezTo>
                    <a:cubicBezTo>
                      <a:pt x="2" y="1"/>
                      <a:pt x="2" y="0"/>
                      <a:pt x="2" y="0"/>
                    </a:cubicBezTo>
                    <a:cubicBezTo>
                      <a:pt x="2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14" name="Freeform 304"/>
              <p:cNvSpPr/>
              <p:nvPr/>
            </p:nvSpPr>
            <p:spPr bwMode="auto">
              <a:xfrm>
                <a:off x="3925" y="2201"/>
                <a:ext cx="12" cy="5"/>
              </a:xfrm>
              <a:custGeom>
                <a:avLst/>
                <a:gdLst>
                  <a:gd name="T0" fmla="*/ 0 w 5"/>
                  <a:gd name="T1" fmla="*/ 0 h 2"/>
                  <a:gd name="T2" fmla="*/ 5 w 5"/>
                  <a:gd name="T3" fmla="*/ 1 h 2"/>
                  <a:gd name="T4" fmla="*/ 0 w 5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" h="2">
                    <a:moveTo>
                      <a:pt x="0" y="0"/>
                    </a:moveTo>
                    <a:cubicBezTo>
                      <a:pt x="3" y="2"/>
                      <a:pt x="2" y="1"/>
                      <a:pt x="5" y="1"/>
                    </a:cubicBezTo>
                    <a:cubicBezTo>
                      <a:pt x="4" y="0"/>
                      <a:pt x="2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15" name="Freeform 305"/>
              <p:cNvSpPr/>
              <p:nvPr/>
            </p:nvSpPr>
            <p:spPr bwMode="auto">
              <a:xfrm>
                <a:off x="4006" y="2201"/>
                <a:ext cx="7" cy="5"/>
              </a:xfrm>
              <a:custGeom>
                <a:avLst/>
                <a:gdLst>
                  <a:gd name="T0" fmla="*/ 1 w 3"/>
                  <a:gd name="T1" fmla="*/ 0 h 2"/>
                  <a:gd name="T2" fmla="*/ 0 w 3"/>
                  <a:gd name="T3" fmla="*/ 2 h 2"/>
                  <a:gd name="T4" fmla="*/ 3 w 3"/>
                  <a:gd name="T5" fmla="*/ 2 h 2"/>
                  <a:gd name="T6" fmla="*/ 2 w 3"/>
                  <a:gd name="T7" fmla="*/ 0 h 2"/>
                  <a:gd name="T8" fmla="*/ 1 w 3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2">
                    <a:moveTo>
                      <a:pt x="1" y="0"/>
                    </a:moveTo>
                    <a:cubicBezTo>
                      <a:pt x="1" y="0"/>
                      <a:pt x="0" y="1"/>
                      <a:pt x="0" y="2"/>
                    </a:cubicBezTo>
                    <a:cubicBezTo>
                      <a:pt x="1" y="2"/>
                      <a:pt x="2" y="2"/>
                      <a:pt x="3" y="2"/>
                    </a:cubicBezTo>
                    <a:cubicBezTo>
                      <a:pt x="3" y="2"/>
                      <a:pt x="2" y="1"/>
                      <a:pt x="2" y="0"/>
                    </a:cubicBezTo>
                    <a:cubicBezTo>
                      <a:pt x="2" y="0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16" name="Freeform 306"/>
              <p:cNvSpPr/>
              <p:nvPr/>
            </p:nvSpPr>
            <p:spPr bwMode="auto">
              <a:xfrm>
                <a:off x="4506" y="2201"/>
                <a:ext cx="7" cy="0"/>
              </a:xfrm>
              <a:custGeom>
                <a:avLst/>
                <a:gdLst>
                  <a:gd name="T0" fmla="*/ 0 w 3"/>
                  <a:gd name="T1" fmla="*/ 3 w 3"/>
                  <a:gd name="T2" fmla="*/ 0 w 3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3">
                    <a:moveTo>
                      <a:pt x="0" y="0"/>
                    </a:moveTo>
                    <a:cubicBezTo>
                      <a:pt x="1" y="0"/>
                      <a:pt x="2" y="0"/>
                      <a:pt x="3" y="0"/>
                    </a:cubicBezTo>
                    <a:cubicBezTo>
                      <a:pt x="2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17" name="Freeform 307"/>
              <p:cNvSpPr/>
              <p:nvPr/>
            </p:nvSpPr>
            <p:spPr bwMode="auto">
              <a:xfrm>
                <a:off x="3869" y="2203"/>
                <a:ext cx="2" cy="5"/>
              </a:xfrm>
              <a:custGeom>
                <a:avLst/>
                <a:gdLst>
                  <a:gd name="T0" fmla="*/ 0 w 1"/>
                  <a:gd name="T1" fmla="*/ 0 h 2"/>
                  <a:gd name="T2" fmla="*/ 0 w 1"/>
                  <a:gd name="T3" fmla="*/ 2 h 2"/>
                  <a:gd name="T4" fmla="*/ 1 w 1"/>
                  <a:gd name="T5" fmla="*/ 0 h 2"/>
                  <a:gd name="T6" fmla="*/ 0 w 1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cubicBezTo>
                      <a:pt x="0" y="1"/>
                      <a:pt x="0" y="1"/>
                      <a:pt x="0" y="2"/>
                    </a:cubicBezTo>
                    <a:cubicBezTo>
                      <a:pt x="1" y="1"/>
                      <a:pt x="1" y="1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18" name="Freeform 308"/>
              <p:cNvSpPr/>
              <p:nvPr/>
            </p:nvSpPr>
            <p:spPr bwMode="auto">
              <a:xfrm>
                <a:off x="3897" y="2203"/>
                <a:ext cx="7" cy="8"/>
              </a:xfrm>
              <a:custGeom>
                <a:avLst/>
                <a:gdLst>
                  <a:gd name="T0" fmla="*/ 0 w 3"/>
                  <a:gd name="T1" fmla="*/ 0 h 3"/>
                  <a:gd name="T2" fmla="*/ 3 w 3"/>
                  <a:gd name="T3" fmla="*/ 3 h 3"/>
                  <a:gd name="T4" fmla="*/ 0 w 3"/>
                  <a:gd name="T5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3">
                    <a:moveTo>
                      <a:pt x="0" y="0"/>
                    </a:moveTo>
                    <a:cubicBezTo>
                      <a:pt x="1" y="2"/>
                      <a:pt x="1" y="2"/>
                      <a:pt x="3" y="3"/>
                    </a:cubicBezTo>
                    <a:cubicBezTo>
                      <a:pt x="2" y="0"/>
                      <a:pt x="3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19" name="Freeform 309"/>
              <p:cNvSpPr/>
              <p:nvPr/>
            </p:nvSpPr>
            <p:spPr bwMode="auto">
              <a:xfrm>
                <a:off x="4020" y="2203"/>
                <a:ext cx="5" cy="3"/>
              </a:xfrm>
              <a:custGeom>
                <a:avLst/>
                <a:gdLst>
                  <a:gd name="T0" fmla="*/ 0 w 2"/>
                  <a:gd name="T1" fmla="*/ 0 h 1"/>
                  <a:gd name="T2" fmla="*/ 2 w 2"/>
                  <a:gd name="T3" fmla="*/ 1 h 1"/>
                  <a:gd name="T4" fmla="*/ 0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cubicBezTo>
                      <a:pt x="0" y="0"/>
                      <a:pt x="1" y="1"/>
                      <a:pt x="2" y="1"/>
                    </a:cubicBezTo>
                    <a:cubicBezTo>
                      <a:pt x="0" y="0"/>
                      <a:pt x="2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20" name="Freeform 310"/>
              <p:cNvSpPr/>
              <p:nvPr/>
            </p:nvSpPr>
            <p:spPr bwMode="auto">
              <a:xfrm>
                <a:off x="4034" y="2203"/>
                <a:ext cx="8" cy="10"/>
              </a:xfrm>
              <a:custGeom>
                <a:avLst/>
                <a:gdLst>
                  <a:gd name="T0" fmla="*/ 0 w 3"/>
                  <a:gd name="T1" fmla="*/ 0 h 4"/>
                  <a:gd name="T2" fmla="*/ 3 w 3"/>
                  <a:gd name="T3" fmla="*/ 3 h 4"/>
                  <a:gd name="T4" fmla="*/ 3 w 3"/>
                  <a:gd name="T5" fmla="*/ 4 h 4"/>
                  <a:gd name="T6" fmla="*/ 0 w 3"/>
                  <a:gd name="T7" fmla="*/ 4 h 4"/>
                  <a:gd name="T8" fmla="*/ 0 w 3"/>
                  <a:gd name="T9" fmla="*/ 2 h 4"/>
                  <a:gd name="T10" fmla="*/ 0 w 3"/>
                  <a:gd name="T11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" h="4">
                    <a:moveTo>
                      <a:pt x="0" y="0"/>
                    </a:moveTo>
                    <a:cubicBezTo>
                      <a:pt x="1" y="1"/>
                      <a:pt x="2" y="2"/>
                      <a:pt x="3" y="3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2" y="4"/>
                      <a:pt x="1" y="4"/>
                      <a:pt x="0" y="4"/>
                    </a:cubicBezTo>
                    <a:cubicBezTo>
                      <a:pt x="0" y="4"/>
                      <a:pt x="0" y="3"/>
                      <a:pt x="0" y="2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21" name="Freeform 311"/>
              <p:cNvSpPr/>
              <p:nvPr/>
            </p:nvSpPr>
            <p:spPr bwMode="auto">
              <a:xfrm>
                <a:off x="4077" y="2203"/>
                <a:ext cx="17" cy="10"/>
              </a:xfrm>
              <a:custGeom>
                <a:avLst/>
                <a:gdLst>
                  <a:gd name="T0" fmla="*/ 3 w 7"/>
                  <a:gd name="T1" fmla="*/ 0 h 4"/>
                  <a:gd name="T2" fmla="*/ 7 w 7"/>
                  <a:gd name="T3" fmla="*/ 1 h 4"/>
                  <a:gd name="T4" fmla="*/ 5 w 7"/>
                  <a:gd name="T5" fmla="*/ 3 h 4"/>
                  <a:gd name="T6" fmla="*/ 1 w 7"/>
                  <a:gd name="T7" fmla="*/ 4 h 4"/>
                  <a:gd name="T8" fmla="*/ 0 w 7"/>
                  <a:gd name="T9" fmla="*/ 2 h 4"/>
                  <a:gd name="T10" fmla="*/ 0 w 7"/>
                  <a:gd name="T11" fmla="*/ 1 h 4"/>
                  <a:gd name="T12" fmla="*/ 3 w 7"/>
                  <a:gd name="T13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" h="4">
                    <a:moveTo>
                      <a:pt x="3" y="0"/>
                    </a:moveTo>
                    <a:cubicBezTo>
                      <a:pt x="6" y="1"/>
                      <a:pt x="4" y="1"/>
                      <a:pt x="7" y="1"/>
                    </a:cubicBezTo>
                    <a:cubicBezTo>
                      <a:pt x="6" y="3"/>
                      <a:pt x="7" y="2"/>
                      <a:pt x="5" y="3"/>
                    </a:cubicBezTo>
                    <a:cubicBezTo>
                      <a:pt x="3" y="4"/>
                      <a:pt x="2" y="4"/>
                      <a:pt x="1" y="4"/>
                    </a:cubicBezTo>
                    <a:cubicBezTo>
                      <a:pt x="0" y="4"/>
                      <a:pt x="0" y="3"/>
                      <a:pt x="0" y="2"/>
                    </a:cubicBezTo>
                    <a:cubicBezTo>
                      <a:pt x="0" y="2"/>
                      <a:pt x="0" y="2"/>
                      <a:pt x="0" y="1"/>
                    </a:cubicBezTo>
                    <a:cubicBezTo>
                      <a:pt x="3" y="0"/>
                      <a:pt x="1" y="1"/>
                      <a:pt x="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22" name="Freeform 312"/>
              <p:cNvSpPr/>
              <p:nvPr/>
            </p:nvSpPr>
            <p:spPr bwMode="auto">
              <a:xfrm>
                <a:off x="2868" y="2206"/>
                <a:ext cx="7" cy="0"/>
              </a:xfrm>
              <a:custGeom>
                <a:avLst/>
                <a:gdLst>
                  <a:gd name="T0" fmla="*/ 0 w 3"/>
                  <a:gd name="T1" fmla="*/ 3 w 3"/>
                  <a:gd name="T2" fmla="*/ 0 w 3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3">
                    <a:moveTo>
                      <a:pt x="0" y="0"/>
                    </a:moveTo>
                    <a:cubicBezTo>
                      <a:pt x="1" y="0"/>
                      <a:pt x="2" y="0"/>
                      <a:pt x="3" y="0"/>
                    </a:cubicBezTo>
                    <a:cubicBezTo>
                      <a:pt x="2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23" name="Freeform 313"/>
              <p:cNvSpPr/>
              <p:nvPr/>
            </p:nvSpPr>
            <p:spPr bwMode="auto">
              <a:xfrm>
                <a:off x="3850" y="2206"/>
                <a:ext cx="7" cy="5"/>
              </a:xfrm>
              <a:custGeom>
                <a:avLst/>
                <a:gdLst>
                  <a:gd name="T0" fmla="*/ 1 w 3"/>
                  <a:gd name="T1" fmla="*/ 0 h 2"/>
                  <a:gd name="T2" fmla="*/ 0 w 3"/>
                  <a:gd name="T3" fmla="*/ 2 h 2"/>
                  <a:gd name="T4" fmla="*/ 3 w 3"/>
                  <a:gd name="T5" fmla="*/ 2 h 2"/>
                  <a:gd name="T6" fmla="*/ 3 w 3"/>
                  <a:gd name="T7" fmla="*/ 0 h 2"/>
                  <a:gd name="T8" fmla="*/ 1 w 3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2">
                    <a:moveTo>
                      <a:pt x="1" y="0"/>
                    </a:moveTo>
                    <a:cubicBezTo>
                      <a:pt x="0" y="0"/>
                      <a:pt x="0" y="1"/>
                      <a:pt x="0" y="2"/>
                    </a:cubicBezTo>
                    <a:cubicBezTo>
                      <a:pt x="1" y="2"/>
                      <a:pt x="2" y="2"/>
                      <a:pt x="3" y="2"/>
                    </a:cubicBezTo>
                    <a:cubicBezTo>
                      <a:pt x="3" y="1"/>
                      <a:pt x="3" y="0"/>
                      <a:pt x="3" y="0"/>
                    </a:cubicBezTo>
                    <a:cubicBezTo>
                      <a:pt x="2" y="0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24" name="Freeform 314"/>
              <p:cNvSpPr/>
              <p:nvPr/>
            </p:nvSpPr>
            <p:spPr bwMode="auto">
              <a:xfrm>
                <a:off x="4044" y="2206"/>
                <a:ext cx="17" cy="5"/>
              </a:xfrm>
              <a:custGeom>
                <a:avLst/>
                <a:gdLst>
                  <a:gd name="T0" fmla="*/ 1 w 7"/>
                  <a:gd name="T1" fmla="*/ 0 h 2"/>
                  <a:gd name="T2" fmla="*/ 7 w 7"/>
                  <a:gd name="T3" fmla="*/ 1 h 2"/>
                  <a:gd name="T4" fmla="*/ 5 w 7"/>
                  <a:gd name="T5" fmla="*/ 1 h 2"/>
                  <a:gd name="T6" fmla="*/ 0 w 7"/>
                  <a:gd name="T7" fmla="*/ 2 h 2"/>
                  <a:gd name="T8" fmla="*/ 1 w 7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2">
                    <a:moveTo>
                      <a:pt x="1" y="0"/>
                    </a:moveTo>
                    <a:cubicBezTo>
                      <a:pt x="5" y="1"/>
                      <a:pt x="5" y="0"/>
                      <a:pt x="7" y="1"/>
                    </a:cubicBezTo>
                    <a:cubicBezTo>
                      <a:pt x="6" y="1"/>
                      <a:pt x="6" y="1"/>
                      <a:pt x="5" y="1"/>
                    </a:cubicBezTo>
                    <a:cubicBezTo>
                      <a:pt x="4" y="2"/>
                      <a:pt x="2" y="2"/>
                      <a:pt x="0" y="2"/>
                    </a:cubicBezTo>
                    <a:cubicBezTo>
                      <a:pt x="1" y="1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25" name="Freeform 315"/>
              <p:cNvSpPr/>
              <p:nvPr/>
            </p:nvSpPr>
            <p:spPr bwMode="auto">
              <a:xfrm>
                <a:off x="4061" y="2206"/>
                <a:ext cx="11" cy="5"/>
              </a:xfrm>
              <a:custGeom>
                <a:avLst/>
                <a:gdLst>
                  <a:gd name="T0" fmla="*/ 1 w 5"/>
                  <a:gd name="T1" fmla="*/ 0 h 2"/>
                  <a:gd name="T2" fmla="*/ 5 w 5"/>
                  <a:gd name="T3" fmla="*/ 0 h 2"/>
                  <a:gd name="T4" fmla="*/ 5 w 5"/>
                  <a:gd name="T5" fmla="*/ 0 h 2"/>
                  <a:gd name="T6" fmla="*/ 4 w 5"/>
                  <a:gd name="T7" fmla="*/ 2 h 2"/>
                  <a:gd name="T8" fmla="*/ 0 w 5"/>
                  <a:gd name="T9" fmla="*/ 2 h 2"/>
                  <a:gd name="T10" fmla="*/ 1 w 5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2">
                    <a:moveTo>
                      <a:pt x="1" y="0"/>
                    </a:moveTo>
                    <a:cubicBezTo>
                      <a:pt x="2" y="0"/>
                      <a:pt x="4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1"/>
                      <a:pt x="4" y="2"/>
                      <a:pt x="4" y="2"/>
                    </a:cubicBezTo>
                    <a:cubicBezTo>
                      <a:pt x="3" y="2"/>
                      <a:pt x="1" y="2"/>
                      <a:pt x="0" y="2"/>
                    </a:cubicBezTo>
                    <a:cubicBezTo>
                      <a:pt x="0" y="1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26" name="Freeform 316"/>
              <p:cNvSpPr/>
              <p:nvPr/>
            </p:nvSpPr>
            <p:spPr bwMode="auto">
              <a:xfrm>
                <a:off x="4096" y="2206"/>
                <a:ext cx="26" cy="5"/>
              </a:xfrm>
              <a:custGeom>
                <a:avLst/>
                <a:gdLst>
                  <a:gd name="T0" fmla="*/ 1 w 11"/>
                  <a:gd name="T1" fmla="*/ 0 h 2"/>
                  <a:gd name="T2" fmla="*/ 11 w 11"/>
                  <a:gd name="T3" fmla="*/ 0 h 2"/>
                  <a:gd name="T4" fmla="*/ 11 w 11"/>
                  <a:gd name="T5" fmla="*/ 0 h 2"/>
                  <a:gd name="T6" fmla="*/ 0 w 11"/>
                  <a:gd name="T7" fmla="*/ 2 h 2"/>
                  <a:gd name="T8" fmla="*/ 1 w 11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2">
                    <a:moveTo>
                      <a:pt x="1" y="0"/>
                    </a:moveTo>
                    <a:cubicBezTo>
                      <a:pt x="5" y="0"/>
                      <a:pt x="8" y="0"/>
                      <a:pt x="11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7" y="1"/>
                      <a:pt x="4" y="2"/>
                      <a:pt x="0" y="2"/>
                    </a:cubicBezTo>
                    <a:cubicBezTo>
                      <a:pt x="1" y="1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27" name="Freeform 317"/>
              <p:cNvSpPr/>
              <p:nvPr/>
            </p:nvSpPr>
            <p:spPr bwMode="auto">
              <a:xfrm>
                <a:off x="4160" y="2206"/>
                <a:ext cx="12" cy="5"/>
              </a:xfrm>
              <a:custGeom>
                <a:avLst/>
                <a:gdLst>
                  <a:gd name="T0" fmla="*/ 3 w 5"/>
                  <a:gd name="T1" fmla="*/ 0 h 2"/>
                  <a:gd name="T2" fmla="*/ 5 w 5"/>
                  <a:gd name="T3" fmla="*/ 2 h 2"/>
                  <a:gd name="T4" fmla="*/ 0 w 5"/>
                  <a:gd name="T5" fmla="*/ 2 h 2"/>
                  <a:gd name="T6" fmla="*/ 3 w 5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2">
                    <a:moveTo>
                      <a:pt x="3" y="0"/>
                    </a:moveTo>
                    <a:cubicBezTo>
                      <a:pt x="4" y="1"/>
                      <a:pt x="4" y="2"/>
                      <a:pt x="5" y="2"/>
                    </a:cubicBezTo>
                    <a:cubicBezTo>
                      <a:pt x="3" y="2"/>
                      <a:pt x="2" y="2"/>
                      <a:pt x="0" y="2"/>
                    </a:cubicBezTo>
                    <a:cubicBezTo>
                      <a:pt x="1" y="2"/>
                      <a:pt x="2" y="1"/>
                      <a:pt x="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28" name="Freeform 318"/>
              <p:cNvSpPr/>
              <p:nvPr/>
            </p:nvSpPr>
            <p:spPr bwMode="auto">
              <a:xfrm>
                <a:off x="4179" y="2206"/>
                <a:ext cx="7" cy="5"/>
              </a:xfrm>
              <a:custGeom>
                <a:avLst/>
                <a:gdLst>
                  <a:gd name="T0" fmla="*/ 0 w 3"/>
                  <a:gd name="T1" fmla="*/ 0 h 2"/>
                  <a:gd name="T2" fmla="*/ 3 w 3"/>
                  <a:gd name="T3" fmla="*/ 2 h 2"/>
                  <a:gd name="T4" fmla="*/ 0 w 3"/>
                  <a:gd name="T5" fmla="*/ 2 h 2"/>
                  <a:gd name="T6" fmla="*/ 0 w 3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2">
                    <a:moveTo>
                      <a:pt x="0" y="0"/>
                    </a:moveTo>
                    <a:cubicBezTo>
                      <a:pt x="1" y="1"/>
                      <a:pt x="2" y="2"/>
                      <a:pt x="3" y="2"/>
                    </a:cubicBezTo>
                    <a:cubicBezTo>
                      <a:pt x="2" y="2"/>
                      <a:pt x="1" y="2"/>
                      <a:pt x="0" y="2"/>
                    </a:cubicBezTo>
                    <a:cubicBezTo>
                      <a:pt x="0" y="2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29" name="Freeform 319"/>
              <p:cNvSpPr/>
              <p:nvPr/>
            </p:nvSpPr>
            <p:spPr bwMode="auto">
              <a:xfrm>
                <a:off x="4186" y="2206"/>
                <a:ext cx="5" cy="0"/>
              </a:xfrm>
              <a:custGeom>
                <a:avLst/>
                <a:gdLst>
                  <a:gd name="T0" fmla="*/ 0 w 2"/>
                  <a:gd name="T1" fmla="*/ 2 w 2"/>
                  <a:gd name="T2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cubicBezTo>
                      <a:pt x="0" y="0"/>
                      <a:pt x="1" y="0"/>
                      <a:pt x="2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30" name="Freeform 320"/>
              <p:cNvSpPr/>
              <p:nvPr/>
            </p:nvSpPr>
            <p:spPr bwMode="auto">
              <a:xfrm>
                <a:off x="4573" y="2206"/>
                <a:ext cx="7" cy="0"/>
              </a:xfrm>
              <a:custGeom>
                <a:avLst/>
                <a:gdLst>
                  <a:gd name="T0" fmla="*/ 0 w 3"/>
                  <a:gd name="T1" fmla="*/ 3 w 3"/>
                  <a:gd name="T2" fmla="*/ 0 w 3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3">
                    <a:moveTo>
                      <a:pt x="0" y="0"/>
                    </a:moveTo>
                    <a:cubicBezTo>
                      <a:pt x="1" y="0"/>
                      <a:pt x="2" y="0"/>
                      <a:pt x="3" y="0"/>
                    </a:cubicBezTo>
                    <a:cubicBezTo>
                      <a:pt x="2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31" name="Freeform 321"/>
              <p:cNvSpPr/>
              <p:nvPr/>
            </p:nvSpPr>
            <p:spPr bwMode="auto">
              <a:xfrm>
                <a:off x="4689" y="2206"/>
                <a:ext cx="5" cy="0"/>
              </a:xfrm>
              <a:custGeom>
                <a:avLst/>
                <a:gdLst>
                  <a:gd name="T0" fmla="*/ 0 w 2"/>
                  <a:gd name="T1" fmla="*/ 2 w 2"/>
                  <a:gd name="T2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32" name="Freeform 322"/>
              <p:cNvSpPr/>
              <p:nvPr/>
            </p:nvSpPr>
            <p:spPr bwMode="auto">
              <a:xfrm>
                <a:off x="3887" y="2208"/>
                <a:ext cx="5" cy="5"/>
              </a:xfrm>
              <a:custGeom>
                <a:avLst/>
                <a:gdLst>
                  <a:gd name="T0" fmla="*/ 0 w 2"/>
                  <a:gd name="T1" fmla="*/ 0 h 2"/>
                  <a:gd name="T2" fmla="*/ 1 w 2"/>
                  <a:gd name="T3" fmla="*/ 2 h 2"/>
                  <a:gd name="T4" fmla="*/ 2 w 2"/>
                  <a:gd name="T5" fmla="*/ 0 h 2"/>
                  <a:gd name="T6" fmla="*/ 0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0" y="1"/>
                      <a:pt x="1" y="2"/>
                      <a:pt x="1" y="2"/>
                    </a:cubicBezTo>
                    <a:cubicBezTo>
                      <a:pt x="1" y="2"/>
                      <a:pt x="2" y="1"/>
                      <a:pt x="2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33" name="Freeform 323"/>
              <p:cNvSpPr/>
              <p:nvPr/>
            </p:nvSpPr>
            <p:spPr bwMode="auto">
              <a:xfrm>
                <a:off x="2885" y="2211"/>
                <a:ext cx="7" cy="7"/>
              </a:xfrm>
              <a:custGeom>
                <a:avLst/>
                <a:gdLst>
                  <a:gd name="T0" fmla="*/ 1 w 3"/>
                  <a:gd name="T1" fmla="*/ 0 h 3"/>
                  <a:gd name="T2" fmla="*/ 0 w 3"/>
                  <a:gd name="T3" fmla="*/ 2 h 3"/>
                  <a:gd name="T4" fmla="*/ 3 w 3"/>
                  <a:gd name="T5" fmla="*/ 3 h 3"/>
                  <a:gd name="T6" fmla="*/ 3 w 3"/>
                  <a:gd name="T7" fmla="*/ 0 h 3"/>
                  <a:gd name="T8" fmla="*/ 1 w 3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3">
                    <a:moveTo>
                      <a:pt x="1" y="0"/>
                    </a:moveTo>
                    <a:cubicBezTo>
                      <a:pt x="0" y="1"/>
                      <a:pt x="0" y="2"/>
                      <a:pt x="0" y="2"/>
                    </a:cubicBezTo>
                    <a:cubicBezTo>
                      <a:pt x="1" y="3"/>
                      <a:pt x="2" y="3"/>
                      <a:pt x="3" y="3"/>
                    </a:cubicBezTo>
                    <a:cubicBezTo>
                      <a:pt x="3" y="2"/>
                      <a:pt x="3" y="1"/>
                      <a:pt x="3" y="0"/>
                    </a:cubicBezTo>
                    <a:cubicBezTo>
                      <a:pt x="2" y="0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34" name="Freeform 324"/>
              <p:cNvSpPr/>
              <p:nvPr/>
            </p:nvSpPr>
            <p:spPr bwMode="auto">
              <a:xfrm>
                <a:off x="2847" y="2213"/>
                <a:ext cx="4" cy="7"/>
              </a:xfrm>
              <a:custGeom>
                <a:avLst/>
                <a:gdLst>
                  <a:gd name="T0" fmla="*/ 0 w 2"/>
                  <a:gd name="T1" fmla="*/ 0 h 3"/>
                  <a:gd name="T2" fmla="*/ 2 w 2"/>
                  <a:gd name="T3" fmla="*/ 2 h 3"/>
                  <a:gd name="T4" fmla="*/ 1 w 2"/>
                  <a:gd name="T5" fmla="*/ 3 h 3"/>
                  <a:gd name="T6" fmla="*/ 0 w 2"/>
                  <a:gd name="T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3">
                    <a:moveTo>
                      <a:pt x="0" y="0"/>
                    </a:moveTo>
                    <a:cubicBezTo>
                      <a:pt x="1" y="1"/>
                      <a:pt x="2" y="2"/>
                      <a:pt x="2" y="2"/>
                    </a:cubicBezTo>
                    <a:cubicBezTo>
                      <a:pt x="2" y="3"/>
                      <a:pt x="2" y="3"/>
                      <a:pt x="1" y="3"/>
                    </a:cubicBezTo>
                    <a:cubicBezTo>
                      <a:pt x="1" y="2"/>
                      <a:pt x="1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35" name="Freeform 325"/>
              <p:cNvSpPr/>
              <p:nvPr/>
            </p:nvSpPr>
            <p:spPr bwMode="auto">
              <a:xfrm>
                <a:off x="3053" y="2213"/>
                <a:ext cx="2" cy="5"/>
              </a:xfrm>
              <a:custGeom>
                <a:avLst/>
                <a:gdLst>
                  <a:gd name="T0" fmla="*/ 0 w 1"/>
                  <a:gd name="T1" fmla="*/ 0 h 2"/>
                  <a:gd name="T2" fmla="*/ 0 w 1"/>
                  <a:gd name="T3" fmla="*/ 2 h 2"/>
                  <a:gd name="T4" fmla="*/ 0 w 1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cubicBezTo>
                      <a:pt x="0" y="1"/>
                      <a:pt x="0" y="2"/>
                      <a:pt x="0" y="2"/>
                    </a:cubicBezTo>
                    <a:cubicBezTo>
                      <a:pt x="1" y="1"/>
                      <a:pt x="1" y="2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36" name="Freeform 326"/>
              <p:cNvSpPr/>
              <p:nvPr/>
            </p:nvSpPr>
            <p:spPr bwMode="auto">
              <a:xfrm>
                <a:off x="3980" y="2213"/>
                <a:ext cx="0" cy="5"/>
              </a:xfrm>
              <a:custGeom>
                <a:avLst/>
                <a:gdLst>
                  <a:gd name="T0" fmla="*/ 0 h 2"/>
                  <a:gd name="T1" fmla="*/ 2 h 2"/>
                  <a:gd name="T2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cubicBezTo>
                      <a:pt x="0" y="1"/>
                      <a:pt x="0" y="2"/>
                      <a:pt x="0" y="2"/>
                    </a:cubicBezTo>
                    <a:cubicBezTo>
                      <a:pt x="0" y="2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37" name="Freeform 327"/>
              <p:cNvSpPr/>
              <p:nvPr/>
            </p:nvSpPr>
            <p:spPr bwMode="auto">
              <a:xfrm>
                <a:off x="4219" y="2213"/>
                <a:ext cx="10" cy="7"/>
              </a:xfrm>
              <a:custGeom>
                <a:avLst/>
                <a:gdLst>
                  <a:gd name="T0" fmla="*/ 1 w 4"/>
                  <a:gd name="T1" fmla="*/ 0 h 3"/>
                  <a:gd name="T2" fmla="*/ 4 w 4"/>
                  <a:gd name="T3" fmla="*/ 3 h 3"/>
                  <a:gd name="T4" fmla="*/ 3 w 4"/>
                  <a:gd name="T5" fmla="*/ 3 h 3"/>
                  <a:gd name="T6" fmla="*/ 0 w 4"/>
                  <a:gd name="T7" fmla="*/ 2 h 3"/>
                  <a:gd name="T8" fmla="*/ 1 w 4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3">
                    <a:moveTo>
                      <a:pt x="1" y="0"/>
                    </a:moveTo>
                    <a:cubicBezTo>
                      <a:pt x="3" y="2"/>
                      <a:pt x="3" y="1"/>
                      <a:pt x="4" y="3"/>
                    </a:cubicBezTo>
                    <a:cubicBezTo>
                      <a:pt x="4" y="3"/>
                      <a:pt x="3" y="3"/>
                      <a:pt x="3" y="3"/>
                    </a:cubicBezTo>
                    <a:cubicBezTo>
                      <a:pt x="2" y="3"/>
                      <a:pt x="1" y="3"/>
                      <a:pt x="0" y="2"/>
                    </a:cubicBezTo>
                    <a:cubicBezTo>
                      <a:pt x="1" y="2"/>
                      <a:pt x="1" y="1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38" name="Freeform 328"/>
              <p:cNvSpPr/>
              <p:nvPr/>
            </p:nvSpPr>
            <p:spPr bwMode="auto">
              <a:xfrm>
                <a:off x="4374" y="2213"/>
                <a:ext cx="14" cy="7"/>
              </a:xfrm>
              <a:custGeom>
                <a:avLst/>
                <a:gdLst>
                  <a:gd name="T0" fmla="*/ 0 w 6"/>
                  <a:gd name="T1" fmla="*/ 0 h 3"/>
                  <a:gd name="T2" fmla="*/ 6 w 6"/>
                  <a:gd name="T3" fmla="*/ 1 h 3"/>
                  <a:gd name="T4" fmla="*/ 3 w 6"/>
                  <a:gd name="T5" fmla="*/ 3 h 3"/>
                  <a:gd name="T6" fmla="*/ 0 w 6"/>
                  <a:gd name="T7" fmla="*/ 3 h 3"/>
                  <a:gd name="T8" fmla="*/ 0 w 6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3">
                    <a:moveTo>
                      <a:pt x="0" y="0"/>
                    </a:moveTo>
                    <a:cubicBezTo>
                      <a:pt x="2" y="1"/>
                      <a:pt x="4" y="1"/>
                      <a:pt x="6" y="1"/>
                    </a:cubicBezTo>
                    <a:cubicBezTo>
                      <a:pt x="5" y="2"/>
                      <a:pt x="4" y="3"/>
                      <a:pt x="3" y="3"/>
                    </a:cubicBezTo>
                    <a:cubicBezTo>
                      <a:pt x="2" y="3"/>
                      <a:pt x="1" y="3"/>
                      <a:pt x="0" y="3"/>
                    </a:cubicBezTo>
                    <a:cubicBezTo>
                      <a:pt x="0" y="2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39" name="Freeform 329"/>
              <p:cNvSpPr/>
              <p:nvPr/>
            </p:nvSpPr>
            <p:spPr bwMode="auto">
              <a:xfrm>
                <a:off x="4841" y="2213"/>
                <a:ext cx="4" cy="5"/>
              </a:xfrm>
              <a:custGeom>
                <a:avLst/>
                <a:gdLst>
                  <a:gd name="T0" fmla="*/ 0 w 2"/>
                  <a:gd name="T1" fmla="*/ 0 h 2"/>
                  <a:gd name="T2" fmla="*/ 2 w 2"/>
                  <a:gd name="T3" fmla="*/ 0 h 2"/>
                  <a:gd name="T4" fmla="*/ 0 w 2"/>
                  <a:gd name="T5" fmla="*/ 2 h 2"/>
                  <a:gd name="T6" fmla="*/ 0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1" y="0"/>
                      <a:pt x="2" y="0"/>
                      <a:pt x="2" y="0"/>
                    </a:cubicBezTo>
                    <a:cubicBezTo>
                      <a:pt x="1" y="2"/>
                      <a:pt x="2" y="1"/>
                      <a:pt x="0" y="2"/>
                    </a:cubicBezTo>
                    <a:cubicBezTo>
                      <a:pt x="0" y="2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40" name="Freeform 330"/>
              <p:cNvSpPr/>
              <p:nvPr/>
            </p:nvSpPr>
            <p:spPr bwMode="auto">
              <a:xfrm>
                <a:off x="3968" y="2215"/>
                <a:ext cx="7" cy="3"/>
              </a:xfrm>
              <a:custGeom>
                <a:avLst/>
                <a:gdLst>
                  <a:gd name="T0" fmla="*/ 0 w 3"/>
                  <a:gd name="T1" fmla="*/ 0 h 1"/>
                  <a:gd name="T2" fmla="*/ 3 w 3"/>
                  <a:gd name="T3" fmla="*/ 1 h 1"/>
                  <a:gd name="T4" fmla="*/ 0 w 3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1">
                    <a:moveTo>
                      <a:pt x="0" y="0"/>
                    </a:moveTo>
                    <a:cubicBezTo>
                      <a:pt x="1" y="1"/>
                      <a:pt x="2" y="1"/>
                      <a:pt x="3" y="1"/>
                    </a:cubicBezTo>
                    <a:cubicBezTo>
                      <a:pt x="2" y="1"/>
                      <a:pt x="1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41" name="Freeform 331"/>
              <p:cNvSpPr/>
              <p:nvPr/>
            </p:nvSpPr>
            <p:spPr bwMode="auto">
              <a:xfrm>
                <a:off x="4184" y="2215"/>
                <a:ext cx="24" cy="8"/>
              </a:xfrm>
              <a:custGeom>
                <a:avLst/>
                <a:gdLst>
                  <a:gd name="T0" fmla="*/ 7 w 10"/>
                  <a:gd name="T1" fmla="*/ 0 h 3"/>
                  <a:gd name="T2" fmla="*/ 10 w 10"/>
                  <a:gd name="T3" fmla="*/ 0 h 3"/>
                  <a:gd name="T4" fmla="*/ 9 w 10"/>
                  <a:gd name="T5" fmla="*/ 2 h 3"/>
                  <a:gd name="T6" fmla="*/ 0 w 10"/>
                  <a:gd name="T7" fmla="*/ 3 h 3"/>
                  <a:gd name="T8" fmla="*/ 0 w 10"/>
                  <a:gd name="T9" fmla="*/ 1 h 3"/>
                  <a:gd name="T10" fmla="*/ 7 w 10"/>
                  <a:gd name="T11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" h="3">
                    <a:moveTo>
                      <a:pt x="7" y="0"/>
                    </a:moveTo>
                    <a:cubicBezTo>
                      <a:pt x="8" y="0"/>
                      <a:pt x="9" y="0"/>
                      <a:pt x="10" y="0"/>
                    </a:cubicBezTo>
                    <a:cubicBezTo>
                      <a:pt x="10" y="1"/>
                      <a:pt x="10" y="2"/>
                      <a:pt x="9" y="2"/>
                    </a:cubicBezTo>
                    <a:cubicBezTo>
                      <a:pt x="6" y="3"/>
                      <a:pt x="3" y="3"/>
                      <a:pt x="0" y="3"/>
                    </a:cubicBezTo>
                    <a:cubicBezTo>
                      <a:pt x="0" y="3"/>
                      <a:pt x="0" y="2"/>
                      <a:pt x="0" y="1"/>
                    </a:cubicBezTo>
                    <a:cubicBezTo>
                      <a:pt x="2" y="1"/>
                      <a:pt x="4" y="1"/>
                      <a:pt x="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42" name="Freeform 332"/>
              <p:cNvSpPr/>
              <p:nvPr/>
            </p:nvSpPr>
            <p:spPr bwMode="auto">
              <a:xfrm>
                <a:off x="4333" y="2215"/>
                <a:ext cx="14" cy="5"/>
              </a:xfrm>
              <a:custGeom>
                <a:avLst/>
                <a:gdLst>
                  <a:gd name="T0" fmla="*/ 2 w 6"/>
                  <a:gd name="T1" fmla="*/ 0 h 2"/>
                  <a:gd name="T2" fmla="*/ 6 w 6"/>
                  <a:gd name="T3" fmla="*/ 0 h 2"/>
                  <a:gd name="T4" fmla="*/ 6 w 6"/>
                  <a:gd name="T5" fmla="*/ 2 h 2"/>
                  <a:gd name="T6" fmla="*/ 0 w 6"/>
                  <a:gd name="T7" fmla="*/ 2 h 2"/>
                  <a:gd name="T8" fmla="*/ 2 w 6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2">
                    <a:moveTo>
                      <a:pt x="2" y="0"/>
                    </a:moveTo>
                    <a:cubicBezTo>
                      <a:pt x="3" y="0"/>
                      <a:pt x="5" y="0"/>
                      <a:pt x="6" y="0"/>
                    </a:cubicBezTo>
                    <a:cubicBezTo>
                      <a:pt x="6" y="1"/>
                      <a:pt x="6" y="2"/>
                      <a:pt x="6" y="2"/>
                    </a:cubicBezTo>
                    <a:cubicBezTo>
                      <a:pt x="4" y="2"/>
                      <a:pt x="2" y="2"/>
                      <a:pt x="0" y="2"/>
                    </a:cubicBezTo>
                    <a:cubicBezTo>
                      <a:pt x="1" y="2"/>
                      <a:pt x="2" y="1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43" name="Freeform 333"/>
              <p:cNvSpPr/>
              <p:nvPr/>
            </p:nvSpPr>
            <p:spPr bwMode="auto">
              <a:xfrm>
                <a:off x="4352" y="2215"/>
                <a:ext cx="5" cy="5"/>
              </a:xfrm>
              <a:custGeom>
                <a:avLst/>
                <a:gdLst>
                  <a:gd name="T0" fmla="*/ 0 w 2"/>
                  <a:gd name="T1" fmla="*/ 0 h 2"/>
                  <a:gd name="T2" fmla="*/ 2 w 2"/>
                  <a:gd name="T3" fmla="*/ 0 h 2"/>
                  <a:gd name="T4" fmla="*/ 0 w 2"/>
                  <a:gd name="T5" fmla="*/ 2 h 2"/>
                  <a:gd name="T6" fmla="*/ 0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0" y="2"/>
                      <a:pt x="2" y="1"/>
                      <a:pt x="0" y="2"/>
                    </a:cubicBezTo>
                    <a:cubicBezTo>
                      <a:pt x="0" y="2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44" name="Freeform 334"/>
              <p:cNvSpPr/>
              <p:nvPr/>
            </p:nvSpPr>
            <p:spPr bwMode="auto">
              <a:xfrm>
                <a:off x="4359" y="2215"/>
                <a:ext cx="10" cy="5"/>
              </a:xfrm>
              <a:custGeom>
                <a:avLst/>
                <a:gdLst>
                  <a:gd name="T0" fmla="*/ 0 w 4"/>
                  <a:gd name="T1" fmla="*/ 0 h 2"/>
                  <a:gd name="T2" fmla="*/ 4 w 4"/>
                  <a:gd name="T3" fmla="*/ 0 h 2"/>
                  <a:gd name="T4" fmla="*/ 2 w 4"/>
                  <a:gd name="T5" fmla="*/ 2 h 2"/>
                  <a:gd name="T6" fmla="*/ 0 w 4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2">
                    <a:moveTo>
                      <a:pt x="0" y="0"/>
                    </a:moveTo>
                    <a:cubicBezTo>
                      <a:pt x="1" y="0"/>
                      <a:pt x="2" y="0"/>
                      <a:pt x="4" y="0"/>
                    </a:cubicBezTo>
                    <a:cubicBezTo>
                      <a:pt x="3" y="1"/>
                      <a:pt x="2" y="2"/>
                      <a:pt x="2" y="2"/>
                    </a:cubicBezTo>
                    <a:cubicBezTo>
                      <a:pt x="1" y="2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45" name="Freeform 335"/>
              <p:cNvSpPr/>
              <p:nvPr/>
            </p:nvSpPr>
            <p:spPr bwMode="auto">
              <a:xfrm>
                <a:off x="4397" y="2215"/>
                <a:ext cx="7" cy="0"/>
              </a:xfrm>
              <a:custGeom>
                <a:avLst/>
                <a:gdLst>
                  <a:gd name="T0" fmla="*/ 0 w 3"/>
                  <a:gd name="T1" fmla="*/ 3 w 3"/>
                  <a:gd name="T2" fmla="*/ 0 w 3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3">
                    <a:moveTo>
                      <a:pt x="0" y="0"/>
                    </a:moveTo>
                    <a:cubicBezTo>
                      <a:pt x="1" y="0"/>
                      <a:pt x="2" y="0"/>
                      <a:pt x="3" y="0"/>
                    </a:cubicBezTo>
                    <a:cubicBezTo>
                      <a:pt x="2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46" name="Freeform 336"/>
              <p:cNvSpPr/>
              <p:nvPr/>
            </p:nvSpPr>
            <p:spPr bwMode="auto">
              <a:xfrm>
                <a:off x="4518" y="2215"/>
                <a:ext cx="19" cy="8"/>
              </a:xfrm>
              <a:custGeom>
                <a:avLst/>
                <a:gdLst>
                  <a:gd name="T0" fmla="*/ 2 w 8"/>
                  <a:gd name="T1" fmla="*/ 0 h 3"/>
                  <a:gd name="T2" fmla="*/ 8 w 8"/>
                  <a:gd name="T3" fmla="*/ 2 h 3"/>
                  <a:gd name="T4" fmla="*/ 2 w 8"/>
                  <a:gd name="T5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" h="3">
                    <a:moveTo>
                      <a:pt x="2" y="0"/>
                    </a:moveTo>
                    <a:cubicBezTo>
                      <a:pt x="6" y="1"/>
                      <a:pt x="6" y="1"/>
                      <a:pt x="8" y="2"/>
                    </a:cubicBezTo>
                    <a:cubicBezTo>
                      <a:pt x="5" y="2"/>
                      <a:pt x="0" y="3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47" name="Freeform 337"/>
              <p:cNvSpPr/>
              <p:nvPr/>
            </p:nvSpPr>
            <p:spPr bwMode="auto">
              <a:xfrm>
                <a:off x="2880" y="2218"/>
                <a:ext cx="9" cy="7"/>
              </a:xfrm>
              <a:custGeom>
                <a:avLst/>
                <a:gdLst>
                  <a:gd name="T0" fmla="*/ 0 w 4"/>
                  <a:gd name="T1" fmla="*/ 0 h 3"/>
                  <a:gd name="T2" fmla="*/ 4 w 4"/>
                  <a:gd name="T3" fmla="*/ 3 h 3"/>
                  <a:gd name="T4" fmla="*/ 0 w 4"/>
                  <a:gd name="T5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3">
                    <a:moveTo>
                      <a:pt x="0" y="0"/>
                    </a:moveTo>
                    <a:cubicBezTo>
                      <a:pt x="1" y="2"/>
                      <a:pt x="2" y="2"/>
                      <a:pt x="4" y="3"/>
                    </a:cubicBezTo>
                    <a:cubicBezTo>
                      <a:pt x="2" y="1"/>
                      <a:pt x="2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48" name="Freeform 338"/>
              <p:cNvSpPr/>
              <p:nvPr/>
            </p:nvSpPr>
            <p:spPr bwMode="auto">
              <a:xfrm>
                <a:off x="4452" y="2218"/>
                <a:ext cx="7" cy="5"/>
              </a:xfrm>
              <a:custGeom>
                <a:avLst/>
                <a:gdLst>
                  <a:gd name="T0" fmla="*/ 0 w 3"/>
                  <a:gd name="T1" fmla="*/ 0 h 2"/>
                  <a:gd name="T2" fmla="*/ 3 w 3"/>
                  <a:gd name="T3" fmla="*/ 0 h 2"/>
                  <a:gd name="T4" fmla="*/ 1 w 3"/>
                  <a:gd name="T5" fmla="*/ 2 h 2"/>
                  <a:gd name="T6" fmla="*/ 0 w 3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2">
                    <a:moveTo>
                      <a:pt x="0" y="0"/>
                    </a:moveTo>
                    <a:cubicBezTo>
                      <a:pt x="1" y="0"/>
                      <a:pt x="2" y="0"/>
                      <a:pt x="3" y="0"/>
                    </a:cubicBezTo>
                    <a:cubicBezTo>
                      <a:pt x="2" y="1"/>
                      <a:pt x="2" y="2"/>
                      <a:pt x="1" y="2"/>
                    </a:cubicBezTo>
                    <a:cubicBezTo>
                      <a:pt x="1" y="2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49" name="Freeform 339"/>
              <p:cNvSpPr/>
              <p:nvPr/>
            </p:nvSpPr>
            <p:spPr bwMode="auto">
              <a:xfrm>
                <a:off x="4473" y="2218"/>
                <a:ext cx="7" cy="5"/>
              </a:xfrm>
              <a:custGeom>
                <a:avLst/>
                <a:gdLst>
                  <a:gd name="T0" fmla="*/ 0 w 3"/>
                  <a:gd name="T1" fmla="*/ 0 h 2"/>
                  <a:gd name="T2" fmla="*/ 3 w 3"/>
                  <a:gd name="T3" fmla="*/ 0 h 2"/>
                  <a:gd name="T4" fmla="*/ 1 w 3"/>
                  <a:gd name="T5" fmla="*/ 2 h 2"/>
                  <a:gd name="T6" fmla="*/ 0 w 3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2">
                    <a:moveTo>
                      <a:pt x="0" y="0"/>
                    </a:moveTo>
                    <a:cubicBezTo>
                      <a:pt x="1" y="0"/>
                      <a:pt x="2" y="0"/>
                      <a:pt x="3" y="0"/>
                    </a:cubicBezTo>
                    <a:cubicBezTo>
                      <a:pt x="2" y="1"/>
                      <a:pt x="1" y="2"/>
                      <a:pt x="1" y="2"/>
                    </a:cubicBezTo>
                    <a:cubicBezTo>
                      <a:pt x="0" y="2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50" name="Freeform 340"/>
              <p:cNvSpPr/>
              <p:nvPr/>
            </p:nvSpPr>
            <p:spPr bwMode="auto">
              <a:xfrm>
                <a:off x="4684" y="2218"/>
                <a:ext cx="7" cy="5"/>
              </a:xfrm>
              <a:custGeom>
                <a:avLst/>
                <a:gdLst>
                  <a:gd name="T0" fmla="*/ 0 w 3"/>
                  <a:gd name="T1" fmla="*/ 0 h 2"/>
                  <a:gd name="T2" fmla="*/ 3 w 3"/>
                  <a:gd name="T3" fmla="*/ 2 h 2"/>
                  <a:gd name="T4" fmla="*/ 0 w 3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2">
                    <a:moveTo>
                      <a:pt x="0" y="0"/>
                    </a:moveTo>
                    <a:cubicBezTo>
                      <a:pt x="3" y="1"/>
                      <a:pt x="1" y="0"/>
                      <a:pt x="3" y="2"/>
                    </a:cubicBezTo>
                    <a:cubicBezTo>
                      <a:pt x="2" y="2"/>
                      <a:pt x="1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51" name="Freeform 341"/>
              <p:cNvSpPr/>
              <p:nvPr/>
            </p:nvSpPr>
            <p:spPr bwMode="auto">
              <a:xfrm>
                <a:off x="4160" y="2220"/>
                <a:ext cx="19" cy="8"/>
              </a:xfrm>
              <a:custGeom>
                <a:avLst/>
                <a:gdLst>
                  <a:gd name="T0" fmla="*/ 0 w 8"/>
                  <a:gd name="T1" fmla="*/ 0 h 3"/>
                  <a:gd name="T2" fmla="*/ 8 w 8"/>
                  <a:gd name="T3" fmla="*/ 1 h 3"/>
                  <a:gd name="T4" fmla="*/ 0 w 8"/>
                  <a:gd name="T5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" h="3">
                    <a:moveTo>
                      <a:pt x="0" y="0"/>
                    </a:moveTo>
                    <a:cubicBezTo>
                      <a:pt x="3" y="1"/>
                      <a:pt x="5" y="1"/>
                      <a:pt x="8" y="1"/>
                    </a:cubicBezTo>
                    <a:cubicBezTo>
                      <a:pt x="4" y="1"/>
                      <a:pt x="1" y="3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52" name="Freeform 342"/>
              <p:cNvSpPr/>
              <p:nvPr/>
            </p:nvSpPr>
            <p:spPr bwMode="auto">
              <a:xfrm>
                <a:off x="4774" y="2220"/>
                <a:ext cx="7" cy="0"/>
              </a:xfrm>
              <a:custGeom>
                <a:avLst/>
                <a:gdLst>
                  <a:gd name="T0" fmla="*/ 0 w 3"/>
                  <a:gd name="T1" fmla="*/ 3 w 3"/>
                  <a:gd name="T2" fmla="*/ 0 w 3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3">
                    <a:moveTo>
                      <a:pt x="0" y="0"/>
                    </a:moveTo>
                    <a:cubicBezTo>
                      <a:pt x="1" y="0"/>
                      <a:pt x="2" y="0"/>
                      <a:pt x="3" y="0"/>
                    </a:cubicBezTo>
                    <a:cubicBezTo>
                      <a:pt x="2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53" name="Freeform 343"/>
              <p:cNvSpPr/>
              <p:nvPr/>
            </p:nvSpPr>
            <p:spPr bwMode="auto">
              <a:xfrm>
                <a:off x="4786" y="2220"/>
                <a:ext cx="10" cy="5"/>
              </a:xfrm>
              <a:custGeom>
                <a:avLst/>
                <a:gdLst>
                  <a:gd name="T0" fmla="*/ 0 w 4"/>
                  <a:gd name="T1" fmla="*/ 0 h 2"/>
                  <a:gd name="T2" fmla="*/ 4 w 4"/>
                  <a:gd name="T3" fmla="*/ 0 h 2"/>
                  <a:gd name="T4" fmla="*/ 3 w 4"/>
                  <a:gd name="T5" fmla="*/ 2 h 2"/>
                  <a:gd name="T6" fmla="*/ 0 w 4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2">
                    <a:moveTo>
                      <a:pt x="0" y="0"/>
                    </a:moveTo>
                    <a:cubicBezTo>
                      <a:pt x="2" y="0"/>
                      <a:pt x="3" y="0"/>
                      <a:pt x="4" y="0"/>
                    </a:cubicBezTo>
                    <a:cubicBezTo>
                      <a:pt x="4" y="1"/>
                      <a:pt x="3" y="2"/>
                      <a:pt x="3" y="2"/>
                    </a:cubicBezTo>
                    <a:cubicBezTo>
                      <a:pt x="2" y="2"/>
                      <a:pt x="1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54" name="Freeform 344"/>
              <p:cNvSpPr/>
              <p:nvPr/>
            </p:nvSpPr>
            <p:spPr bwMode="auto">
              <a:xfrm>
                <a:off x="4065" y="2223"/>
                <a:ext cx="7" cy="0"/>
              </a:xfrm>
              <a:custGeom>
                <a:avLst/>
                <a:gdLst>
                  <a:gd name="T0" fmla="*/ 0 w 3"/>
                  <a:gd name="T1" fmla="*/ 3 w 3"/>
                  <a:gd name="T2" fmla="*/ 0 w 3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3">
                    <a:moveTo>
                      <a:pt x="0" y="0"/>
                    </a:moveTo>
                    <a:cubicBezTo>
                      <a:pt x="1" y="0"/>
                      <a:pt x="2" y="0"/>
                      <a:pt x="3" y="0"/>
                    </a:cubicBezTo>
                    <a:cubicBezTo>
                      <a:pt x="2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55" name="Freeform 345"/>
              <p:cNvSpPr/>
              <p:nvPr/>
            </p:nvSpPr>
            <p:spPr bwMode="auto">
              <a:xfrm>
                <a:off x="2844" y="2225"/>
                <a:ext cx="10" cy="7"/>
              </a:xfrm>
              <a:custGeom>
                <a:avLst/>
                <a:gdLst>
                  <a:gd name="T0" fmla="*/ 2 w 4"/>
                  <a:gd name="T1" fmla="*/ 0 h 3"/>
                  <a:gd name="T2" fmla="*/ 4 w 4"/>
                  <a:gd name="T3" fmla="*/ 0 h 3"/>
                  <a:gd name="T4" fmla="*/ 0 w 4"/>
                  <a:gd name="T5" fmla="*/ 3 h 3"/>
                  <a:gd name="T6" fmla="*/ 2 w 4"/>
                  <a:gd name="T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3">
                    <a:moveTo>
                      <a:pt x="2" y="0"/>
                    </a:moveTo>
                    <a:cubicBezTo>
                      <a:pt x="3" y="0"/>
                      <a:pt x="4" y="0"/>
                      <a:pt x="4" y="0"/>
                    </a:cubicBezTo>
                    <a:cubicBezTo>
                      <a:pt x="2" y="3"/>
                      <a:pt x="4" y="2"/>
                      <a:pt x="0" y="3"/>
                    </a:cubicBezTo>
                    <a:cubicBezTo>
                      <a:pt x="1" y="2"/>
                      <a:pt x="2" y="1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56" name="Freeform 346"/>
              <p:cNvSpPr/>
              <p:nvPr/>
            </p:nvSpPr>
            <p:spPr bwMode="auto">
              <a:xfrm>
                <a:off x="3769" y="2228"/>
                <a:ext cx="38" cy="9"/>
              </a:xfrm>
              <a:custGeom>
                <a:avLst/>
                <a:gdLst>
                  <a:gd name="T0" fmla="*/ 6 w 16"/>
                  <a:gd name="T1" fmla="*/ 0 h 4"/>
                  <a:gd name="T2" fmla="*/ 0 w 16"/>
                  <a:gd name="T3" fmla="*/ 4 h 4"/>
                  <a:gd name="T4" fmla="*/ 2 w 16"/>
                  <a:gd name="T5" fmla="*/ 3 h 4"/>
                  <a:gd name="T6" fmla="*/ 16 w 16"/>
                  <a:gd name="T7" fmla="*/ 3 h 4"/>
                  <a:gd name="T8" fmla="*/ 12 w 16"/>
                  <a:gd name="T9" fmla="*/ 0 h 4"/>
                  <a:gd name="T10" fmla="*/ 7 w 16"/>
                  <a:gd name="T11" fmla="*/ 3 h 4"/>
                  <a:gd name="T12" fmla="*/ 6 w 16"/>
                  <a:gd name="T13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" h="4">
                    <a:moveTo>
                      <a:pt x="6" y="0"/>
                    </a:moveTo>
                    <a:cubicBezTo>
                      <a:pt x="3" y="2"/>
                      <a:pt x="1" y="0"/>
                      <a:pt x="0" y="4"/>
                    </a:cubicBezTo>
                    <a:cubicBezTo>
                      <a:pt x="1" y="4"/>
                      <a:pt x="1" y="3"/>
                      <a:pt x="2" y="3"/>
                    </a:cubicBezTo>
                    <a:cubicBezTo>
                      <a:pt x="6" y="4"/>
                      <a:pt x="11" y="3"/>
                      <a:pt x="16" y="3"/>
                    </a:cubicBezTo>
                    <a:cubicBezTo>
                      <a:pt x="14" y="2"/>
                      <a:pt x="13" y="1"/>
                      <a:pt x="12" y="0"/>
                    </a:cubicBezTo>
                    <a:cubicBezTo>
                      <a:pt x="10" y="2"/>
                      <a:pt x="10" y="2"/>
                      <a:pt x="7" y="3"/>
                    </a:cubicBezTo>
                    <a:cubicBezTo>
                      <a:pt x="6" y="0"/>
                      <a:pt x="8" y="2"/>
                      <a:pt x="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57" name="Freeform 347"/>
              <p:cNvSpPr/>
              <p:nvPr/>
            </p:nvSpPr>
            <p:spPr bwMode="auto">
              <a:xfrm>
                <a:off x="4703" y="2228"/>
                <a:ext cx="7" cy="4"/>
              </a:xfrm>
              <a:custGeom>
                <a:avLst/>
                <a:gdLst>
                  <a:gd name="T0" fmla="*/ 0 w 3"/>
                  <a:gd name="T1" fmla="*/ 0 h 2"/>
                  <a:gd name="T2" fmla="*/ 3 w 3"/>
                  <a:gd name="T3" fmla="*/ 2 h 2"/>
                  <a:gd name="T4" fmla="*/ 2 w 3"/>
                  <a:gd name="T5" fmla="*/ 2 h 2"/>
                  <a:gd name="T6" fmla="*/ 0 w 3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2">
                    <a:moveTo>
                      <a:pt x="0" y="0"/>
                    </a:moveTo>
                    <a:cubicBezTo>
                      <a:pt x="3" y="1"/>
                      <a:pt x="1" y="0"/>
                      <a:pt x="3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1" y="1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58" name="Freeform 348"/>
              <p:cNvSpPr/>
              <p:nvPr/>
            </p:nvSpPr>
            <p:spPr bwMode="auto">
              <a:xfrm>
                <a:off x="3809" y="2230"/>
                <a:ext cx="17" cy="17"/>
              </a:xfrm>
              <a:custGeom>
                <a:avLst/>
                <a:gdLst>
                  <a:gd name="T0" fmla="*/ 2 w 7"/>
                  <a:gd name="T1" fmla="*/ 0 h 7"/>
                  <a:gd name="T2" fmla="*/ 2 w 7"/>
                  <a:gd name="T3" fmla="*/ 2 h 7"/>
                  <a:gd name="T4" fmla="*/ 0 w 7"/>
                  <a:gd name="T5" fmla="*/ 1 h 7"/>
                  <a:gd name="T6" fmla="*/ 7 w 7"/>
                  <a:gd name="T7" fmla="*/ 7 h 7"/>
                  <a:gd name="T8" fmla="*/ 7 w 7"/>
                  <a:gd name="T9" fmla="*/ 6 h 7"/>
                  <a:gd name="T10" fmla="*/ 5 w 7"/>
                  <a:gd name="T11" fmla="*/ 1 h 7"/>
                  <a:gd name="T12" fmla="*/ 2 w 7"/>
                  <a:gd name="T13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" h="7">
                    <a:moveTo>
                      <a:pt x="2" y="0"/>
                    </a:moveTo>
                    <a:cubicBezTo>
                      <a:pt x="2" y="1"/>
                      <a:pt x="2" y="1"/>
                      <a:pt x="2" y="2"/>
                    </a:cubicBezTo>
                    <a:cubicBezTo>
                      <a:pt x="2" y="2"/>
                      <a:pt x="1" y="1"/>
                      <a:pt x="0" y="1"/>
                    </a:cubicBezTo>
                    <a:cubicBezTo>
                      <a:pt x="3" y="3"/>
                      <a:pt x="5" y="5"/>
                      <a:pt x="7" y="7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5" y="2"/>
                      <a:pt x="7" y="2"/>
                      <a:pt x="5" y="1"/>
                    </a:cubicBezTo>
                    <a:cubicBezTo>
                      <a:pt x="4" y="1"/>
                      <a:pt x="3" y="0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59" name="Freeform 349"/>
              <p:cNvSpPr/>
              <p:nvPr/>
            </p:nvSpPr>
            <p:spPr bwMode="auto">
              <a:xfrm>
                <a:off x="4224" y="2230"/>
                <a:ext cx="19" cy="12"/>
              </a:xfrm>
              <a:custGeom>
                <a:avLst/>
                <a:gdLst>
                  <a:gd name="T0" fmla="*/ 1 w 8"/>
                  <a:gd name="T1" fmla="*/ 0 h 5"/>
                  <a:gd name="T2" fmla="*/ 8 w 8"/>
                  <a:gd name="T3" fmla="*/ 1 h 5"/>
                  <a:gd name="T4" fmla="*/ 8 w 8"/>
                  <a:gd name="T5" fmla="*/ 2 h 5"/>
                  <a:gd name="T6" fmla="*/ 8 w 8"/>
                  <a:gd name="T7" fmla="*/ 4 h 5"/>
                  <a:gd name="T8" fmla="*/ 6 w 8"/>
                  <a:gd name="T9" fmla="*/ 5 h 5"/>
                  <a:gd name="T10" fmla="*/ 1 w 8"/>
                  <a:gd name="T11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5">
                    <a:moveTo>
                      <a:pt x="1" y="0"/>
                    </a:moveTo>
                    <a:cubicBezTo>
                      <a:pt x="3" y="0"/>
                      <a:pt x="6" y="1"/>
                      <a:pt x="8" y="1"/>
                    </a:cubicBezTo>
                    <a:cubicBezTo>
                      <a:pt x="8" y="1"/>
                      <a:pt x="8" y="2"/>
                      <a:pt x="8" y="2"/>
                    </a:cubicBezTo>
                    <a:cubicBezTo>
                      <a:pt x="8" y="3"/>
                      <a:pt x="8" y="3"/>
                      <a:pt x="8" y="4"/>
                    </a:cubicBezTo>
                    <a:cubicBezTo>
                      <a:pt x="7" y="4"/>
                      <a:pt x="7" y="5"/>
                      <a:pt x="6" y="5"/>
                    </a:cubicBezTo>
                    <a:cubicBezTo>
                      <a:pt x="1" y="1"/>
                      <a:pt x="0" y="5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60" name="Freeform 350"/>
              <p:cNvSpPr/>
              <p:nvPr/>
            </p:nvSpPr>
            <p:spPr bwMode="auto">
              <a:xfrm>
                <a:off x="4250" y="2230"/>
                <a:ext cx="5" cy="5"/>
              </a:xfrm>
              <a:custGeom>
                <a:avLst/>
                <a:gdLst>
                  <a:gd name="T0" fmla="*/ 0 w 2"/>
                  <a:gd name="T1" fmla="*/ 0 h 2"/>
                  <a:gd name="T2" fmla="*/ 2 w 2"/>
                  <a:gd name="T3" fmla="*/ 0 h 2"/>
                  <a:gd name="T4" fmla="*/ 0 w 2"/>
                  <a:gd name="T5" fmla="*/ 2 h 2"/>
                  <a:gd name="T6" fmla="*/ 0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0" y="0"/>
                      <a:pt x="1" y="0"/>
                      <a:pt x="2" y="0"/>
                    </a:cubicBezTo>
                    <a:cubicBezTo>
                      <a:pt x="0" y="2"/>
                      <a:pt x="2" y="1"/>
                      <a:pt x="0" y="2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61" name="Freeform 351"/>
              <p:cNvSpPr/>
              <p:nvPr/>
            </p:nvSpPr>
            <p:spPr bwMode="auto">
              <a:xfrm>
                <a:off x="4694" y="2230"/>
                <a:ext cx="4" cy="0"/>
              </a:xfrm>
              <a:custGeom>
                <a:avLst/>
                <a:gdLst>
                  <a:gd name="T0" fmla="*/ 0 w 2"/>
                  <a:gd name="T1" fmla="*/ 2 w 2"/>
                  <a:gd name="T2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62" name="Freeform 352"/>
              <p:cNvSpPr/>
              <p:nvPr/>
            </p:nvSpPr>
            <p:spPr bwMode="auto">
              <a:xfrm>
                <a:off x="4800" y="2230"/>
                <a:ext cx="10" cy="7"/>
              </a:xfrm>
              <a:custGeom>
                <a:avLst/>
                <a:gdLst>
                  <a:gd name="T0" fmla="*/ 1 w 4"/>
                  <a:gd name="T1" fmla="*/ 0 h 3"/>
                  <a:gd name="T2" fmla="*/ 4 w 4"/>
                  <a:gd name="T3" fmla="*/ 2 h 3"/>
                  <a:gd name="T4" fmla="*/ 1 w 4"/>
                  <a:gd name="T5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3">
                    <a:moveTo>
                      <a:pt x="1" y="0"/>
                    </a:moveTo>
                    <a:cubicBezTo>
                      <a:pt x="2" y="1"/>
                      <a:pt x="3" y="1"/>
                      <a:pt x="4" y="2"/>
                    </a:cubicBezTo>
                    <a:cubicBezTo>
                      <a:pt x="0" y="2"/>
                      <a:pt x="0" y="3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63" name="Freeform 353"/>
              <p:cNvSpPr/>
              <p:nvPr/>
            </p:nvSpPr>
            <p:spPr bwMode="auto">
              <a:xfrm>
                <a:off x="4831" y="2230"/>
                <a:ext cx="14" cy="2"/>
              </a:xfrm>
              <a:custGeom>
                <a:avLst/>
                <a:gdLst>
                  <a:gd name="T0" fmla="*/ 0 w 6"/>
                  <a:gd name="T1" fmla="*/ 0 h 1"/>
                  <a:gd name="T2" fmla="*/ 6 w 6"/>
                  <a:gd name="T3" fmla="*/ 1 h 1"/>
                  <a:gd name="T4" fmla="*/ 0 w 6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" h="1">
                    <a:moveTo>
                      <a:pt x="0" y="0"/>
                    </a:moveTo>
                    <a:cubicBezTo>
                      <a:pt x="2" y="0"/>
                      <a:pt x="4" y="1"/>
                      <a:pt x="6" y="1"/>
                    </a:cubicBezTo>
                    <a:cubicBezTo>
                      <a:pt x="4" y="1"/>
                      <a:pt x="2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64" name="Freeform 354"/>
              <p:cNvSpPr/>
              <p:nvPr/>
            </p:nvSpPr>
            <p:spPr bwMode="auto">
              <a:xfrm>
                <a:off x="3733" y="2232"/>
                <a:ext cx="5" cy="8"/>
              </a:xfrm>
              <a:custGeom>
                <a:avLst/>
                <a:gdLst>
                  <a:gd name="T0" fmla="*/ 0 w 2"/>
                  <a:gd name="T1" fmla="*/ 0 h 3"/>
                  <a:gd name="T2" fmla="*/ 2 w 2"/>
                  <a:gd name="T3" fmla="*/ 3 h 3"/>
                  <a:gd name="T4" fmla="*/ 0 w 2"/>
                  <a:gd name="T5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3">
                    <a:moveTo>
                      <a:pt x="0" y="0"/>
                    </a:moveTo>
                    <a:cubicBezTo>
                      <a:pt x="0" y="1"/>
                      <a:pt x="1" y="2"/>
                      <a:pt x="2" y="3"/>
                    </a:cubicBezTo>
                    <a:cubicBezTo>
                      <a:pt x="1" y="0"/>
                      <a:pt x="2" y="2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65" name="Freeform 355"/>
              <p:cNvSpPr/>
              <p:nvPr/>
            </p:nvSpPr>
            <p:spPr bwMode="auto">
              <a:xfrm>
                <a:off x="3940" y="2232"/>
                <a:ext cx="35" cy="10"/>
              </a:xfrm>
              <a:custGeom>
                <a:avLst/>
                <a:gdLst>
                  <a:gd name="T0" fmla="*/ 4 w 15"/>
                  <a:gd name="T1" fmla="*/ 0 h 4"/>
                  <a:gd name="T2" fmla="*/ 15 w 15"/>
                  <a:gd name="T3" fmla="*/ 3 h 4"/>
                  <a:gd name="T4" fmla="*/ 15 w 15"/>
                  <a:gd name="T5" fmla="*/ 4 h 4"/>
                  <a:gd name="T6" fmla="*/ 0 w 15"/>
                  <a:gd name="T7" fmla="*/ 4 h 4"/>
                  <a:gd name="T8" fmla="*/ 0 w 15"/>
                  <a:gd name="T9" fmla="*/ 1 h 4"/>
                  <a:gd name="T10" fmla="*/ 4 w 15"/>
                  <a:gd name="T11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" h="4">
                    <a:moveTo>
                      <a:pt x="4" y="0"/>
                    </a:moveTo>
                    <a:cubicBezTo>
                      <a:pt x="8" y="1"/>
                      <a:pt x="11" y="2"/>
                      <a:pt x="15" y="3"/>
                    </a:cubicBezTo>
                    <a:cubicBezTo>
                      <a:pt x="15" y="3"/>
                      <a:pt x="15" y="4"/>
                      <a:pt x="15" y="4"/>
                    </a:cubicBezTo>
                    <a:cubicBezTo>
                      <a:pt x="10" y="4"/>
                      <a:pt x="5" y="4"/>
                      <a:pt x="0" y="4"/>
                    </a:cubicBezTo>
                    <a:cubicBezTo>
                      <a:pt x="0" y="3"/>
                      <a:pt x="0" y="2"/>
                      <a:pt x="0" y="1"/>
                    </a:cubicBezTo>
                    <a:cubicBezTo>
                      <a:pt x="1" y="1"/>
                      <a:pt x="3" y="0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66" name="Freeform 356"/>
              <p:cNvSpPr/>
              <p:nvPr/>
            </p:nvSpPr>
            <p:spPr bwMode="auto">
              <a:xfrm>
                <a:off x="4120" y="2232"/>
                <a:ext cx="5" cy="8"/>
              </a:xfrm>
              <a:custGeom>
                <a:avLst/>
                <a:gdLst>
                  <a:gd name="T0" fmla="*/ 0 w 2"/>
                  <a:gd name="T1" fmla="*/ 0 h 3"/>
                  <a:gd name="T2" fmla="*/ 2 w 2"/>
                  <a:gd name="T3" fmla="*/ 2 h 3"/>
                  <a:gd name="T4" fmla="*/ 0 w 2"/>
                  <a:gd name="T5" fmla="*/ 3 h 3"/>
                  <a:gd name="T6" fmla="*/ 0 w 2"/>
                  <a:gd name="T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3">
                    <a:moveTo>
                      <a:pt x="0" y="0"/>
                    </a:moveTo>
                    <a:cubicBezTo>
                      <a:pt x="1" y="1"/>
                      <a:pt x="1" y="1"/>
                      <a:pt x="2" y="2"/>
                    </a:cubicBezTo>
                    <a:cubicBezTo>
                      <a:pt x="1" y="2"/>
                      <a:pt x="1" y="3"/>
                      <a:pt x="0" y="3"/>
                    </a:cubicBezTo>
                    <a:cubicBezTo>
                      <a:pt x="0" y="2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67" name="Freeform 357"/>
              <p:cNvSpPr/>
              <p:nvPr/>
            </p:nvSpPr>
            <p:spPr bwMode="auto">
              <a:xfrm>
                <a:off x="4205" y="2232"/>
                <a:ext cx="5" cy="5"/>
              </a:xfrm>
              <a:custGeom>
                <a:avLst/>
                <a:gdLst>
                  <a:gd name="T0" fmla="*/ 0 w 2"/>
                  <a:gd name="T1" fmla="*/ 0 h 2"/>
                  <a:gd name="T2" fmla="*/ 2 w 2"/>
                  <a:gd name="T3" fmla="*/ 0 h 2"/>
                  <a:gd name="T4" fmla="*/ 2 w 2"/>
                  <a:gd name="T5" fmla="*/ 1 h 2"/>
                  <a:gd name="T6" fmla="*/ 0 w 2"/>
                  <a:gd name="T7" fmla="*/ 2 h 2"/>
                  <a:gd name="T8" fmla="*/ 0 w 2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0" y="0"/>
                      <a:pt x="1" y="0"/>
                      <a:pt x="2" y="0"/>
                    </a:cubicBezTo>
                    <a:cubicBezTo>
                      <a:pt x="2" y="0"/>
                      <a:pt x="2" y="1"/>
                      <a:pt x="2" y="1"/>
                    </a:cubicBezTo>
                    <a:cubicBezTo>
                      <a:pt x="1" y="1"/>
                      <a:pt x="0" y="2"/>
                      <a:pt x="0" y="2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68" name="Freeform 358"/>
              <p:cNvSpPr/>
              <p:nvPr/>
            </p:nvSpPr>
            <p:spPr bwMode="auto">
              <a:xfrm>
                <a:off x="4319" y="2232"/>
                <a:ext cx="7" cy="10"/>
              </a:xfrm>
              <a:custGeom>
                <a:avLst/>
                <a:gdLst>
                  <a:gd name="T0" fmla="*/ 0 w 3"/>
                  <a:gd name="T1" fmla="*/ 0 h 4"/>
                  <a:gd name="T2" fmla="*/ 3 w 3"/>
                  <a:gd name="T3" fmla="*/ 2 h 4"/>
                  <a:gd name="T4" fmla="*/ 2 w 3"/>
                  <a:gd name="T5" fmla="*/ 4 h 4"/>
                  <a:gd name="T6" fmla="*/ 0 w 3"/>
                  <a:gd name="T7" fmla="*/ 3 h 4"/>
                  <a:gd name="T8" fmla="*/ 0 w 3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4">
                    <a:moveTo>
                      <a:pt x="0" y="0"/>
                    </a:moveTo>
                    <a:cubicBezTo>
                      <a:pt x="1" y="1"/>
                      <a:pt x="2" y="1"/>
                      <a:pt x="3" y="2"/>
                    </a:cubicBezTo>
                    <a:cubicBezTo>
                      <a:pt x="3" y="3"/>
                      <a:pt x="3" y="3"/>
                      <a:pt x="2" y="4"/>
                    </a:cubicBezTo>
                    <a:cubicBezTo>
                      <a:pt x="1" y="4"/>
                      <a:pt x="0" y="3"/>
                      <a:pt x="0" y="3"/>
                    </a:cubicBezTo>
                    <a:cubicBezTo>
                      <a:pt x="0" y="2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69" name="Freeform 359"/>
              <p:cNvSpPr/>
              <p:nvPr/>
            </p:nvSpPr>
            <p:spPr bwMode="auto">
              <a:xfrm>
                <a:off x="3759" y="2235"/>
                <a:ext cx="5" cy="2"/>
              </a:xfrm>
              <a:custGeom>
                <a:avLst/>
                <a:gdLst>
                  <a:gd name="T0" fmla="*/ 0 w 2"/>
                  <a:gd name="T1" fmla="*/ 0 h 1"/>
                  <a:gd name="T2" fmla="*/ 2 w 2"/>
                  <a:gd name="T3" fmla="*/ 1 h 1"/>
                  <a:gd name="T4" fmla="*/ 0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cubicBezTo>
                      <a:pt x="1" y="0"/>
                      <a:pt x="2" y="1"/>
                      <a:pt x="2" y="1"/>
                    </a:cubicBezTo>
                    <a:cubicBezTo>
                      <a:pt x="2" y="1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70" name="Freeform 360"/>
              <p:cNvSpPr/>
              <p:nvPr/>
            </p:nvSpPr>
            <p:spPr bwMode="auto">
              <a:xfrm>
                <a:off x="3980" y="2235"/>
                <a:ext cx="9" cy="5"/>
              </a:xfrm>
              <a:custGeom>
                <a:avLst/>
                <a:gdLst>
                  <a:gd name="T0" fmla="*/ 1 w 4"/>
                  <a:gd name="T1" fmla="*/ 0 h 2"/>
                  <a:gd name="T2" fmla="*/ 4 w 4"/>
                  <a:gd name="T3" fmla="*/ 0 h 2"/>
                  <a:gd name="T4" fmla="*/ 4 w 4"/>
                  <a:gd name="T5" fmla="*/ 1 h 2"/>
                  <a:gd name="T6" fmla="*/ 0 w 4"/>
                  <a:gd name="T7" fmla="*/ 2 h 2"/>
                  <a:gd name="T8" fmla="*/ 1 w 4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2">
                    <a:moveTo>
                      <a:pt x="1" y="0"/>
                    </a:moveTo>
                    <a:cubicBezTo>
                      <a:pt x="2" y="0"/>
                      <a:pt x="3" y="0"/>
                      <a:pt x="4" y="0"/>
                    </a:cubicBezTo>
                    <a:cubicBezTo>
                      <a:pt x="4" y="0"/>
                      <a:pt x="4" y="1"/>
                      <a:pt x="4" y="1"/>
                    </a:cubicBezTo>
                    <a:cubicBezTo>
                      <a:pt x="3" y="1"/>
                      <a:pt x="2" y="2"/>
                      <a:pt x="0" y="2"/>
                    </a:cubicBezTo>
                    <a:cubicBezTo>
                      <a:pt x="1" y="1"/>
                      <a:pt x="1" y="1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71" name="Freeform 361"/>
              <p:cNvSpPr/>
              <p:nvPr/>
            </p:nvSpPr>
            <p:spPr bwMode="auto">
              <a:xfrm>
                <a:off x="4091" y="2235"/>
                <a:ext cx="24" cy="7"/>
              </a:xfrm>
              <a:custGeom>
                <a:avLst/>
                <a:gdLst>
                  <a:gd name="T0" fmla="*/ 3 w 10"/>
                  <a:gd name="T1" fmla="*/ 0 h 3"/>
                  <a:gd name="T2" fmla="*/ 10 w 10"/>
                  <a:gd name="T3" fmla="*/ 1 h 3"/>
                  <a:gd name="T4" fmla="*/ 10 w 10"/>
                  <a:gd name="T5" fmla="*/ 2 h 3"/>
                  <a:gd name="T6" fmla="*/ 0 w 10"/>
                  <a:gd name="T7" fmla="*/ 1 h 3"/>
                  <a:gd name="T8" fmla="*/ 3 w 10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3">
                    <a:moveTo>
                      <a:pt x="3" y="0"/>
                    </a:moveTo>
                    <a:cubicBezTo>
                      <a:pt x="6" y="0"/>
                      <a:pt x="8" y="1"/>
                      <a:pt x="10" y="1"/>
                    </a:cubicBezTo>
                    <a:cubicBezTo>
                      <a:pt x="10" y="1"/>
                      <a:pt x="10" y="2"/>
                      <a:pt x="10" y="2"/>
                    </a:cubicBezTo>
                    <a:cubicBezTo>
                      <a:pt x="5" y="2"/>
                      <a:pt x="3" y="3"/>
                      <a:pt x="0" y="1"/>
                    </a:cubicBezTo>
                    <a:cubicBezTo>
                      <a:pt x="1" y="1"/>
                      <a:pt x="2" y="0"/>
                      <a:pt x="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72" name="Freeform 362"/>
              <p:cNvSpPr/>
              <p:nvPr/>
            </p:nvSpPr>
            <p:spPr bwMode="auto">
              <a:xfrm>
                <a:off x="4172" y="2235"/>
                <a:ext cx="5" cy="0"/>
              </a:xfrm>
              <a:custGeom>
                <a:avLst/>
                <a:gdLst>
                  <a:gd name="T0" fmla="*/ 0 w 2"/>
                  <a:gd name="T1" fmla="*/ 2 w 2"/>
                  <a:gd name="T2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73" name="Freeform 363"/>
              <p:cNvSpPr/>
              <p:nvPr/>
            </p:nvSpPr>
            <p:spPr bwMode="auto">
              <a:xfrm>
                <a:off x="4186" y="2235"/>
                <a:ext cx="10" cy="2"/>
              </a:xfrm>
              <a:custGeom>
                <a:avLst/>
                <a:gdLst>
                  <a:gd name="T0" fmla="*/ 0 w 4"/>
                  <a:gd name="T1" fmla="*/ 0 h 1"/>
                  <a:gd name="T2" fmla="*/ 4 w 4"/>
                  <a:gd name="T3" fmla="*/ 0 h 1"/>
                  <a:gd name="T4" fmla="*/ 4 w 4"/>
                  <a:gd name="T5" fmla="*/ 1 h 1"/>
                  <a:gd name="T6" fmla="*/ 0 w 4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1">
                    <a:moveTo>
                      <a:pt x="0" y="0"/>
                    </a:moveTo>
                    <a:cubicBezTo>
                      <a:pt x="1" y="0"/>
                      <a:pt x="2" y="0"/>
                      <a:pt x="4" y="0"/>
                    </a:cubicBezTo>
                    <a:cubicBezTo>
                      <a:pt x="4" y="0"/>
                      <a:pt x="4" y="1"/>
                      <a:pt x="4" y="1"/>
                    </a:cubicBezTo>
                    <a:cubicBezTo>
                      <a:pt x="2" y="1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74" name="Freeform 364"/>
              <p:cNvSpPr/>
              <p:nvPr/>
            </p:nvSpPr>
            <p:spPr bwMode="auto">
              <a:xfrm>
                <a:off x="4283" y="2235"/>
                <a:ext cx="10" cy="2"/>
              </a:xfrm>
              <a:custGeom>
                <a:avLst/>
                <a:gdLst>
                  <a:gd name="T0" fmla="*/ 0 w 4"/>
                  <a:gd name="T1" fmla="*/ 0 h 1"/>
                  <a:gd name="T2" fmla="*/ 4 w 4"/>
                  <a:gd name="T3" fmla="*/ 0 h 1"/>
                  <a:gd name="T4" fmla="*/ 4 w 4"/>
                  <a:gd name="T5" fmla="*/ 1 h 1"/>
                  <a:gd name="T6" fmla="*/ 0 w 4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1">
                    <a:moveTo>
                      <a:pt x="0" y="0"/>
                    </a:moveTo>
                    <a:cubicBezTo>
                      <a:pt x="1" y="0"/>
                      <a:pt x="3" y="0"/>
                      <a:pt x="4" y="0"/>
                    </a:cubicBezTo>
                    <a:cubicBezTo>
                      <a:pt x="4" y="0"/>
                      <a:pt x="4" y="1"/>
                      <a:pt x="4" y="1"/>
                    </a:cubicBezTo>
                    <a:cubicBezTo>
                      <a:pt x="3" y="1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75" name="Freeform 365"/>
              <p:cNvSpPr/>
              <p:nvPr/>
            </p:nvSpPr>
            <p:spPr bwMode="auto">
              <a:xfrm>
                <a:off x="2847" y="2237"/>
                <a:ext cx="4" cy="5"/>
              </a:xfrm>
              <a:custGeom>
                <a:avLst/>
                <a:gdLst>
                  <a:gd name="T0" fmla="*/ 0 w 2"/>
                  <a:gd name="T1" fmla="*/ 0 h 2"/>
                  <a:gd name="T2" fmla="*/ 2 w 2"/>
                  <a:gd name="T3" fmla="*/ 2 h 2"/>
                  <a:gd name="T4" fmla="*/ 0 w 2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2" y="1"/>
                      <a:pt x="1" y="0"/>
                      <a:pt x="2" y="2"/>
                    </a:cubicBezTo>
                    <a:cubicBezTo>
                      <a:pt x="2" y="1"/>
                      <a:pt x="1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76" name="Freeform 366"/>
              <p:cNvSpPr/>
              <p:nvPr/>
            </p:nvSpPr>
            <p:spPr bwMode="auto">
              <a:xfrm>
                <a:off x="3740" y="2237"/>
                <a:ext cx="5" cy="3"/>
              </a:xfrm>
              <a:custGeom>
                <a:avLst/>
                <a:gdLst>
                  <a:gd name="T0" fmla="*/ 0 w 2"/>
                  <a:gd name="T1" fmla="*/ 0 h 1"/>
                  <a:gd name="T2" fmla="*/ 2 w 2"/>
                  <a:gd name="T3" fmla="*/ 1 h 1"/>
                  <a:gd name="T4" fmla="*/ 0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cubicBezTo>
                      <a:pt x="0" y="0"/>
                      <a:pt x="1" y="1"/>
                      <a:pt x="2" y="1"/>
                    </a:cubicBezTo>
                    <a:cubicBezTo>
                      <a:pt x="1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77" name="Freeform 367"/>
              <p:cNvSpPr/>
              <p:nvPr/>
            </p:nvSpPr>
            <p:spPr bwMode="auto">
              <a:xfrm>
                <a:off x="4058" y="2237"/>
                <a:ext cx="24" cy="5"/>
              </a:xfrm>
              <a:custGeom>
                <a:avLst/>
                <a:gdLst>
                  <a:gd name="T0" fmla="*/ 3 w 10"/>
                  <a:gd name="T1" fmla="*/ 0 h 2"/>
                  <a:gd name="T2" fmla="*/ 10 w 10"/>
                  <a:gd name="T3" fmla="*/ 1 h 2"/>
                  <a:gd name="T4" fmla="*/ 10 w 10"/>
                  <a:gd name="T5" fmla="*/ 2 h 2"/>
                  <a:gd name="T6" fmla="*/ 0 w 10"/>
                  <a:gd name="T7" fmla="*/ 2 h 2"/>
                  <a:gd name="T8" fmla="*/ 3 w 10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2">
                    <a:moveTo>
                      <a:pt x="3" y="0"/>
                    </a:moveTo>
                    <a:cubicBezTo>
                      <a:pt x="5" y="0"/>
                      <a:pt x="7" y="1"/>
                      <a:pt x="10" y="1"/>
                    </a:cubicBezTo>
                    <a:cubicBezTo>
                      <a:pt x="10" y="1"/>
                      <a:pt x="10" y="2"/>
                      <a:pt x="10" y="2"/>
                    </a:cubicBezTo>
                    <a:cubicBezTo>
                      <a:pt x="6" y="2"/>
                      <a:pt x="3" y="2"/>
                      <a:pt x="0" y="2"/>
                    </a:cubicBezTo>
                    <a:cubicBezTo>
                      <a:pt x="1" y="1"/>
                      <a:pt x="2" y="1"/>
                      <a:pt x="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78" name="Freeform 368"/>
              <p:cNvSpPr/>
              <p:nvPr/>
            </p:nvSpPr>
            <p:spPr bwMode="auto">
              <a:xfrm>
                <a:off x="4250" y="2237"/>
                <a:ext cx="5" cy="0"/>
              </a:xfrm>
              <a:custGeom>
                <a:avLst/>
                <a:gdLst>
                  <a:gd name="T0" fmla="*/ 0 w 2"/>
                  <a:gd name="T1" fmla="*/ 2 w 2"/>
                  <a:gd name="T2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cubicBezTo>
                      <a:pt x="0" y="0"/>
                      <a:pt x="1" y="0"/>
                      <a:pt x="2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79" name="Freeform 369"/>
              <p:cNvSpPr/>
              <p:nvPr/>
            </p:nvSpPr>
            <p:spPr bwMode="auto">
              <a:xfrm>
                <a:off x="4677" y="2237"/>
                <a:ext cx="19" cy="7"/>
              </a:xfrm>
              <a:custGeom>
                <a:avLst/>
                <a:gdLst>
                  <a:gd name="T0" fmla="*/ 3 w 8"/>
                  <a:gd name="T1" fmla="*/ 0 h 3"/>
                  <a:gd name="T2" fmla="*/ 8 w 8"/>
                  <a:gd name="T3" fmla="*/ 0 h 3"/>
                  <a:gd name="T4" fmla="*/ 7 w 8"/>
                  <a:gd name="T5" fmla="*/ 2 h 3"/>
                  <a:gd name="T6" fmla="*/ 0 w 8"/>
                  <a:gd name="T7" fmla="*/ 3 h 3"/>
                  <a:gd name="T8" fmla="*/ 3 w 8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3">
                    <a:moveTo>
                      <a:pt x="3" y="0"/>
                    </a:moveTo>
                    <a:cubicBezTo>
                      <a:pt x="5" y="0"/>
                      <a:pt x="6" y="0"/>
                      <a:pt x="8" y="0"/>
                    </a:cubicBezTo>
                    <a:cubicBezTo>
                      <a:pt x="8" y="1"/>
                      <a:pt x="7" y="1"/>
                      <a:pt x="7" y="2"/>
                    </a:cubicBezTo>
                    <a:cubicBezTo>
                      <a:pt x="5" y="2"/>
                      <a:pt x="2" y="3"/>
                      <a:pt x="0" y="3"/>
                    </a:cubicBezTo>
                    <a:cubicBezTo>
                      <a:pt x="1" y="1"/>
                      <a:pt x="2" y="1"/>
                      <a:pt x="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80" name="Freeform 370"/>
              <p:cNvSpPr/>
              <p:nvPr/>
            </p:nvSpPr>
            <p:spPr bwMode="auto">
              <a:xfrm>
                <a:off x="3923" y="2240"/>
                <a:ext cx="10" cy="4"/>
              </a:xfrm>
              <a:custGeom>
                <a:avLst/>
                <a:gdLst>
                  <a:gd name="T0" fmla="*/ 0 w 4"/>
                  <a:gd name="T1" fmla="*/ 0 h 2"/>
                  <a:gd name="T2" fmla="*/ 4 w 4"/>
                  <a:gd name="T3" fmla="*/ 0 h 2"/>
                  <a:gd name="T4" fmla="*/ 0 w 4"/>
                  <a:gd name="T5" fmla="*/ 2 h 2"/>
                  <a:gd name="T6" fmla="*/ 0 w 4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2">
                    <a:moveTo>
                      <a:pt x="0" y="0"/>
                    </a:moveTo>
                    <a:cubicBezTo>
                      <a:pt x="2" y="0"/>
                      <a:pt x="3" y="0"/>
                      <a:pt x="4" y="0"/>
                    </a:cubicBezTo>
                    <a:cubicBezTo>
                      <a:pt x="3" y="1"/>
                      <a:pt x="2" y="1"/>
                      <a:pt x="0" y="2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81" name="Freeform 371"/>
              <p:cNvSpPr/>
              <p:nvPr/>
            </p:nvSpPr>
            <p:spPr bwMode="auto">
              <a:xfrm>
                <a:off x="4042" y="2240"/>
                <a:ext cx="4" cy="4"/>
              </a:xfrm>
              <a:custGeom>
                <a:avLst/>
                <a:gdLst>
                  <a:gd name="T0" fmla="*/ 1 w 2"/>
                  <a:gd name="T1" fmla="*/ 0 h 2"/>
                  <a:gd name="T2" fmla="*/ 2 w 2"/>
                  <a:gd name="T3" fmla="*/ 2 h 2"/>
                  <a:gd name="T4" fmla="*/ 0 w 2"/>
                  <a:gd name="T5" fmla="*/ 2 h 2"/>
                  <a:gd name="T6" fmla="*/ 1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1" y="0"/>
                    </a:moveTo>
                    <a:cubicBezTo>
                      <a:pt x="2" y="1"/>
                      <a:pt x="2" y="1"/>
                      <a:pt x="2" y="2"/>
                    </a:cubicBezTo>
                    <a:cubicBezTo>
                      <a:pt x="2" y="2"/>
                      <a:pt x="1" y="2"/>
                      <a:pt x="0" y="2"/>
                    </a:cubicBezTo>
                    <a:cubicBezTo>
                      <a:pt x="1" y="1"/>
                      <a:pt x="1" y="1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82" name="Freeform 372"/>
              <p:cNvSpPr/>
              <p:nvPr/>
            </p:nvSpPr>
            <p:spPr bwMode="auto">
              <a:xfrm>
                <a:off x="4212" y="2240"/>
                <a:ext cx="7" cy="0"/>
              </a:xfrm>
              <a:custGeom>
                <a:avLst/>
                <a:gdLst>
                  <a:gd name="T0" fmla="*/ 0 w 3"/>
                  <a:gd name="T1" fmla="*/ 3 w 3"/>
                  <a:gd name="T2" fmla="*/ 0 w 3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3">
                    <a:moveTo>
                      <a:pt x="0" y="0"/>
                    </a:moveTo>
                    <a:cubicBezTo>
                      <a:pt x="1" y="0"/>
                      <a:pt x="2" y="0"/>
                      <a:pt x="3" y="0"/>
                    </a:cubicBezTo>
                    <a:cubicBezTo>
                      <a:pt x="2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83" name="Freeform 373"/>
              <p:cNvSpPr/>
              <p:nvPr/>
            </p:nvSpPr>
            <p:spPr bwMode="auto">
              <a:xfrm>
                <a:off x="4347" y="2240"/>
                <a:ext cx="8" cy="4"/>
              </a:xfrm>
              <a:custGeom>
                <a:avLst/>
                <a:gdLst>
                  <a:gd name="T0" fmla="*/ 1 w 3"/>
                  <a:gd name="T1" fmla="*/ 0 h 2"/>
                  <a:gd name="T2" fmla="*/ 3 w 3"/>
                  <a:gd name="T3" fmla="*/ 2 h 2"/>
                  <a:gd name="T4" fmla="*/ 0 w 3"/>
                  <a:gd name="T5" fmla="*/ 2 h 2"/>
                  <a:gd name="T6" fmla="*/ 1 w 3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2">
                    <a:moveTo>
                      <a:pt x="1" y="0"/>
                    </a:moveTo>
                    <a:cubicBezTo>
                      <a:pt x="2" y="1"/>
                      <a:pt x="2" y="1"/>
                      <a:pt x="3" y="2"/>
                    </a:cubicBezTo>
                    <a:cubicBezTo>
                      <a:pt x="2" y="2"/>
                      <a:pt x="1" y="2"/>
                      <a:pt x="0" y="2"/>
                    </a:cubicBezTo>
                    <a:cubicBezTo>
                      <a:pt x="0" y="1"/>
                      <a:pt x="1" y="1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84" name="Freeform 374"/>
              <p:cNvSpPr/>
              <p:nvPr/>
            </p:nvSpPr>
            <p:spPr bwMode="auto">
              <a:xfrm>
                <a:off x="4383" y="2240"/>
                <a:ext cx="5" cy="2"/>
              </a:xfrm>
              <a:custGeom>
                <a:avLst/>
                <a:gdLst>
                  <a:gd name="T0" fmla="*/ 0 w 2"/>
                  <a:gd name="T1" fmla="*/ 0 h 1"/>
                  <a:gd name="T2" fmla="*/ 2 w 2"/>
                  <a:gd name="T3" fmla="*/ 0 h 1"/>
                  <a:gd name="T4" fmla="*/ 0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cubicBezTo>
                      <a:pt x="1" y="0"/>
                      <a:pt x="2" y="0"/>
                      <a:pt x="2" y="0"/>
                    </a:cubicBezTo>
                    <a:cubicBezTo>
                      <a:pt x="1" y="1"/>
                      <a:pt x="2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85" name="Freeform 375"/>
              <p:cNvSpPr/>
              <p:nvPr/>
            </p:nvSpPr>
            <p:spPr bwMode="auto">
              <a:xfrm>
                <a:off x="3895" y="2242"/>
                <a:ext cx="9" cy="5"/>
              </a:xfrm>
              <a:custGeom>
                <a:avLst/>
                <a:gdLst>
                  <a:gd name="T0" fmla="*/ 0 w 4"/>
                  <a:gd name="T1" fmla="*/ 0 h 2"/>
                  <a:gd name="T2" fmla="*/ 4 w 4"/>
                  <a:gd name="T3" fmla="*/ 0 h 2"/>
                  <a:gd name="T4" fmla="*/ 3 w 4"/>
                  <a:gd name="T5" fmla="*/ 2 h 2"/>
                  <a:gd name="T6" fmla="*/ 0 w 4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2">
                    <a:moveTo>
                      <a:pt x="0" y="0"/>
                    </a:moveTo>
                    <a:cubicBezTo>
                      <a:pt x="1" y="0"/>
                      <a:pt x="3" y="0"/>
                      <a:pt x="4" y="0"/>
                    </a:cubicBezTo>
                    <a:cubicBezTo>
                      <a:pt x="3" y="1"/>
                      <a:pt x="3" y="1"/>
                      <a:pt x="3" y="2"/>
                    </a:cubicBezTo>
                    <a:cubicBezTo>
                      <a:pt x="2" y="1"/>
                      <a:pt x="1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86" name="Freeform 376"/>
              <p:cNvSpPr/>
              <p:nvPr/>
            </p:nvSpPr>
            <p:spPr bwMode="auto">
              <a:xfrm>
                <a:off x="4006" y="2242"/>
                <a:ext cx="24" cy="10"/>
              </a:xfrm>
              <a:custGeom>
                <a:avLst/>
                <a:gdLst>
                  <a:gd name="T0" fmla="*/ 6 w 10"/>
                  <a:gd name="T1" fmla="*/ 0 h 4"/>
                  <a:gd name="T2" fmla="*/ 10 w 10"/>
                  <a:gd name="T3" fmla="*/ 1 h 4"/>
                  <a:gd name="T4" fmla="*/ 10 w 10"/>
                  <a:gd name="T5" fmla="*/ 2 h 4"/>
                  <a:gd name="T6" fmla="*/ 0 w 10"/>
                  <a:gd name="T7" fmla="*/ 1 h 4"/>
                  <a:gd name="T8" fmla="*/ 6 w 10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4">
                    <a:moveTo>
                      <a:pt x="6" y="0"/>
                    </a:moveTo>
                    <a:cubicBezTo>
                      <a:pt x="7" y="0"/>
                      <a:pt x="8" y="1"/>
                      <a:pt x="10" y="1"/>
                    </a:cubicBezTo>
                    <a:cubicBezTo>
                      <a:pt x="10" y="1"/>
                      <a:pt x="10" y="1"/>
                      <a:pt x="10" y="2"/>
                    </a:cubicBezTo>
                    <a:cubicBezTo>
                      <a:pt x="5" y="3"/>
                      <a:pt x="3" y="4"/>
                      <a:pt x="0" y="1"/>
                    </a:cubicBezTo>
                    <a:cubicBezTo>
                      <a:pt x="2" y="1"/>
                      <a:pt x="4" y="0"/>
                      <a:pt x="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87" name="Freeform 377"/>
              <p:cNvSpPr/>
              <p:nvPr/>
            </p:nvSpPr>
            <p:spPr bwMode="auto">
              <a:xfrm>
                <a:off x="4241" y="2242"/>
                <a:ext cx="14" cy="5"/>
              </a:xfrm>
              <a:custGeom>
                <a:avLst/>
                <a:gdLst>
                  <a:gd name="T0" fmla="*/ 0 w 6"/>
                  <a:gd name="T1" fmla="*/ 0 h 2"/>
                  <a:gd name="T2" fmla="*/ 6 w 6"/>
                  <a:gd name="T3" fmla="*/ 1 h 2"/>
                  <a:gd name="T4" fmla="*/ 6 w 6"/>
                  <a:gd name="T5" fmla="*/ 2 h 2"/>
                  <a:gd name="T6" fmla="*/ 0 w 6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2">
                    <a:moveTo>
                      <a:pt x="0" y="0"/>
                    </a:moveTo>
                    <a:cubicBezTo>
                      <a:pt x="2" y="0"/>
                      <a:pt x="4" y="1"/>
                      <a:pt x="6" y="1"/>
                    </a:cubicBezTo>
                    <a:cubicBezTo>
                      <a:pt x="6" y="1"/>
                      <a:pt x="6" y="1"/>
                      <a:pt x="6" y="2"/>
                    </a:cubicBezTo>
                    <a:cubicBezTo>
                      <a:pt x="2" y="1"/>
                      <a:pt x="2" y="2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88" name="Freeform 378"/>
              <p:cNvSpPr/>
              <p:nvPr/>
            </p:nvSpPr>
            <p:spPr bwMode="auto">
              <a:xfrm>
                <a:off x="4509" y="2242"/>
                <a:ext cx="14" cy="2"/>
              </a:xfrm>
              <a:custGeom>
                <a:avLst/>
                <a:gdLst>
                  <a:gd name="T0" fmla="*/ 0 w 6"/>
                  <a:gd name="T1" fmla="*/ 0 h 1"/>
                  <a:gd name="T2" fmla="*/ 6 w 6"/>
                  <a:gd name="T3" fmla="*/ 1 h 1"/>
                  <a:gd name="T4" fmla="*/ 0 w 6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" h="1">
                    <a:moveTo>
                      <a:pt x="0" y="0"/>
                    </a:moveTo>
                    <a:cubicBezTo>
                      <a:pt x="2" y="0"/>
                      <a:pt x="4" y="1"/>
                      <a:pt x="6" y="1"/>
                    </a:cubicBezTo>
                    <a:cubicBezTo>
                      <a:pt x="4" y="1"/>
                      <a:pt x="2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89" name="Freeform 379"/>
              <p:cNvSpPr/>
              <p:nvPr/>
            </p:nvSpPr>
            <p:spPr bwMode="auto">
              <a:xfrm>
                <a:off x="4558" y="2242"/>
                <a:ext cx="5" cy="0"/>
              </a:xfrm>
              <a:custGeom>
                <a:avLst/>
                <a:gdLst>
                  <a:gd name="T0" fmla="*/ 0 w 2"/>
                  <a:gd name="T1" fmla="*/ 2 w 2"/>
                  <a:gd name="T2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cubicBezTo>
                      <a:pt x="1" y="0"/>
                      <a:pt x="2" y="0"/>
                      <a:pt x="2" y="0"/>
                    </a:cubicBezTo>
                    <a:cubicBezTo>
                      <a:pt x="2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90" name="Freeform 380"/>
              <p:cNvSpPr/>
              <p:nvPr/>
            </p:nvSpPr>
            <p:spPr bwMode="auto">
              <a:xfrm>
                <a:off x="4577" y="2242"/>
                <a:ext cx="15" cy="2"/>
              </a:xfrm>
              <a:custGeom>
                <a:avLst/>
                <a:gdLst>
                  <a:gd name="T0" fmla="*/ 0 w 6"/>
                  <a:gd name="T1" fmla="*/ 0 h 1"/>
                  <a:gd name="T2" fmla="*/ 6 w 6"/>
                  <a:gd name="T3" fmla="*/ 1 h 1"/>
                  <a:gd name="T4" fmla="*/ 0 w 6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" h="1">
                    <a:moveTo>
                      <a:pt x="0" y="0"/>
                    </a:moveTo>
                    <a:cubicBezTo>
                      <a:pt x="2" y="0"/>
                      <a:pt x="4" y="1"/>
                      <a:pt x="6" y="1"/>
                    </a:cubicBezTo>
                    <a:cubicBezTo>
                      <a:pt x="4" y="1"/>
                      <a:pt x="2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91" name="Freeform 381"/>
              <p:cNvSpPr/>
              <p:nvPr/>
            </p:nvSpPr>
            <p:spPr bwMode="auto">
              <a:xfrm>
                <a:off x="4611" y="2242"/>
                <a:ext cx="4" cy="5"/>
              </a:xfrm>
              <a:custGeom>
                <a:avLst/>
                <a:gdLst>
                  <a:gd name="T0" fmla="*/ 0 w 2"/>
                  <a:gd name="T1" fmla="*/ 0 h 2"/>
                  <a:gd name="T2" fmla="*/ 2 w 2"/>
                  <a:gd name="T3" fmla="*/ 2 h 2"/>
                  <a:gd name="T4" fmla="*/ 0 w 2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2" y="1"/>
                      <a:pt x="1" y="0"/>
                      <a:pt x="2" y="2"/>
                    </a:cubicBezTo>
                    <a:cubicBezTo>
                      <a:pt x="2" y="1"/>
                      <a:pt x="1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92" name="Freeform 382"/>
              <p:cNvSpPr/>
              <p:nvPr/>
            </p:nvSpPr>
            <p:spPr bwMode="auto">
              <a:xfrm>
                <a:off x="4665" y="2242"/>
                <a:ext cx="3" cy="5"/>
              </a:xfrm>
              <a:custGeom>
                <a:avLst/>
                <a:gdLst>
                  <a:gd name="T0" fmla="*/ 0 w 1"/>
                  <a:gd name="T1" fmla="*/ 0 h 2"/>
                  <a:gd name="T2" fmla="*/ 1 w 1"/>
                  <a:gd name="T3" fmla="*/ 2 h 2"/>
                  <a:gd name="T4" fmla="*/ 0 w 1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cubicBezTo>
                      <a:pt x="1" y="1"/>
                      <a:pt x="1" y="1"/>
                      <a:pt x="1" y="2"/>
                    </a:cubicBezTo>
                    <a:cubicBezTo>
                      <a:pt x="1" y="1"/>
                      <a:pt x="1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93" name="Freeform 383"/>
              <p:cNvSpPr/>
              <p:nvPr/>
            </p:nvSpPr>
            <p:spPr bwMode="auto">
              <a:xfrm>
                <a:off x="4838" y="2242"/>
                <a:ext cx="5" cy="7"/>
              </a:xfrm>
              <a:custGeom>
                <a:avLst/>
                <a:gdLst>
                  <a:gd name="T0" fmla="*/ 0 w 2"/>
                  <a:gd name="T1" fmla="*/ 0 h 3"/>
                  <a:gd name="T2" fmla="*/ 2 w 2"/>
                  <a:gd name="T3" fmla="*/ 2 h 3"/>
                  <a:gd name="T4" fmla="*/ 1 w 2"/>
                  <a:gd name="T5" fmla="*/ 3 h 3"/>
                  <a:gd name="T6" fmla="*/ 0 w 2"/>
                  <a:gd name="T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3">
                    <a:moveTo>
                      <a:pt x="0" y="0"/>
                    </a:moveTo>
                    <a:cubicBezTo>
                      <a:pt x="1" y="1"/>
                      <a:pt x="2" y="1"/>
                      <a:pt x="2" y="2"/>
                    </a:cubicBezTo>
                    <a:cubicBezTo>
                      <a:pt x="2" y="2"/>
                      <a:pt x="2" y="2"/>
                      <a:pt x="1" y="3"/>
                    </a:cubicBezTo>
                    <a:cubicBezTo>
                      <a:pt x="1" y="2"/>
                      <a:pt x="1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94" name="Freeform 384"/>
              <p:cNvSpPr/>
              <p:nvPr/>
            </p:nvSpPr>
            <p:spPr bwMode="auto">
              <a:xfrm>
                <a:off x="3679" y="2244"/>
                <a:ext cx="2" cy="5"/>
              </a:xfrm>
              <a:custGeom>
                <a:avLst/>
                <a:gdLst>
                  <a:gd name="T0" fmla="*/ 0 w 1"/>
                  <a:gd name="T1" fmla="*/ 0 h 2"/>
                  <a:gd name="T2" fmla="*/ 0 w 1"/>
                  <a:gd name="T3" fmla="*/ 2 h 2"/>
                  <a:gd name="T4" fmla="*/ 0 w 1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cubicBezTo>
                      <a:pt x="0" y="0"/>
                      <a:pt x="0" y="1"/>
                      <a:pt x="0" y="2"/>
                    </a:cubicBezTo>
                    <a:cubicBezTo>
                      <a:pt x="1" y="0"/>
                      <a:pt x="1" y="2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95" name="Freeform 385"/>
              <p:cNvSpPr/>
              <p:nvPr/>
            </p:nvSpPr>
            <p:spPr bwMode="auto">
              <a:xfrm>
                <a:off x="3698" y="2244"/>
                <a:ext cx="7" cy="5"/>
              </a:xfrm>
              <a:custGeom>
                <a:avLst/>
                <a:gdLst>
                  <a:gd name="T0" fmla="*/ 1 w 3"/>
                  <a:gd name="T1" fmla="*/ 0 h 2"/>
                  <a:gd name="T2" fmla="*/ 0 w 3"/>
                  <a:gd name="T3" fmla="*/ 2 h 2"/>
                  <a:gd name="T4" fmla="*/ 3 w 3"/>
                  <a:gd name="T5" fmla="*/ 0 h 2"/>
                  <a:gd name="T6" fmla="*/ 1 w 3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2">
                    <a:moveTo>
                      <a:pt x="1" y="0"/>
                    </a:moveTo>
                    <a:cubicBezTo>
                      <a:pt x="1" y="0"/>
                      <a:pt x="1" y="1"/>
                      <a:pt x="0" y="2"/>
                    </a:cubicBezTo>
                    <a:cubicBezTo>
                      <a:pt x="1" y="1"/>
                      <a:pt x="2" y="0"/>
                      <a:pt x="3" y="0"/>
                    </a:cubicBezTo>
                    <a:cubicBezTo>
                      <a:pt x="3" y="0"/>
                      <a:pt x="2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96" name="Freeform 386"/>
              <p:cNvSpPr/>
              <p:nvPr/>
            </p:nvSpPr>
            <p:spPr bwMode="auto">
              <a:xfrm>
                <a:off x="3866" y="2244"/>
                <a:ext cx="12" cy="5"/>
              </a:xfrm>
              <a:custGeom>
                <a:avLst/>
                <a:gdLst>
                  <a:gd name="T0" fmla="*/ 0 w 5"/>
                  <a:gd name="T1" fmla="*/ 0 h 2"/>
                  <a:gd name="T2" fmla="*/ 5 w 5"/>
                  <a:gd name="T3" fmla="*/ 0 h 2"/>
                  <a:gd name="T4" fmla="*/ 3 w 5"/>
                  <a:gd name="T5" fmla="*/ 2 h 2"/>
                  <a:gd name="T6" fmla="*/ 0 w 5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2">
                    <a:moveTo>
                      <a:pt x="0" y="0"/>
                    </a:moveTo>
                    <a:cubicBezTo>
                      <a:pt x="2" y="0"/>
                      <a:pt x="4" y="0"/>
                      <a:pt x="5" y="0"/>
                    </a:cubicBezTo>
                    <a:cubicBezTo>
                      <a:pt x="5" y="0"/>
                      <a:pt x="4" y="1"/>
                      <a:pt x="3" y="2"/>
                    </a:cubicBezTo>
                    <a:cubicBezTo>
                      <a:pt x="2" y="1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97" name="Freeform 387"/>
              <p:cNvSpPr/>
              <p:nvPr/>
            </p:nvSpPr>
            <p:spPr bwMode="auto">
              <a:xfrm>
                <a:off x="3992" y="2244"/>
                <a:ext cx="5" cy="3"/>
              </a:xfrm>
              <a:custGeom>
                <a:avLst/>
                <a:gdLst>
                  <a:gd name="T0" fmla="*/ 0 w 2"/>
                  <a:gd name="T1" fmla="*/ 0 h 1"/>
                  <a:gd name="T2" fmla="*/ 2 w 2"/>
                  <a:gd name="T3" fmla="*/ 0 h 1"/>
                  <a:gd name="T4" fmla="*/ 0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cubicBezTo>
                      <a:pt x="1" y="0"/>
                      <a:pt x="2" y="0"/>
                      <a:pt x="2" y="0"/>
                    </a:cubicBezTo>
                    <a:cubicBezTo>
                      <a:pt x="0" y="1"/>
                      <a:pt x="2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98" name="Freeform 388"/>
              <p:cNvSpPr/>
              <p:nvPr/>
            </p:nvSpPr>
            <p:spPr bwMode="auto">
              <a:xfrm>
                <a:off x="4222" y="2244"/>
                <a:ext cx="14" cy="8"/>
              </a:xfrm>
              <a:custGeom>
                <a:avLst/>
                <a:gdLst>
                  <a:gd name="T0" fmla="*/ 2 w 6"/>
                  <a:gd name="T1" fmla="*/ 0 h 3"/>
                  <a:gd name="T2" fmla="*/ 6 w 6"/>
                  <a:gd name="T3" fmla="*/ 0 h 3"/>
                  <a:gd name="T4" fmla="*/ 5 w 6"/>
                  <a:gd name="T5" fmla="*/ 2 h 3"/>
                  <a:gd name="T6" fmla="*/ 2 w 6"/>
                  <a:gd name="T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3">
                    <a:moveTo>
                      <a:pt x="2" y="0"/>
                    </a:moveTo>
                    <a:cubicBezTo>
                      <a:pt x="3" y="0"/>
                      <a:pt x="5" y="0"/>
                      <a:pt x="6" y="0"/>
                    </a:cubicBezTo>
                    <a:cubicBezTo>
                      <a:pt x="6" y="0"/>
                      <a:pt x="5" y="1"/>
                      <a:pt x="5" y="2"/>
                    </a:cubicBezTo>
                    <a:cubicBezTo>
                      <a:pt x="2" y="1"/>
                      <a:pt x="0" y="3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99" name="Freeform 389"/>
              <p:cNvSpPr/>
              <p:nvPr/>
            </p:nvSpPr>
            <p:spPr bwMode="auto">
              <a:xfrm>
                <a:off x="3672" y="2247"/>
                <a:ext cx="0" cy="5"/>
              </a:xfrm>
              <a:custGeom>
                <a:avLst/>
                <a:gdLst>
                  <a:gd name="T0" fmla="*/ 0 h 2"/>
                  <a:gd name="T1" fmla="*/ 2 h 2"/>
                  <a:gd name="T2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cubicBezTo>
                      <a:pt x="0" y="0"/>
                      <a:pt x="0" y="1"/>
                      <a:pt x="0" y="2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00" name="Freeform 390"/>
              <p:cNvSpPr/>
              <p:nvPr/>
            </p:nvSpPr>
            <p:spPr bwMode="auto">
              <a:xfrm>
                <a:off x="3717" y="2247"/>
                <a:ext cx="12" cy="7"/>
              </a:xfrm>
              <a:custGeom>
                <a:avLst/>
                <a:gdLst>
                  <a:gd name="T0" fmla="*/ 3 w 5"/>
                  <a:gd name="T1" fmla="*/ 0 h 3"/>
                  <a:gd name="T2" fmla="*/ 5 w 5"/>
                  <a:gd name="T3" fmla="*/ 2 h 3"/>
                  <a:gd name="T4" fmla="*/ 3 w 5"/>
                  <a:gd name="T5" fmla="*/ 3 h 3"/>
                  <a:gd name="T6" fmla="*/ 0 w 5"/>
                  <a:gd name="T7" fmla="*/ 1 h 3"/>
                  <a:gd name="T8" fmla="*/ 3 w 5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3">
                    <a:moveTo>
                      <a:pt x="3" y="0"/>
                    </a:moveTo>
                    <a:cubicBezTo>
                      <a:pt x="4" y="0"/>
                      <a:pt x="4" y="1"/>
                      <a:pt x="5" y="2"/>
                    </a:cubicBezTo>
                    <a:cubicBezTo>
                      <a:pt x="4" y="2"/>
                      <a:pt x="4" y="2"/>
                      <a:pt x="3" y="3"/>
                    </a:cubicBezTo>
                    <a:cubicBezTo>
                      <a:pt x="2" y="2"/>
                      <a:pt x="1" y="1"/>
                      <a:pt x="0" y="1"/>
                    </a:cubicBezTo>
                    <a:cubicBezTo>
                      <a:pt x="1" y="0"/>
                      <a:pt x="2" y="0"/>
                      <a:pt x="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01" name="Freeform 391"/>
              <p:cNvSpPr/>
              <p:nvPr/>
            </p:nvSpPr>
            <p:spPr bwMode="auto">
              <a:xfrm>
                <a:off x="4357" y="2247"/>
                <a:ext cx="5" cy="5"/>
              </a:xfrm>
              <a:custGeom>
                <a:avLst/>
                <a:gdLst>
                  <a:gd name="T0" fmla="*/ 0 w 2"/>
                  <a:gd name="T1" fmla="*/ 0 h 2"/>
                  <a:gd name="T2" fmla="*/ 2 w 2"/>
                  <a:gd name="T3" fmla="*/ 2 h 2"/>
                  <a:gd name="T4" fmla="*/ 0 w 2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2" y="1"/>
                      <a:pt x="0" y="0"/>
                      <a:pt x="2" y="2"/>
                    </a:cubicBezTo>
                    <a:cubicBezTo>
                      <a:pt x="1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02" name="Freeform 392"/>
              <p:cNvSpPr/>
              <p:nvPr/>
            </p:nvSpPr>
            <p:spPr bwMode="auto">
              <a:xfrm>
                <a:off x="4672" y="2247"/>
                <a:ext cx="24" cy="5"/>
              </a:xfrm>
              <a:custGeom>
                <a:avLst/>
                <a:gdLst>
                  <a:gd name="T0" fmla="*/ 1 w 10"/>
                  <a:gd name="T1" fmla="*/ 0 h 2"/>
                  <a:gd name="T2" fmla="*/ 10 w 10"/>
                  <a:gd name="T3" fmla="*/ 0 h 2"/>
                  <a:gd name="T4" fmla="*/ 10 w 10"/>
                  <a:gd name="T5" fmla="*/ 2 h 2"/>
                  <a:gd name="T6" fmla="*/ 0 w 10"/>
                  <a:gd name="T7" fmla="*/ 2 h 2"/>
                  <a:gd name="T8" fmla="*/ 1 w 10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2">
                    <a:moveTo>
                      <a:pt x="1" y="0"/>
                    </a:moveTo>
                    <a:cubicBezTo>
                      <a:pt x="4" y="0"/>
                      <a:pt x="7" y="0"/>
                      <a:pt x="10" y="0"/>
                    </a:cubicBezTo>
                    <a:cubicBezTo>
                      <a:pt x="10" y="0"/>
                      <a:pt x="10" y="1"/>
                      <a:pt x="10" y="2"/>
                    </a:cubicBezTo>
                    <a:cubicBezTo>
                      <a:pt x="7" y="2"/>
                      <a:pt x="3" y="2"/>
                      <a:pt x="0" y="2"/>
                    </a:cubicBezTo>
                    <a:cubicBezTo>
                      <a:pt x="1" y="1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03" name="Freeform 393"/>
              <p:cNvSpPr/>
              <p:nvPr/>
            </p:nvSpPr>
            <p:spPr bwMode="auto">
              <a:xfrm>
                <a:off x="4717" y="2247"/>
                <a:ext cx="10" cy="5"/>
              </a:xfrm>
              <a:custGeom>
                <a:avLst/>
                <a:gdLst>
                  <a:gd name="T0" fmla="*/ 1 w 4"/>
                  <a:gd name="T1" fmla="*/ 0 h 2"/>
                  <a:gd name="T2" fmla="*/ 4 w 4"/>
                  <a:gd name="T3" fmla="*/ 0 h 2"/>
                  <a:gd name="T4" fmla="*/ 4 w 4"/>
                  <a:gd name="T5" fmla="*/ 1 h 2"/>
                  <a:gd name="T6" fmla="*/ 0 w 4"/>
                  <a:gd name="T7" fmla="*/ 2 h 2"/>
                  <a:gd name="T8" fmla="*/ 1 w 4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2">
                    <a:moveTo>
                      <a:pt x="1" y="0"/>
                    </a:moveTo>
                    <a:cubicBezTo>
                      <a:pt x="2" y="0"/>
                      <a:pt x="3" y="0"/>
                      <a:pt x="4" y="0"/>
                    </a:cubicBezTo>
                    <a:cubicBezTo>
                      <a:pt x="4" y="0"/>
                      <a:pt x="4" y="0"/>
                      <a:pt x="4" y="1"/>
                    </a:cubicBezTo>
                    <a:cubicBezTo>
                      <a:pt x="3" y="1"/>
                      <a:pt x="2" y="1"/>
                      <a:pt x="0" y="2"/>
                    </a:cubicBezTo>
                    <a:cubicBezTo>
                      <a:pt x="1" y="1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04" name="Freeform 394"/>
              <p:cNvSpPr/>
              <p:nvPr/>
            </p:nvSpPr>
            <p:spPr bwMode="auto">
              <a:xfrm>
                <a:off x="4774" y="2247"/>
                <a:ext cx="19" cy="5"/>
              </a:xfrm>
              <a:custGeom>
                <a:avLst/>
                <a:gdLst>
                  <a:gd name="T0" fmla="*/ 0 w 8"/>
                  <a:gd name="T1" fmla="*/ 0 h 2"/>
                  <a:gd name="T2" fmla="*/ 8 w 8"/>
                  <a:gd name="T3" fmla="*/ 2 h 2"/>
                  <a:gd name="T4" fmla="*/ 3 w 8"/>
                  <a:gd name="T5" fmla="*/ 2 h 2"/>
                  <a:gd name="T6" fmla="*/ 0 w 8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" h="2">
                    <a:moveTo>
                      <a:pt x="0" y="0"/>
                    </a:moveTo>
                    <a:cubicBezTo>
                      <a:pt x="5" y="0"/>
                      <a:pt x="6" y="0"/>
                      <a:pt x="8" y="2"/>
                    </a:cubicBezTo>
                    <a:cubicBezTo>
                      <a:pt x="7" y="2"/>
                      <a:pt x="5" y="2"/>
                      <a:pt x="3" y="2"/>
                    </a:cubicBezTo>
                    <a:cubicBezTo>
                      <a:pt x="2" y="1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05" name="Freeform 395"/>
              <p:cNvSpPr/>
              <p:nvPr/>
            </p:nvSpPr>
            <p:spPr bwMode="auto">
              <a:xfrm>
                <a:off x="2913" y="2249"/>
                <a:ext cx="7" cy="7"/>
              </a:xfrm>
              <a:custGeom>
                <a:avLst/>
                <a:gdLst>
                  <a:gd name="T0" fmla="*/ 1 w 3"/>
                  <a:gd name="T1" fmla="*/ 0 h 3"/>
                  <a:gd name="T2" fmla="*/ 0 w 3"/>
                  <a:gd name="T3" fmla="*/ 3 h 3"/>
                  <a:gd name="T4" fmla="*/ 2 w 3"/>
                  <a:gd name="T5" fmla="*/ 0 h 3"/>
                  <a:gd name="T6" fmla="*/ 1 w 3"/>
                  <a:gd name="T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3">
                    <a:moveTo>
                      <a:pt x="1" y="0"/>
                    </a:moveTo>
                    <a:cubicBezTo>
                      <a:pt x="1" y="1"/>
                      <a:pt x="1" y="2"/>
                      <a:pt x="0" y="3"/>
                    </a:cubicBezTo>
                    <a:cubicBezTo>
                      <a:pt x="3" y="1"/>
                      <a:pt x="1" y="2"/>
                      <a:pt x="2" y="0"/>
                    </a:cubicBezTo>
                    <a:cubicBezTo>
                      <a:pt x="2" y="0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06" name="Freeform 396"/>
              <p:cNvSpPr/>
              <p:nvPr/>
            </p:nvSpPr>
            <p:spPr bwMode="auto">
              <a:xfrm>
                <a:off x="3036" y="2249"/>
                <a:ext cx="7" cy="5"/>
              </a:xfrm>
              <a:custGeom>
                <a:avLst/>
                <a:gdLst>
                  <a:gd name="T0" fmla="*/ 0 w 3"/>
                  <a:gd name="T1" fmla="*/ 0 h 2"/>
                  <a:gd name="T2" fmla="*/ 3 w 3"/>
                  <a:gd name="T3" fmla="*/ 2 h 2"/>
                  <a:gd name="T4" fmla="*/ 0 w 3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2">
                    <a:moveTo>
                      <a:pt x="0" y="0"/>
                    </a:moveTo>
                    <a:cubicBezTo>
                      <a:pt x="2" y="2"/>
                      <a:pt x="0" y="0"/>
                      <a:pt x="3" y="2"/>
                    </a:cubicBezTo>
                    <a:cubicBezTo>
                      <a:pt x="2" y="1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07" name="Freeform 397"/>
              <p:cNvSpPr/>
              <p:nvPr/>
            </p:nvSpPr>
            <p:spPr bwMode="auto">
              <a:xfrm>
                <a:off x="3729" y="2249"/>
                <a:ext cx="9" cy="7"/>
              </a:xfrm>
              <a:custGeom>
                <a:avLst/>
                <a:gdLst>
                  <a:gd name="T0" fmla="*/ 2 w 4"/>
                  <a:gd name="T1" fmla="*/ 0 h 3"/>
                  <a:gd name="T2" fmla="*/ 4 w 4"/>
                  <a:gd name="T3" fmla="*/ 2 h 3"/>
                  <a:gd name="T4" fmla="*/ 3 w 4"/>
                  <a:gd name="T5" fmla="*/ 3 h 3"/>
                  <a:gd name="T6" fmla="*/ 0 w 4"/>
                  <a:gd name="T7" fmla="*/ 2 h 3"/>
                  <a:gd name="T8" fmla="*/ 2 w 4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3">
                    <a:moveTo>
                      <a:pt x="2" y="0"/>
                    </a:moveTo>
                    <a:cubicBezTo>
                      <a:pt x="2" y="0"/>
                      <a:pt x="3" y="1"/>
                      <a:pt x="4" y="2"/>
                    </a:cubicBezTo>
                    <a:cubicBezTo>
                      <a:pt x="3" y="2"/>
                      <a:pt x="3" y="2"/>
                      <a:pt x="3" y="3"/>
                    </a:cubicBezTo>
                    <a:cubicBezTo>
                      <a:pt x="2" y="2"/>
                      <a:pt x="1" y="2"/>
                      <a:pt x="0" y="2"/>
                    </a:cubicBezTo>
                    <a:cubicBezTo>
                      <a:pt x="1" y="1"/>
                      <a:pt x="1" y="0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08" name="Freeform 398"/>
              <p:cNvSpPr/>
              <p:nvPr/>
            </p:nvSpPr>
            <p:spPr bwMode="auto">
              <a:xfrm>
                <a:off x="4321" y="2249"/>
                <a:ext cx="5" cy="0"/>
              </a:xfrm>
              <a:custGeom>
                <a:avLst/>
                <a:gdLst>
                  <a:gd name="T0" fmla="*/ 0 w 2"/>
                  <a:gd name="T1" fmla="*/ 2 w 2"/>
                  <a:gd name="T2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cubicBezTo>
                      <a:pt x="1" y="0"/>
                      <a:pt x="2" y="0"/>
                      <a:pt x="2" y="0"/>
                    </a:cubicBezTo>
                    <a:cubicBezTo>
                      <a:pt x="2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09" name="Freeform 399"/>
              <p:cNvSpPr/>
              <p:nvPr/>
            </p:nvSpPr>
            <p:spPr bwMode="auto">
              <a:xfrm>
                <a:off x="3051" y="2252"/>
                <a:ext cx="4" cy="2"/>
              </a:xfrm>
              <a:custGeom>
                <a:avLst/>
                <a:gdLst>
                  <a:gd name="T0" fmla="*/ 0 w 2"/>
                  <a:gd name="T1" fmla="*/ 0 h 1"/>
                  <a:gd name="T2" fmla="*/ 2 w 2"/>
                  <a:gd name="T3" fmla="*/ 1 h 1"/>
                  <a:gd name="T4" fmla="*/ 0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cubicBezTo>
                      <a:pt x="0" y="0"/>
                      <a:pt x="1" y="0"/>
                      <a:pt x="2" y="1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10" name="Freeform 400"/>
              <p:cNvSpPr/>
              <p:nvPr/>
            </p:nvSpPr>
            <p:spPr bwMode="auto">
              <a:xfrm>
                <a:off x="4585" y="2252"/>
                <a:ext cx="7" cy="0"/>
              </a:xfrm>
              <a:custGeom>
                <a:avLst/>
                <a:gdLst>
                  <a:gd name="T0" fmla="*/ 0 w 3"/>
                  <a:gd name="T1" fmla="*/ 3 w 3"/>
                  <a:gd name="T2" fmla="*/ 0 w 3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3">
                    <a:moveTo>
                      <a:pt x="0" y="0"/>
                    </a:moveTo>
                    <a:cubicBezTo>
                      <a:pt x="1" y="0"/>
                      <a:pt x="2" y="0"/>
                      <a:pt x="3" y="0"/>
                    </a:cubicBezTo>
                    <a:cubicBezTo>
                      <a:pt x="2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11" name="Freeform 401"/>
              <p:cNvSpPr/>
              <p:nvPr/>
            </p:nvSpPr>
            <p:spPr bwMode="auto">
              <a:xfrm>
                <a:off x="4826" y="2252"/>
                <a:ext cx="24" cy="7"/>
              </a:xfrm>
              <a:custGeom>
                <a:avLst/>
                <a:gdLst>
                  <a:gd name="T0" fmla="*/ 2 w 10"/>
                  <a:gd name="T1" fmla="*/ 0 h 3"/>
                  <a:gd name="T2" fmla="*/ 10 w 10"/>
                  <a:gd name="T3" fmla="*/ 1 h 3"/>
                  <a:gd name="T4" fmla="*/ 10 w 10"/>
                  <a:gd name="T5" fmla="*/ 2 h 3"/>
                  <a:gd name="T6" fmla="*/ 2 w 10"/>
                  <a:gd name="T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" h="3">
                    <a:moveTo>
                      <a:pt x="2" y="0"/>
                    </a:moveTo>
                    <a:cubicBezTo>
                      <a:pt x="5" y="0"/>
                      <a:pt x="8" y="0"/>
                      <a:pt x="10" y="1"/>
                    </a:cubicBezTo>
                    <a:cubicBezTo>
                      <a:pt x="10" y="1"/>
                      <a:pt x="10" y="1"/>
                      <a:pt x="10" y="2"/>
                    </a:cubicBezTo>
                    <a:cubicBezTo>
                      <a:pt x="7" y="2"/>
                      <a:pt x="0" y="3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12" name="Freeform 402"/>
              <p:cNvSpPr/>
              <p:nvPr/>
            </p:nvSpPr>
            <p:spPr bwMode="auto">
              <a:xfrm>
                <a:off x="4649" y="2254"/>
                <a:ext cx="19" cy="5"/>
              </a:xfrm>
              <a:custGeom>
                <a:avLst/>
                <a:gdLst>
                  <a:gd name="T0" fmla="*/ 0 w 8"/>
                  <a:gd name="T1" fmla="*/ 0 h 2"/>
                  <a:gd name="T2" fmla="*/ 8 w 8"/>
                  <a:gd name="T3" fmla="*/ 0 h 2"/>
                  <a:gd name="T4" fmla="*/ 0 w 8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" h="2">
                    <a:moveTo>
                      <a:pt x="0" y="0"/>
                    </a:moveTo>
                    <a:cubicBezTo>
                      <a:pt x="3" y="0"/>
                      <a:pt x="5" y="0"/>
                      <a:pt x="8" y="0"/>
                    </a:cubicBezTo>
                    <a:cubicBezTo>
                      <a:pt x="6" y="2"/>
                      <a:pt x="3" y="2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13" name="Freeform 403"/>
              <p:cNvSpPr/>
              <p:nvPr/>
            </p:nvSpPr>
            <p:spPr bwMode="auto">
              <a:xfrm>
                <a:off x="4717" y="2254"/>
                <a:ext cx="3" cy="5"/>
              </a:xfrm>
              <a:custGeom>
                <a:avLst/>
                <a:gdLst>
                  <a:gd name="T0" fmla="*/ 0 w 1"/>
                  <a:gd name="T1" fmla="*/ 0 h 2"/>
                  <a:gd name="T2" fmla="*/ 1 w 1"/>
                  <a:gd name="T3" fmla="*/ 0 h 2"/>
                  <a:gd name="T4" fmla="*/ 0 w 1"/>
                  <a:gd name="T5" fmla="*/ 2 h 2"/>
                  <a:gd name="T6" fmla="*/ 0 w 1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0" y="2"/>
                      <a:pt x="1" y="0"/>
                      <a:pt x="0" y="2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14" name="Freeform 404"/>
              <p:cNvSpPr/>
              <p:nvPr/>
            </p:nvSpPr>
            <p:spPr bwMode="auto">
              <a:xfrm>
                <a:off x="4772" y="2254"/>
                <a:ext cx="2" cy="0"/>
              </a:xfrm>
              <a:custGeom>
                <a:avLst/>
                <a:gdLst>
                  <a:gd name="T0" fmla="*/ 0 w 1"/>
                  <a:gd name="T1" fmla="*/ 1 w 1"/>
                  <a:gd name="T2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15" name="Freeform 405"/>
              <p:cNvSpPr/>
              <p:nvPr/>
            </p:nvSpPr>
            <p:spPr bwMode="auto">
              <a:xfrm>
                <a:off x="2849" y="2256"/>
                <a:ext cx="17" cy="65"/>
              </a:xfrm>
              <a:custGeom>
                <a:avLst/>
                <a:gdLst>
                  <a:gd name="T0" fmla="*/ 0 w 7"/>
                  <a:gd name="T1" fmla="*/ 0 h 27"/>
                  <a:gd name="T2" fmla="*/ 3 w 7"/>
                  <a:gd name="T3" fmla="*/ 0 h 27"/>
                  <a:gd name="T4" fmla="*/ 7 w 7"/>
                  <a:gd name="T5" fmla="*/ 27 h 27"/>
                  <a:gd name="T6" fmla="*/ 2 w 7"/>
                  <a:gd name="T7" fmla="*/ 26 h 27"/>
                  <a:gd name="T8" fmla="*/ 0 w 7"/>
                  <a:gd name="T9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27">
                    <a:moveTo>
                      <a:pt x="0" y="0"/>
                    </a:moveTo>
                    <a:cubicBezTo>
                      <a:pt x="1" y="0"/>
                      <a:pt x="2" y="0"/>
                      <a:pt x="3" y="0"/>
                    </a:cubicBezTo>
                    <a:cubicBezTo>
                      <a:pt x="4" y="9"/>
                      <a:pt x="6" y="18"/>
                      <a:pt x="7" y="27"/>
                    </a:cubicBezTo>
                    <a:cubicBezTo>
                      <a:pt x="5" y="26"/>
                      <a:pt x="4" y="26"/>
                      <a:pt x="2" y="26"/>
                    </a:cubicBezTo>
                    <a:cubicBezTo>
                      <a:pt x="3" y="22"/>
                      <a:pt x="0" y="12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36" name="Freeform 407"/>
            <p:cNvSpPr/>
            <p:nvPr/>
          </p:nvSpPr>
          <p:spPr bwMode="auto">
            <a:xfrm>
              <a:off x="3835" y="2256"/>
              <a:ext cx="10" cy="3"/>
            </a:xfrm>
            <a:custGeom>
              <a:avLst/>
              <a:gdLst>
                <a:gd name="T0" fmla="*/ 0 w 4"/>
                <a:gd name="T1" fmla="*/ 0 h 1"/>
                <a:gd name="T2" fmla="*/ 4 w 4"/>
                <a:gd name="T3" fmla="*/ 0 h 1"/>
                <a:gd name="T4" fmla="*/ 4 w 4"/>
                <a:gd name="T5" fmla="*/ 1 h 1"/>
                <a:gd name="T6" fmla="*/ 0 w 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">
                  <a:moveTo>
                    <a:pt x="0" y="0"/>
                  </a:moveTo>
                  <a:cubicBezTo>
                    <a:pt x="1" y="0"/>
                    <a:pt x="3" y="0"/>
                    <a:pt x="4" y="0"/>
                  </a:cubicBezTo>
                  <a:cubicBezTo>
                    <a:pt x="4" y="0"/>
                    <a:pt x="4" y="0"/>
                    <a:pt x="4" y="1"/>
                  </a:cubicBezTo>
                  <a:cubicBezTo>
                    <a:pt x="3" y="0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7" name="Freeform 408"/>
            <p:cNvSpPr/>
            <p:nvPr/>
          </p:nvSpPr>
          <p:spPr bwMode="auto">
            <a:xfrm>
              <a:off x="3961" y="2256"/>
              <a:ext cx="14" cy="5"/>
            </a:xfrm>
            <a:custGeom>
              <a:avLst/>
              <a:gdLst>
                <a:gd name="T0" fmla="*/ 2 w 6"/>
                <a:gd name="T1" fmla="*/ 0 h 2"/>
                <a:gd name="T2" fmla="*/ 6 w 6"/>
                <a:gd name="T3" fmla="*/ 0 h 2"/>
                <a:gd name="T4" fmla="*/ 6 w 6"/>
                <a:gd name="T5" fmla="*/ 2 h 2"/>
                <a:gd name="T6" fmla="*/ 2 w 6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2">
                  <a:moveTo>
                    <a:pt x="2" y="0"/>
                  </a:moveTo>
                  <a:cubicBezTo>
                    <a:pt x="3" y="0"/>
                    <a:pt x="4" y="0"/>
                    <a:pt x="6" y="0"/>
                  </a:cubicBezTo>
                  <a:cubicBezTo>
                    <a:pt x="6" y="0"/>
                    <a:pt x="6" y="1"/>
                    <a:pt x="6" y="2"/>
                  </a:cubicBezTo>
                  <a:cubicBezTo>
                    <a:pt x="3" y="1"/>
                    <a:pt x="0" y="2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8" name="Freeform 409"/>
            <p:cNvSpPr/>
            <p:nvPr/>
          </p:nvSpPr>
          <p:spPr bwMode="auto">
            <a:xfrm>
              <a:off x="4381" y="2256"/>
              <a:ext cx="4" cy="5"/>
            </a:xfrm>
            <a:custGeom>
              <a:avLst/>
              <a:gdLst>
                <a:gd name="T0" fmla="*/ 0 w 2"/>
                <a:gd name="T1" fmla="*/ 0 h 2"/>
                <a:gd name="T2" fmla="*/ 2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2" y="1"/>
                    <a:pt x="2" y="2"/>
                  </a:cubicBezTo>
                  <a:cubicBezTo>
                    <a:pt x="0" y="0"/>
                    <a:pt x="2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9" name="Freeform 410"/>
            <p:cNvSpPr/>
            <p:nvPr/>
          </p:nvSpPr>
          <p:spPr bwMode="auto">
            <a:xfrm>
              <a:off x="4395" y="2256"/>
              <a:ext cx="21" cy="5"/>
            </a:xfrm>
            <a:custGeom>
              <a:avLst/>
              <a:gdLst>
                <a:gd name="T0" fmla="*/ 0 w 9"/>
                <a:gd name="T1" fmla="*/ 0 h 2"/>
                <a:gd name="T2" fmla="*/ 9 w 9"/>
                <a:gd name="T3" fmla="*/ 1 h 2"/>
                <a:gd name="T4" fmla="*/ 9 w 9"/>
                <a:gd name="T5" fmla="*/ 2 h 2"/>
                <a:gd name="T6" fmla="*/ 0 w 9"/>
                <a:gd name="T7" fmla="*/ 2 h 2"/>
                <a:gd name="T8" fmla="*/ 0 w 9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2">
                  <a:moveTo>
                    <a:pt x="0" y="0"/>
                  </a:moveTo>
                  <a:cubicBezTo>
                    <a:pt x="3" y="0"/>
                    <a:pt x="6" y="0"/>
                    <a:pt x="9" y="1"/>
                  </a:cubicBezTo>
                  <a:cubicBezTo>
                    <a:pt x="9" y="1"/>
                    <a:pt x="9" y="1"/>
                    <a:pt x="9" y="2"/>
                  </a:cubicBezTo>
                  <a:cubicBezTo>
                    <a:pt x="6" y="2"/>
                    <a:pt x="3" y="2"/>
                    <a:pt x="0" y="2"/>
                  </a:cubicBezTo>
                  <a:cubicBezTo>
                    <a:pt x="0" y="1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0" name="Freeform 411"/>
            <p:cNvSpPr/>
            <p:nvPr/>
          </p:nvSpPr>
          <p:spPr bwMode="auto">
            <a:xfrm>
              <a:off x="4421" y="2256"/>
              <a:ext cx="5" cy="0"/>
            </a:xfrm>
            <a:custGeom>
              <a:avLst/>
              <a:gdLst>
                <a:gd name="T0" fmla="*/ 0 w 2"/>
                <a:gd name="T1" fmla="*/ 2 w 2"/>
                <a:gd name="T2" fmla="*/ 0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2">
                  <a:moveTo>
                    <a:pt x="0" y="0"/>
                  </a:moveTo>
                  <a:cubicBezTo>
                    <a:pt x="0" y="0"/>
                    <a:pt x="1" y="0"/>
                    <a:pt x="2" y="0"/>
                  </a:cubicBezTo>
                  <a:cubicBezTo>
                    <a:pt x="1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" name="Freeform 412"/>
            <p:cNvSpPr/>
            <p:nvPr/>
          </p:nvSpPr>
          <p:spPr bwMode="auto">
            <a:xfrm>
              <a:off x="4537" y="2256"/>
              <a:ext cx="5" cy="3"/>
            </a:xfrm>
            <a:custGeom>
              <a:avLst/>
              <a:gdLst>
                <a:gd name="T0" fmla="*/ 0 w 2"/>
                <a:gd name="T1" fmla="*/ 0 h 1"/>
                <a:gd name="T2" fmla="*/ 2 w 2"/>
                <a:gd name="T3" fmla="*/ 0 h 1"/>
                <a:gd name="T4" fmla="*/ 0 w 2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0" y="0"/>
                  </a:moveTo>
                  <a:cubicBezTo>
                    <a:pt x="0" y="0"/>
                    <a:pt x="1" y="0"/>
                    <a:pt x="2" y="0"/>
                  </a:cubicBezTo>
                  <a:cubicBezTo>
                    <a:pt x="0" y="1"/>
                    <a:pt x="1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2" name="Freeform 413"/>
            <p:cNvSpPr/>
            <p:nvPr/>
          </p:nvSpPr>
          <p:spPr bwMode="auto">
            <a:xfrm>
              <a:off x="4573" y="2256"/>
              <a:ext cx="4" cy="5"/>
            </a:xfrm>
            <a:custGeom>
              <a:avLst/>
              <a:gdLst>
                <a:gd name="T0" fmla="*/ 0 w 2"/>
                <a:gd name="T1" fmla="*/ 0 h 2"/>
                <a:gd name="T2" fmla="*/ 2 w 2"/>
                <a:gd name="T3" fmla="*/ 0 h 2"/>
                <a:gd name="T4" fmla="*/ 0 w 2"/>
                <a:gd name="T5" fmla="*/ 2 h 2"/>
                <a:gd name="T6" fmla="*/ 0 w 2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1" y="0"/>
                    <a:pt x="2" y="0"/>
                  </a:cubicBezTo>
                  <a:cubicBezTo>
                    <a:pt x="1" y="1"/>
                    <a:pt x="2" y="0"/>
                    <a:pt x="0" y="2"/>
                  </a:cubicBezTo>
                  <a:cubicBezTo>
                    <a:pt x="0" y="1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3" name="Freeform 414"/>
            <p:cNvSpPr/>
            <p:nvPr/>
          </p:nvSpPr>
          <p:spPr bwMode="auto">
            <a:xfrm>
              <a:off x="4585" y="2256"/>
              <a:ext cx="18" cy="3"/>
            </a:xfrm>
            <a:custGeom>
              <a:avLst/>
              <a:gdLst>
                <a:gd name="T0" fmla="*/ 0 w 8"/>
                <a:gd name="T1" fmla="*/ 0 h 1"/>
                <a:gd name="T2" fmla="*/ 8 w 8"/>
                <a:gd name="T3" fmla="*/ 1 h 1"/>
                <a:gd name="T4" fmla="*/ 0 w 8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1">
                  <a:moveTo>
                    <a:pt x="0" y="0"/>
                  </a:moveTo>
                  <a:cubicBezTo>
                    <a:pt x="2" y="0"/>
                    <a:pt x="5" y="0"/>
                    <a:pt x="8" y="1"/>
                  </a:cubicBezTo>
                  <a:cubicBezTo>
                    <a:pt x="5" y="0"/>
                    <a:pt x="2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4" name="Freeform 415"/>
            <p:cNvSpPr/>
            <p:nvPr/>
          </p:nvSpPr>
          <p:spPr bwMode="auto">
            <a:xfrm>
              <a:off x="4620" y="2256"/>
              <a:ext cx="7" cy="0"/>
            </a:xfrm>
            <a:custGeom>
              <a:avLst/>
              <a:gdLst>
                <a:gd name="T0" fmla="*/ 0 w 3"/>
                <a:gd name="T1" fmla="*/ 3 w 3"/>
                <a:gd name="T2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cubicBezTo>
                    <a:pt x="1" y="0"/>
                    <a:pt x="2" y="0"/>
                    <a:pt x="3" y="0"/>
                  </a:cubicBezTo>
                  <a:cubicBezTo>
                    <a:pt x="2" y="0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5" name="Freeform 416"/>
            <p:cNvSpPr/>
            <p:nvPr/>
          </p:nvSpPr>
          <p:spPr bwMode="auto">
            <a:xfrm>
              <a:off x="3944" y="2259"/>
              <a:ext cx="15" cy="5"/>
            </a:xfrm>
            <a:custGeom>
              <a:avLst/>
              <a:gdLst>
                <a:gd name="T0" fmla="*/ 2 w 6"/>
                <a:gd name="T1" fmla="*/ 0 h 2"/>
                <a:gd name="T2" fmla="*/ 6 w 6"/>
                <a:gd name="T3" fmla="*/ 0 h 2"/>
                <a:gd name="T4" fmla="*/ 5 w 6"/>
                <a:gd name="T5" fmla="*/ 2 h 2"/>
                <a:gd name="T6" fmla="*/ 2 w 6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2">
                  <a:moveTo>
                    <a:pt x="2" y="0"/>
                  </a:moveTo>
                  <a:cubicBezTo>
                    <a:pt x="3" y="0"/>
                    <a:pt x="5" y="0"/>
                    <a:pt x="6" y="0"/>
                  </a:cubicBezTo>
                  <a:cubicBezTo>
                    <a:pt x="6" y="0"/>
                    <a:pt x="5" y="1"/>
                    <a:pt x="5" y="2"/>
                  </a:cubicBezTo>
                  <a:cubicBezTo>
                    <a:pt x="2" y="1"/>
                    <a:pt x="0" y="2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6" name="Freeform 417"/>
            <p:cNvSpPr/>
            <p:nvPr/>
          </p:nvSpPr>
          <p:spPr bwMode="auto">
            <a:xfrm>
              <a:off x="4101" y="2259"/>
              <a:ext cx="5" cy="2"/>
            </a:xfrm>
            <a:custGeom>
              <a:avLst/>
              <a:gdLst>
                <a:gd name="T0" fmla="*/ 0 w 2"/>
                <a:gd name="T1" fmla="*/ 0 h 1"/>
                <a:gd name="T2" fmla="*/ 2 w 2"/>
                <a:gd name="T3" fmla="*/ 0 h 1"/>
                <a:gd name="T4" fmla="*/ 0 w 2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0" y="0"/>
                  </a:moveTo>
                  <a:cubicBezTo>
                    <a:pt x="1" y="0"/>
                    <a:pt x="2" y="0"/>
                    <a:pt x="2" y="0"/>
                  </a:cubicBezTo>
                  <a:cubicBezTo>
                    <a:pt x="1" y="1"/>
                    <a:pt x="2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7" name="Freeform 418"/>
            <p:cNvSpPr/>
            <p:nvPr/>
          </p:nvSpPr>
          <p:spPr bwMode="auto">
            <a:xfrm>
              <a:off x="2877" y="2261"/>
              <a:ext cx="10" cy="5"/>
            </a:xfrm>
            <a:custGeom>
              <a:avLst/>
              <a:gdLst>
                <a:gd name="T0" fmla="*/ 1 w 4"/>
                <a:gd name="T1" fmla="*/ 0 h 2"/>
                <a:gd name="T2" fmla="*/ 0 w 4"/>
                <a:gd name="T3" fmla="*/ 1 h 2"/>
                <a:gd name="T4" fmla="*/ 2 w 4"/>
                <a:gd name="T5" fmla="*/ 2 h 2"/>
                <a:gd name="T6" fmla="*/ 4 w 4"/>
                <a:gd name="T7" fmla="*/ 1 h 2"/>
                <a:gd name="T8" fmla="*/ 4 w 4"/>
                <a:gd name="T9" fmla="*/ 0 h 2"/>
                <a:gd name="T10" fmla="*/ 1 w 4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2">
                  <a:moveTo>
                    <a:pt x="1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1" y="2"/>
                    <a:pt x="2" y="2"/>
                  </a:cubicBezTo>
                  <a:cubicBezTo>
                    <a:pt x="2" y="2"/>
                    <a:pt x="3" y="1"/>
                    <a:pt x="4" y="1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8" name="Freeform 419"/>
            <p:cNvSpPr/>
            <p:nvPr/>
          </p:nvSpPr>
          <p:spPr bwMode="auto">
            <a:xfrm>
              <a:off x="3548" y="2261"/>
              <a:ext cx="8" cy="5"/>
            </a:xfrm>
            <a:custGeom>
              <a:avLst/>
              <a:gdLst>
                <a:gd name="T0" fmla="*/ 0 w 3"/>
                <a:gd name="T1" fmla="*/ 0 h 2"/>
                <a:gd name="T2" fmla="*/ 3 w 3"/>
                <a:gd name="T3" fmla="*/ 2 h 2"/>
                <a:gd name="T4" fmla="*/ 0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0" y="0"/>
                  </a:moveTo>
                  <a:cubicBezTo>
                    <a:pt x="1" y="1"/>
                    <a:pt x="2" y="1"/>
                    <a:pt x="3" y="2"/>
                  </a:cubicBezTo>
                  <a:cubicBezTo>
                    <a:pt x="2" y="0"/>
                    <a:pt x="2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9" name="Freeform 420"/>
            <p:cNvSpPr/>
            <p:nvPr/>
          </p:nvSpPr>
          <p:spPr bwMode="auto">
            <a:xfrm>
              <a:off x="4435" y="2261"/>
              <a:ext cx="7" cy="3"/>
            </a:xfrm>
            <a:custGeom>
              <a:avLst/>
              <a:gdLst>
                <a:gd name="T0" fmla="*/ 0 w 3"/>
                <a:gd name="T1" fmla="*/ 0 h 1"/>
                <a:gd name="T2" fmla="*/ 3 w 3"/>
                <a:gd name="T3" fmla="*/ 1 h 1"/>
                <a:gd name="T4" fmla="*/ 2 w 3"/>
                <a:gd name="T5" fmla="*/ 1 h 1"/>
                <a:gd name="T6" fmla="*/ 0 w 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1">
                  <a:moveTo>
                    <a:pt x="0" y="0"/>
                  </a:moveTo>
                  <a:cubicBezTo>
                    <a:pt x="3" y="1"/>
                    <a:pt x="2" y="0"/>
                    <a:pt x="3" y="1"/>
                  </a:cubicBezTo>
                  <a:cubicBezTo>
                    <a:pt x="3" y="1"/>
                    <a:pt x="3" y="1"/>
                    <a:pt x="2" y="1"/>
                  </a:cubicBezTo>
                  <a:cubicBezTo>
                    <a:pt x="2" y="1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0" name="Freeform 421"/>
            <p:cNvSpPr/>
            <p:nvPr/>
          </p:nvSpPr>
          <p:spPr bwMode="auto">
            <a:xfrm>
              <a:off x="2901" y="2264"/>
              <a:ext cx="7" cy="2"/>
            </a:xfrm>
            <a:custGeom>
              <a:avLst/>
              <a:gdLst>
                <a:gd name="T0" fmla="*/ 0 w 3"/>
                <a:gd name="T1" fmla="*/ 0 h 1"/>
                <a:gd name="T2" fmla="*/ 3 w 3"/>
                <a:gd name="T3" fmla="*/ 1 h 1"/>
                <a:gd name="T4" fmla="*/ 0 w 3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1">
                  <a:moveTo>
                    <a:pt x="0" y="0"/>
                  </a:moveTo>
                  <a:cubicBezTo>
                    <a:pt x="2" y="1"/>
                    <a:pt x="0" y="0"/>
                    <a:pt x="3" y="1"/>
                  </a:cubicBezTo>
                  <a:cubicBezTo>
                    <a:pt x="2" y="1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" name="Freeform 422"/>
            <p:cNvSpPr/>
            <p:nvPr/>
          </p:nvSpPr>
          <p:spPr bwMode="auto">
            <a:xfrm>
              <a:off x="2913" y="2264"/>
              <a:ext cx="10" cy="4"/>
            </a:xfrm>
            <a:custGeom>
              <a:avLst/>
              <a:gdLst>
                <a:gd name="T0" fmla="*/ 1 w 4"/>
                <a:gd name="T1" fmla="*/ 0 h 2"/>
                <a:gd name="T2" fmla="*/ 0 w 4"/>
                <a:gd name="T3" fmla="*/ 1 h 2"/>
                <a:gd name="T4" fmla="*/ 3 w 4"/>
                <a:gd name="T5" fmla="*/ 2 h 2"/>
                <a:gd name="T6" fmla="*/ 4 w 4"/>
                <a:gd name="T7" fmla="*/ 2 h 2"/>
                <a:gd name="T8" fmla="*/ 4 w 4"/>
                <a:gd name="T9" fmla="*/ 1 h 2"/>
                <a:gd name="T10" fmla="*/ 1 w 4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2">
                  <a:moveTo>
                    <a:pt x="1" y="0"/>
                  </a:moveTo>
                  <a:cubicBezTo>
                    <a:pt x="1" y="0"/>
                    <a:pt x="1" y="1"/>
                    <a:pt x="0" y="1"/>
                  </a:cubicBezTo>
                  <a:cubicBezTo>
                    <a:pt x="1" y="2"/>
                    <a:pt x="2" y="2"/>
                    <a:pt x="3" y="2"/>
                  </a:cubicBezTo>
                  <a:cubicBezTo>
                    <a:pt x="3" y="2"/>
                    <a:pt x="4" y="2"/>
                    <a:pt x="4" y="2"/>
                  </a:cubicBezTo>
                  <a:cubicBezTo>
                    <a:pt x="4" y="2"/>
                    <a:pt x="4" y="2"/>
                    <a:pt x="4" y="1"/>
                  </a:cubicBezTo>
                  <a:cubicBezTo>
                    <a:pt x="3" y="1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" name="Freeform 423"/>
            <p:cNvSpPr/>
            <p:nvPr/>
          </p:nvSpPr>
          <p:spPr bwMode="auto">
            <a:xfrm>
              <a:off x="3532" y="2264"/>
              <a:ext cx="2" cy="4"/>
            </a:xfrm>
            <a:custGeom>
              <a:avLst/>
              <a:gdLst>
                <a:gd name="T0" fmla="*/ 0 w 1"/>
                <a:gd name="T1" fmla="*/ 0 h 2"/>
                <a:gd name="T2" fmla="*/ 0 w 1"/>
                <a:gd name="T3" fmla="*/ 2 h 2"/>
                <a:gd name="T4" fmla="*/ 1 w 1"/>
                <a:gd name="T5" fmla="*/ 0 h 2"/>
                <a:gd name="T6" fmla="*/ 0 w 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1" y="1"/>
                    <a:pt x="1" y="0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3" name="Freeform 424"/>
            <p:cNvSpPr/>
            <p:nvPr/>
          </p:nvSpPr>
          <p:spPr bwMode="auto">
            <a:xfrm>
              <a:off x="4601" y="2264"/>
              <a:ext cx="2" cy="4"/>
            </a:xfrm>
            <a:custGeom>
              <a:avLst/>
              <a:gdLst>
                <a:gd name="T0" fmla="*/ 1 w 1"/>
                <a:gd name="T1" fmla="*/ 0 h 2"/>
                <a:gd name="T2" fmla="*/ 0 w 1"/>
                <a:gd name="T3" fmla="*/ 2 h 2"/>
                <a:gd name="T4" fmla="*/ 1 w 1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1" y="0"/>
                  </a:moveTo>
                  <a:cubicBezTo>
                    <a:pt x="0" y="1"/>
                    <a:pt x="1" y="0"/>
                    <a:pt x="0" y="2"/>
                  </a:cubicBezTo>
                  <a:cubicBezTo>
                    <a:pt x="0" y="1"/>
                    <a:pt x="0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4" name="Freeform 425"/>
            <p:cNvSpPr/>
            <p:nvPr/>
          </p:nvSpPr>
          <p:spPr bwMode="auto">
            <a:xfrm>
              <a:off x="2889" y="2264"/>
              <a:ext cx="5" cy="2"/>
            </a:xfrm>
            <a:custGeom>
              <a:avLst/>
              <a:gdLst>
                <a:gd name="T0" fmla="*/ 0 w 2"/>
                <a:gd name="T1" fmla="*/ 0 h 1"/>
                <a:gd name="T2" fmla="*/ 2 w 2"/>
                <a:gd name="T3" fmla="*/ 1 h 1"/>
                <a:gd name="T4" fmla="*/ 0 w 2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0" y="0"/>
                  </a:moveTo>
                  <a:cubicBezTo>
                    <a:pt x="0" y="1"/>
                    <a:pt x="1" y="1"/>
                    <a:pt x="2" y="1"/>
                  </a:cubicBezTo>
                  <a:cubicBezTo>
                    <a:pt x="1" y="1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5" name="Freeform 426"/>
            <p:cNvSpPr/>
            <p:nvPr/>
          </p:nvSpPr>
          <p:spPr bwMode="auto">
            <a:xfrm>
              <a:off x="3660" y="2264"/>
              <a:ext cx="5" cy="4"/>
            </a:xfrm>
            <a:custGeom>
              <a:avLst/>
              <a:gdLst>
                <a:gd name="T0" fmla="*/ 2 w 2"/>
                <a:gd name="T1" fmla="*/ 0 h 2"/>
                <a:gd name="T2" fmla="*/ 0 w 2"/>
                <a:gd name="T3" fmla="*/ 1 h 2"/>
                <a:gd name="T4" fmla="*/ 2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2" y="0"/>
                  </a:moveTo>
                  <a:cubicBezTo>
                    <a:pt x="1" y="1"/>
                    <a:pt x="2" y="2"/>
                    <a:pt x="0" y="1"/>
                  </a:cubicBezTo>
                  <a:cubicBezTo>
                    <a:pt x="1" y="1"/>
                    <a:pt x="1" y="1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6" name="Freeform 427"/>
            <p:cNvSpPr/>
            <p:nvPr/>
          </p:nvSpPr>
          <p:spPr bwMode="auto">
            <a:xfrm>
              <a:off x="4651" y="2264"/>
              <a:ext cx="5" cy="7"/>
            </a:xfrm>
            <a:custGeom>
              <a:avLst/>
              <a:gdLst>
                <a:gd name="T0" fmla="*/ 0 w 2"/>
                <a:gd name="T1" fmla="*/ 0 h 3"/>
                <a:gd name="T2" fmla="*/ 2 w 2"/>
                <a:gd name="T3" fmla="*/ 0 h 3"/>
                <a:gd name="T4" fmla="*/ 0 w 2"/>
                <a:gd name="T5" fmla="*/ 3 h 3"/>
                <a:gd name="T6" fmla="*/ 0 w 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3">
                  <a:moveTo>
                    <a:pt x="0" y="0"/>
                  </a:moveTo>
                  <a:cubicBezTo>
                    <a:pt x="0" y="0"/>
                    <a:pt x="1" y="0"/>
                    <a:pt x="2" y="0"/>
                  </a:cubicBezTo>
                  <a:cubicBezTo>
                    <a:pt x="1" y="1"/>
                    <a:pt x="0" y="2"/>
                    <a:pt x="0" y="3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7" name="Freeform 428"/>
            <p:cNvSpPr/>
            <p:nvPr/>
          </p:nvSpPr>
          <p:spPr bwMode="auto">
            <a:xfrm>
              <a:off x="3539" y="2266"/>
              <a:ext cx="7" cy="10"/>
            </a:xfrm>
            <a:custGeom>
              <a:avLst/>
              <a:gdLst>
                <a:gd name="T0" fmla="*/ 1 w 3"/>
                <a:gd name="T1" fmla="*/ 0 h 4"/>
                <a:gd name="T2" fmla="*/ 0 w 3"/>
                <a:gd name="T3" fmla="*/ 4 h 4"/>
                <a:gd name="T4" fmla="*/ 3 w 3"/>
                <a:gd name="T5" fmla="*/ 3 h 4"/>
                <a:gd name="T6" fmla="*/ 2 w 3"/>
                <a:gd name="T7" fmla="*/ 0 h 4"/>
                <a:gd name="T8" fmla="*/ 1 w 3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4">
                  <a:moveTo>
                    <a:pt x="1" y="0"/>
                  </a:moveTo>
                  <a:cubicBezTo>
                    <a:pt x="1" y="2"/>
                    <a:pt x="1" y="3"/>
                    <a:pt x="0" y="4"/>
                  </a:cubicBezTo>
                  <a:cubicBezTo>
                    <a:pt x="1" y="4"/>
                    <a:pt x="2" y="4"/>
                    <a:pt x="3" y="3"/>
                  </a:cubicBezTo>
                  <a:cubicBezTo>
                    <a:pt x="3" y="2"/>
                    <a:pt x="2" y="1"/>
                    <a:pt x="2" y="0"/>
                  </a:cubicBezTo>
                  <a:cubicBezTo>
                    <a:pt x="2" y="0"/>
                    <a:pt x="1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8" name="Freeform 429"/>
            <p:cNvSpPr/>
            <p:nvPr/>
          </p:nvSpPr>
          <p:spPr bwMode="auto">
            <a:xfrm>
              <a:off x="3681" y="2266"/>
              <a:ext cx="5" cy="0"/>
            </a:xfrm>
            <a:custGeom>
              <a:avLst/>
              <a:gdLst>
                <a:gd name="T0" fmla="*/ 0 w 2"/>
                <a:gd name="T1" fmla="*/ 2 w 2"/>
                <a:gd name="T2" fmla="*/ 0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2">
                  <a:moveTo>
                    <a:pt x="0" y="0"/>
                  </a:moveTo>
                  <a:cubicBezTo>
                    <a:pt x="0" y="0"/>
                    <a:pt x="1" y="0"/>
                    <a:pt x="2" y="0"/>
                  </a:cubicBezTo>
                  <a:cubicBezTo>
                    <a:pt x="1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9" name="Freeform 430"/>
            <p:cNvSpPr/>
            <p:nvPr/>
          </p:nvSpPr>
          <p:spPr bwMode="auto">
            <a:xfrm>
              <a:off x="4798" y="2266"/>
              <a:ext cx="5" cy="0"/>
            </a:xfrm>
            <a:custGeom>
              <a:avLst/>
              <a:gdLst>
                <a:gd name="T0" fmla="*/ 0 w 2"/>
                <a:gd name="T1" fmla="*/ 2 w 2"/>
                <a:gd name="T2" fmla="*/ 0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2">
                  <a:moveTo>
                    <a:pt x="0" y="0"/>
                  </a:moveTo>
                  <a:cubicBezTo>
                    <a:pt x="1" y="0"/>
                    <a:pt x="1" y="0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0" name="Freeform 431"/>
            <p:cNvSpPr/>
            <p:nvPr/>
          </p:nvSpPr>
          <p:spPr bwMode="auto">
            <a:xfrm>
              <a:off x="2899" y="2268"/>
              <a:ext cx="16" cy="29"/>
            </a:xfrm>
            <a:custGeom>
              <a:avLst/>
              <a:gdLst>
                <a:gd name="T0" fmla="*/ 0 w 7"/>
                <a:gd name="T1" fmla="*/ 0 h 12"/>
                <a:gd name="T2" fmla="*/ 3 w 7"/>
                <a:gd name="T3" fmla="*/ 9 h 12"/>
                <a:gd name="T4" fmla="*/ 6 w 7"/>
                <a:gd name="T5" fmla="*/ 12 h 12"/>
                <a:gd name="T6" fmla="*/ 7 w 7"/>
                <a:gd name="T7" fmla="*/ 9 h 12"/>
                <a:gd name="T8" fmla="*/ 3 w 7"/>
                <a:gd name="T9" fmla="*/ 8 h 12"/>
                <a:gd name="T10" fmla="*/ 6 w 7"/>
                <a:gd name="T11" fmla="*/ 3 h 12"/>
                <a:gd name="T12" fmla="*/ 3 w 7"/>
                <a:gd name="T13" fmla="*/ 1 h 12"/>
                <a:gd name="T14" fmla="*/ 0 w 7"/>
                <a:gd name="T15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" h="12">
                  <a:moveTo>
                    <a:pt x="0" y="0"/>
                  </a:moveTo>
                  <a:cubicBezTo>
                    <a:pt x="0" y="3"/>
                    <a:pt x="2" y="7"/>
                    <a:pt x="3" y="9"/>
                  </a:cubicBezTo>
                  <a:cubicBezTo>
                    <a:pt x="5" y="11"/>
                    <a:pt x="4" y="11"/>
                    <a:pt x="6" y="12"/>
                  </a:cubicBezTo>
                  <a:cubicBezTo>
                    <a:pt x="7" y="11"/>
                    <a:pt x="7" y="10"/>
                    <a:pt x="7" y="9"/>
                  </a:cubicBezTo>
                  <a:cubicBezTo>
                    <a:pt x="4" y="9"/>
                    <a:pt x="6" y="10"/>
                    <a:pt x="3" y="8"/>
                  </a:cubicBezTo>
                  <a:cubicBezTo>
                    <a:pt x="7" y="6"/>
                    <a:pt x="5" y="6"/>
                    <a:pt x="6" y="3"/>
                  </a:cubicBezTo>
                  <a:cubicBezTo>
                    <a:pt x="5" y="3"/>
                    <a:pt x="4" y="2"/>
                    <a:pt x="3" y="1"/>
                  </a:cubicBezTo>
                  <a:cubicBezTo>
                    <a:pt x="2" y="1"/>
                    <a:pt x="1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1" name="Freeform 432"/>
            <p:cNvSpPr/>
            <p:nvPr/>
          </p:nvSpPr>
          <p:spPr bwMode="auto">
            <a:xfrm>
              <a:off x="3553" y="2268"/>
              <a:ext cx="5" cy="5"/>
            </a:xfrm>
            <a:custGeom>
              <a:avLst/>
              <a:gdLst>
                <a:gd name="T0" fmla="*/ 1 w 2"/>
                <a:gd name="T1" fmla="*/ 0 h 2"/>
                <a:gd name="T2" fmla="*/ 0 w 2"/>
                <a:gd name="T3" fmla="*/ 2 h 2"/>
                <a:gd name="T4" fmla="*/ 2 w 2"/>
                <a:gd name="T5" fmla="*/ 2 h 2"/>
                <a:gd name="T6" fmla="*/ 1 w 2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2">
                  <a:moveTo>
                    <a:pt x="1" y="0"/>
                  </a:moveTo>
                  <a:cubicBezTo>
                    <a:pt x="1" y="1"/>
                    <a:pt x="0" y="2"/>
                    <a:pt x="0" y="2"/>
                  </a:cubicBezTo>
                  <a:cubicBezTo>
                    <a:pt x="1" y="2"/>
                    <a:pt x="1" y="2"/>
                    <a:pt x="2" y="2"/>
                  </a:cubicBezTo>
                  <a:cubicBezTo>
                    <a:pt x="2" y="2"/>
                    <a:pt x="1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2" name="Freeform 433"/>
            <p:cNvSpPr/>
            <p:nvPr/>
          </p:nvSpPr>
          <p:spPr bwMode="auto">
            <a:xfrm>
              <a:off x="2901" y="2271"/>
              <a:ext cx="5" cy="5"/>
            </a:xfrm>
            <a:custGeom>
              <a:avLst/>
              <a:gdLst>
                <a:gd name="T0" fmla="*/ 0 w 2"/>
                <a:gd name="T1" fmla="*/ 0 h 2"/>
                <a:gd name="T2" fmla="*/ 2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2"/>
                    <a:pt x="2" y="2"/>
                  </a:cubicBezTo>
                  <a:cubicBezTo>
                    <a:pt x="0" y="1"/>
                    <a:pt x="2" y="2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3" name="Freeform 434"/>
            <p:cNvSpPr/>
            <p:nvPr/>
          </p:nvSpPr>
          <p:spPr bwMode="auto">
            <a:xfrm>
              <a:off x="3567" y="2271"/>
              <a:ext cx="22" cy="12"/>
            </a:xfrm>
            <a:custGeom>
              <a:avLst/>
              <a:gdLst>
                <a:gd name="T0" fmla="*/ 4 w 9"/>
                <a:gd name="T1" fmla="*/ 0 h 5"/>
                <a:gd name="T2" fmla="*/ 9 w 9"/>
                <a:gd name="T3" fmla="*/ 1 h 5"/>
                <a:gd name="T4" fmla="*/ 8 w 9"/>
                <a:gd name="T5" fmla="*/ 3 h 5"/>
                <a:gd name="T6" fmla="*/ 6 w 9"/>
                <a:gd name="T7" fmla="*/ 3 h 5"/>
                <a:gd name="T8" fmla="*/ 0 w 9"/>
                <a:gd name="T9" fmla="*/ 5 h 5"/>
                <a:gd name="T10" fmla="*/ 0 w 9"/>
                <a:gd name="T11" fmla="*/ 1 h 5"/>
                <a:gd name="T12" fmla="*/ 4 w 9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5">
                  <a:moveTo>
                    <a:pt x="4" y="0"/>
                  </a:moveTo>
                  <a:cubicBezTo>
                    <a:pt x="5" y="1"/>
                    <a:pt x="7" y="1"/>
                    <a:pt x="9" y="1"/>
                  </a:cubicBezTo>
                  <a:cubicBezTo>
                    <a:pt x="9" y="2"/>
                    <a:pt x="9" y="3"/>
                    <a:pt x="8" y="3"/>
                  </a:cubicBezTo>
                  <a:cubicBezTo>
                    <a:pt x="8" y="3"/>
                    <a:pt x="7" y="3"/>
                    <a:pt x="6" y="3"/>
                  </a:cubicBezTo>
                  <a:cubicBezTo>
                    <a:pt x="4" y="4"/>
                    <a:pt x="2" y="5"/>
                    <a:pt x="0" y="5"/>
                  </a:cubicBezTo>
                  <a:cubicBezTo>
                    <a:pt x="0" y="4"/>
                    <a:pt x="0" y="3"/>
                    <a:pt x="0" y="1"/>
                  </a:cubicBezTo>
                  <a:cubicBezTo>
                    <a:pt x="1" y="1"/>
                    <a:pt x="2" y="1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4" name="Freeform 435"/>
            <p:cNvSpPr/>
            <p:nvPr/>
          </p:nvSpPr>
          <p:spPr bwMode="auto">
            <a:xfrm>
              <a:off x="3598" y="2271"/>
              <a:ext cx="14" cy="7"/>
            </a:xfrm>
            <a:custGeom>
              <a:avLst/>
              <a:gdLst>
                <a:gd name="T0" fmla="*/ 3 w 6"/>
                <a:gd name="T1" fmla="*/ 0 h 3"/>
                <a:gd name="T2" fmla="*/ 6 w 6"/>
                <a:gd name="T3" fmla="*/ 2 h 3"/>
                <a:gd name="T4" fmla="*/ 0 w 6"/>
                <a:gd name="T5" fmla="*/ 3 h 3"/>
                <a:gd name="T6" fmla="*/ 0 w 6"/>
                <a:gd name="T7" fmla="*/ 2 h 3"/>
                <a:gd name="T8" fmla="*/ 3 w 6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3">
                  <a:moveTo>
                    <a:pt x="3" y="0"/>
                  </a:moveTo>
                  <a:cubicBezTo>
                    <a:pt x="4" y="1"/>
                    <a:pt x="5" y="2"/>
                    <a:pt x="6" y="2"/>
                  </a:cubicBezTo>
                  <a:cubicBezTo>
                    <a:pt x="4" y="3"/>
                    <a:pt x="2" y="3"/>
                    <a:pt x="0" y="3"/>
                  </a:cubicBezTo>
                  <a:cubicBezTo>
                    <a:pt x="0" y="3"/>
                    <a:pt x="0" y="3"/>
                    <a:pt x="0" y="2"/>
                  </a:cubicBezTo>
                  <a:cubicBezTo>
                    <a:pt x="1" y="2"/>
                    <a:pt x="2" y="1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5" name="Freeform 436"/>
            <p:cNvSpPr/>
            <p:nvPr/>
          </p:nvSpPr>
          <p:spPr bwMode="auto">
            <a:xfrm>
              <a:off x="3636" y="2271"/>
              <a:ext cx="17" cy="9"/>
            </a:xfrm>
            <a:custGeom>
              <a:avLst/>
              <a:gdLst>
                <a:gd name="T0" fmla="*/ 0 w 7"/>
                <a:gd name="T1" fmla="*/ 0 h 4"/>
                <a:gd name="T2" fmla="*/ 7 w 7"/>
                <a:gd name="T3" fmla="*/ 0 h 4"/>
                <a:gd name="T4" fmla="*/ 7 w 7"/>
                <a:gd name="T5" fmla="*/ 4 h 4"/>
                <a:gd name="T6" fmla="*/ 0 w 7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4">
                  <a:moveTo>
                    <a:pt x="0" y="0"/>
                  </a:moveTo>
                  <a:cubicBezTo>
                    <a:pt x="2" y="0"/>
                    <a:pt x="5" y="0"/>
                    <a:pt x="7" y="0"/>
                  </a:cubicBezTo>
                  <a:cubicBezTo>
                    <a:pt x="7" y="2"/>
                    <a:pt x="7" y="3"/>
                    <a:pt x="7" y="4"/>
                  </a:cubicBezTo>
                  <a:cubicBezTo>
                    <a:pt x="5" y="3"/>
                    <a:pt x="2" y="2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6" name="Freeform 437"/>
            <p:cNvSpPr/>
            <p:nvPr/>
          </p:nvSpPr>
          <p:spPr bwMode="auto">
            <a:xfrm>
              <a:off x="3518" y="2273"/>
              <a:ext cx="4" cy="7"/>
            </a:xfrm>
            <a:custGeom>
              <a:avLst/>
              <a:gdLst>
                <a:gd name="T0" fmla="*/ 0 w 2"/>
                <a:gd name="T1" fmla="*/ 0 h 3"/>
                <a:gd name="T2" fmla="*/ 0 w 2"/>
                <a:gd name="T3" fmla="*/ 3 h 3"/>
                <a:gd name="T4" fmla="*/ 2 w 2"/>
                <a:gd name="T5" fmla="*/ 3 h 3"/>
                <a:gd name="T6" fmla="*/ 0 w 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3">
                  <a:moveTo>
                    <a:pt x="0" y="0"/>
                  </a:moveTo>
                  <a:cubicBezTo>
                    <a:pt x="0" y="1"/>
                    <a:pt x="0" y="2"/>
                    <a:pt x="0" y="3"/>
                  </a:cubicBezTo>
                  <a:cubicBezTo>
                    <a:pt x="0" y="3"/>
                    <a:pt x="1" y="3"/>
                    <a:pt x="2" y="3"/>
                  </a:cubicBezTo>
                  <a:cubicBezTo>
                    <a:pt x="1" y="2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7" name="Freeform 438"/>
            <p:cNvSpPr/>
            <p:nvPr/>
          </p:nvSpPr>
          <p:spPr bwMode="auto">
            <a:xfrm>
              <a:off x="3655" y="2273"/>
              <a:ext cx="12" cy="5"/>
            </a:xfrm>
            <a:custGeom>
              <a:avLst/>
              <a:gdLst>
                <a:gd name="T0" fmla="*/ 0 w 5"/>
                <a:gd name="T1" fmla="*/ 0 h 2"/>
                <a:gd name="T2" fmla="*/ 5 w 5"/>
                <a:gd name="T3" fmla="*/ 2 h 2"/>
                <a:gd name="T4" fmla="*/ 0 w 5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2">
                  <a:moveTo>
                    <a:pt x="0" y="0"/>
                  </a:moveTo>
                  <a:cubicBezTo>
                    <a:pt x="4" y="1"/>
                    <a:pt x="3" y="1"/>
                    <a:pt x="5" y="2"/>
                  </a:cubicBezTo>
                  <a:cubicBezTo>
                    <a:pt x="3" y="2"/>
                    <a:pt x="2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8" name="Freeform 439"/>
            <p:cNvSpPr/>
            <p:nvPr/>
          </p:nvSpPr>
          <p:spPr bwMode="auto">
            <a:xfrm>
              <a:off x="3503" y="2278"/>
              <a:ext cx="3" cy="5"/>
            </a:xfrm>
            <a:custGeom>
              <a:avLst/>
              <a:gdLst>
                <a:gd name="T0" fmla="*/ 0 w 1"/>
                <a:gd name="T1" fmla="*/ 0 h 2"/>
                <a:gd name="T2" fmla="*/ 0 w 1"/>
                <a:gd name="T3" fmla="*/ 2 h 2"/>
                <a:gd name="T4" fmla="*/ 0 w 1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0" y="1"/>
                    <a:pt x="0" y="2"/>
                    <a:pt x="0" y="2"/>
                  </a:cubicBezTo>
                  <a:cubicBezTo>
                    <a:pt x="1" y="0"/>
                    <a:pt x="1" y="2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9" name="Freeform 440"/>
            <p:cNvSpPr/>
            <p:nvPr/>
          </p:nvSpPr>
          <p:spPr bwMode="auto">
            <a:xfrm>
              <a:off x="3546" y="2278"/>
              <a:ext cx="5" cy="7"/>
            </a:xfrm>
            <a:custGeom>
              <a:avLst/>
              <a:gdLst>
                <a:gd name="T0" fmla="*/ 0 w 2"/>
                <a:gd name="T1" fmla="*/ 0 h 3"/>
                <a:gd name="T2" fmla="*/ 1 w 2"/>
                <a:gd name="T3" fmla="*/ 3 h 3"/>
                <a:gd name="T4" fmla="*/ 2 w 2"/>
                <a:gd name="T5" fmla="*/ 3 h 3"/>
                <a:gd name="T6" fmla="*/ 0 w 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3">
                  <a:moveTo>
                    <a:pt x="0" y="0"/>
                  </a:moveTo>
                  <a:cubicBezTo>
                    <a:pt x="0" y="1"/>
                    <a:pt x="1" y="2"/>
                    <a:pt x="1" y="3"/>
                  </a:cubicBezTo>
                  <a:cubicBezTo>
                    <a:pt x="1" y="3"/>
                    <a:pt x="2" y="3"/>
                    <a:pt x="2" y="3"/>
                  </a:cubicBezTo>
                  <a:cubicBezTo>
                    <a:pt x="1" y="0"/>
                    <a:pt x="2" y="2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0" name="Freeform 441"/>
            <p:cNvSpPr/>
            <p:nvPr/>
          </p:nvSpPr>
          <p:spPr bwMode="auto">
            <a:xfrm>
              <a:off x="3624" y="2278"/>
              <a:ext cx="12" cy="5"/>
            </a:xfrm>
            <a:custGeom>
              <a:avLst/>
              <a:gdLst>
                <a:gd name="T0" fmla="*/ 1 w 5"/>
                <a:gd name="T1" fmla="*/ 0 h 2"/>
                <a:gd name="T2" fmla="*/ 5 w 5"/>
                <a:gd name="T3" fmla="*/ 0 h 2"/>
                <a:gd name="T4" fmla="*/ 0 w 5"/>
                <a:gd name="T5" fmla="*/ 2 h 2"/>
                <a:gd name="T6" fmla="*/ 1 w 5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2">
                  <a:moveTo>
                    <a:pt x="1" y="0"/>
                  </a:moveTo>
                  <a:cubicBezTo>
                    <a:pt x="2" y="0"/>
                    <a:pt x="3" y="0"/>
                    <a:pt x="5" y="0"/>
                  </a:cubicBezTo>
                  <a:cubicBezTo>
                    <a:pt x="3" y="1"/>
                    <a:pt x="1" y="2"/>
                    <a:pt x="0" y="2"/>
                  </a:cubicBezTo>
                  <a:cubicBezTo>
                    <a:pt x="0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1" name="Freeform 442"/>
            <p:cNvSpPr/>
            <p:nvPr/>
          </p:nvSpPr>
          <p:spPr bwMode="auto">
            <a:xfrm>
              <a:off x="3397" y="2280"/>
              <a:ext cx="7" cy="5"/>
            </a:xfrm>
            <a:custGeom>
              <a:avLst/>
              <a:gdLst>
                <a:gd name="T0" fmla="*/ 0 w 3"/>
                <a:gd name="T1" fmla="*/ 0 h 2"/>
                <a:gd name="T2" fmla="*/ 3 w 3"/>
                <a:gd name="T3" fmla="*/ 2 h 2"/>
                <a:gd name="T4" fmla="*/ 0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0" y="0"/>
                  </a:moveTo>
                  <a:cubicBezTo>
                    <a:pt x="1" y="1"/>
                    <a:pt x="2" y="1"/>
                    <a:pt x="3" y="2"/>
                  </a:cubicBezTo>
                  <a:cubicBezTo>
                    <a:pt x="1" y="0"/>
                    <a:pt x="3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2" name="Freeform 443"/>
            <p:cNvSpPr/>
            <p:nvPr/>
          </p:nvSpPr>
          <p:spPr bwMode="auto">
            <a:xfrm>
              <a:off x="3537" y="2280"/>
              <a:ext cx="9" cy="5"/>
            </a:xfrm>
            <a:custGeom>
              <a:avLst/>
              <a:gdLst>
                <a:gd name="T0" fmla="*/ 0 w 4"/>
                <a:gd name="T1" fmla="*/ 0 h 2"/>
                <a:gd name="T2" fmla="*/ 4 w 4"/>
                <a:gd name="T3" fmla="*/ 2 h 2"/>
                <a:gd name="T4" fmla="*/ 0 w 4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2">
                  <a:moveTo>
                    <a:pt x="0" y="0"/>
                  </a:moveTo>
                  <a:cubicBezTo>
                    <a:pt x="2" y="1"/>
                    <a:pt x="3" y="1"/>
                    <a:pt x="4" y="2"/>
                  </a:cubicBezTo>
                  <a:cubicBezTo>
                    <a:pt x="3" y="1"/>
                    <a:pt x="2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3" name="Freeform 444"/>
            <p:cNvSpPr/>
            <p:nvPr/>
          </p:nvSpPr>
          <p:spPr bwMode="auto">
            <a:xfrm>
              <a:off x="3665" y="2280"/>
              <a:ext cx="9" cy="5"/>
            </a:xfrm>
            <a:custGeom>
              <a:avLst/>
              <a:gdLst>
                <a:gd name="T0" fmla="*/ 1 w 4"/>
                <a:gd name="T1" fmla="*/ 0 h 2"/>
                <a:gd name="T2" fmla="*/ 4 w 4"/>
                <a:gd name="T3" fmla="*/ 0 h 2"/>
                <a:gd name="T4" fmla="*/ 0 w 4"/>
                <a:gd name="T5" fmla="*/ 2 h 2"/>
                <a:gd name="T6" fmla="*/ 1 w 4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2">
                  <a:moveTo>
                    <a:pt x="1" y="0"/>
                  </a:moveTo>
                  <a:cubicBezTo>
                    <a:pt x="2" y="0"/>
                    <a:pt x="3" y="0"/>
                    <a:pt x="4" y="0"/>
                  </a:cubicBezTo>
                  <a:cubicBezTo>
                    <a:pt x="3" y="1"/>
                    <a:pt x="1" y="1"/>
                    <a:pt x="0" y="2"/>
                  </a:cubicBezTo>
                  <a:cubicBezTo>
                    <a:pt x="0" y="1"/>
                    <a:pt x="1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4" name="Freeform 445"/>
            <p:cNvSpPr/>
            <p:nvPr/>
          </p:nvSpPr>
          <p:spPr bwMode="auto">
            <a:xfrm>
              <a:off x="2832" y="2283"/>
              <a:ext cx="5" cy="5"/>
            </a:xfrm>
            <a:custGeom>
              <a:avLst/>
              <a:gdLst>
                <a:gd name="T0" fmla="*/ 0 w 2"/>
                <a:gd name="T1" fmla="*/ 0 h 2"/>
                <a:gd name="T2" fmla="*/ 2 w 2"/>
                <a:gd name="T3" fmla="*/ 0 h 2"/>
                <a:gd name="T4" fmla="*/ 0 w 2"/>
                <a:gd name="T5" fmla="*/ 2 h 2"/>
                <a:gd name="T6" fmla="*/ 0 w 2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0" y="0"/>
                    <a:pt x="1" y="0"/>
                    <a:pt x="2" y="0"/>
                  </a:cubicBezTo>
                  <a:cubicBezTo>
                    <a:pt x="0" y="2"/>
                    <a:pt x="1" y="1"/>
                    <a:pt x="0" y="2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5" name="Freeform 446"/>
            <p:cNvSpPr/>
            <p:nvPr/>
          </p:nvSpPr>
          <p:spPr bwMode="auto">
            <a:xfrm>
              <a:off x="3575" y="2285"/>
              <a:ext cx="4" cy="5"/>
            </a:xfrm>
            <a:custGeom>
              <a:avLst/>
              <a:gdLst>
                <a:gd name="T0" fmla="*/ 0 w 2"/>
                <a:gd name="T1" fmla="*/ 0 h 2"/>
                <a:gd name="T2" fmla="*/ 2 w 2"/>
                <a:gd name="T3" fmla="*/ 0 h 2"/>
                <a:gd name="T4" fmla="*/ 2 w 2"/>
                <a:gd name="T5" fmla="*/ 1 h 2"/>
                <a:gd name="T6" fmla="*/ 0 w 2"/>
                <a:gd name="T7" fmla="*/ 2 h 2"/>
                <a:gd name="T8" fmla="*/ 0 w 2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2" y="0"/>
                    <a:pt x="2" y="0"/>
                  </a:cubicBezTo>
                  <a:cubicBezTo>
                    <a:pt x="2" y="0"/>
                    <a:pt x="2" y="1"/>
                    <a:pt x="2" y="1"/>
                  </a:cubicBezTo>
                  <a:cubicBezTo>
                    <a:pt x="2" y="1"/>
                    <a:pt x="1" y="2"/>
                    <a:pt x="0" y="2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6" name="Freeform 447"/>
            <p:cNvSpPr/>
            <p:nvPr/>
          </p:nvSpPr>
          <p:spPr bwMode="auto">
            <a:xfrm>
              <a:off x="3560" y="2288"/>
              <a:ext cx="17" cy="12"/>
            </a:xfrm>
            <a:custGeom>
              <a:avLst/>
              <a:gdLst>
                <a:gd name="T0" fmla="*/ 1 w 7"/>
                <a:gd name="T1" fmla="*/ 0 h 5"/>
                <a:gd name="T2" fmla="*/ 5 w 7"/>
                <a:gd name="T3" fmla="*/ 0 h 5"/>
                <a:gd name="T4" fmla="*/ 7 w 7"/>
                <a:gd name="T5" fmla="*/ 5 h 5"/>
                <a:gd name="T6" fmla="*/ 6 w 7"/>
                <a:gd name="T7" fmla="*/ 5 h 5"/>
                <a:gd name="T8" fmla="*/ 0 w 7"/>
                <a:gd name="T9" fmla="*/ 2 h 5"/>
                <a:gd name="T10" fmla="*/ 3 w 7"/>
                <a:gd name="T11" fmla="*/ 3 h 5"/>
                <a:gd name="T12" fmla="*/ 1 w 7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" h="5">
                  <a:moveTo>
                    <a:pt x="1" y="0"/>
                  </a:moveTo>
                  <a:cubicBezTo>
                    <a:pt x="2" y="0"/>
                    <a:pt x="3" y="0"/>
                    <a:pt x="5" y="0"/>
                  </a:cubicBezTo>
                  <a:cubicBezTo>
                    <a:pt x="5" y="2"/>
                    <a:pt x="6" y="3"/>
                    <a:pt x="7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4" y="4"/>
                    <a:pt x="2" y="3"/>
                    <a:pt x="0" y="2"/>
                  </a:cubicBezTo>
                  <a:cubicBezTo>
                    <a:pt x="1" y="2"/>
                    <a:pt x="2" y="3"/>
                    <a:pt x="3" y="3"/>
                  </a:cubicBezTo>
                  <a:cubicBezTo>
                    <a:pt x="2" y="2"/>
                    <a:pt x="1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7" name="Freeform 448"/>
            <p:cNvSpPr/>
            <p:nvPr/>
          </p:nvSpPr>
          <p:spPr bwMode="auto">
            <a:xfrm>
              <a:off x="3048" y="2290"/>
              <a:ext cx="5" cy="5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2 w 2"/>
                <a:gd name="T5" fmla="*/ 0 h 2"/>
                <a:gd name="T6" fmla="*/ 0 w 2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0" y="1"/>
                    <a:pt x="0" y="1"/>
                    <a:pt x="1" y="2"/>
                  </a:cubicBezTo>
                  <a:cubicBezTo>
                    <a:pt x="1" y="1"/>
                    <a:pt x="1" y="1"/>
                    <a:pt x="2" y="0"/>
                  </a:cubicBezTo>
                  <a:cubicBezTo>
                    <a:pt x="1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8" name="Freeform 449"/>
            <p:cNvSpPr/>
            <p:nvPr/>
          </p:nvSpPr>
          <p:spPr bwMode="auto">
            <a:xfrm>
              <a:off x="3074" y="2293"/>
              <a:ext cx="0" cy="4"/>
            </a:xfrm>
            <a:custGeom>
              <a:avLst/>
              <a:gdLst>
                <a:gd name="T0" fmla="*/ 0 h 2"/>
                <a:gd name="T1" fmla="*/ 2 h 2"/>
                <a:gd name="T2" fmla="*/ 0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2">
                  <a:moveTo>
                    <a:pt x="0" y="0"/>
                  </a:moveTo>
                  <a:cubicBezTo>
                    <a:pt x="0" y="1"/>
                    <a:pt x="0" y="1"/>
                    <a:pt x="0" y="2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9" name="Freeform 450"/>
            <p:cNvSpPr/>
            <p:nvPr/>
          </p:nvSpPr>
          <p:spPr bwMode="auto">
            <a:xfrm>
              <a:off x="3430" y="2293"/>
              <a:ext cx="5" cy="4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2 w 2"/>
                <a:gd name="T5" fmla="*/ 0 h 2"/>
                <a:gd name="T6" fmla="*/ 0 w 2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0" y="1"/>
                    <a:pt x="1" y="1"/>
                    <a:pt x="1" y="2"/>
                  </a:cubicBezTo>
                  <a:cubicBezTo>
                    <a:pt x="1" y="1"/>
                    <a:pt x="2" y="1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0" name="Freeform 451"/>
            <p:cNvSpPr/>
            <p:nvPr/>
          </p:nvSpPr>
          <p:spPr bwMode="auto">
            <a:xfrm>
              <a:off x="3513" y="2293"/>
              <a:ext cx="12" cy="14"/>
            </a:xfrm>
            <a:custGeom>
              <a:avLst/>
              <a:gdLst>
                <a:gd name="T0" fmla="*/ 2 w 5"/>
                <a:gd name="T1" fmla="*/ 0 h 6"/>
                <a:gd name="T2" fmla="*/ 5 w 5"/>
                <a:gd name="T3" fmla="*/ 2 h 6"/>
                <a:gd name="T4" fmla="*/ 4 w 5"/>
                <a:gd name="T5" fmla="*/ 4 h 6"/>
                <a:gd name="T6" fmla="*/ 0 w 5"/>
                <a:gd name="T7" fmla="*/ 6 h 6"/>
                <a:gd name="T8" fmla="*/ 2 w 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6">
                  <a:moveTo>
                    <a:pt x="2" y="0"/>
                  </a:moveTo>
                  <a:cubicBezTo>
                    <a:pt x="3" y="1"/>
                    <a:pt x="4" y="1"/>
                    <a:pt x="5" y="2"/>
                  </a:cubicBezTo>
                  <a:cubicBezTo>
                    <a:pt x="5" y="3"/>
                    <a:pt x="5" y="3"/>
                    <a:pt x="4" y="4"/>
                  </a:cubicBezTo>
                  <a:cubicBezTo>
                    <a:pt x="3" y="4"/>
                    <a:pt x="1" y="5"/>
                    <a:pt x="0" y="6"/>
                  </a:cubicBezTo>
                  <a:cubicBezTo>
                    <a:pt x="2" y="2"/>
                    <a:pt x="1" y="4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1" name="Freeform 452"/>
            <p:cNvSpPr/>
            <p:nvPr/>
          </p:nvSpPr>
          <p:spPr bwMode="auto">
            <a:xfrm>
              <a:off x="3582" y="2293"/>
              <a:ext cx="4" cy="2"/>
            </a:xfrm>
            <a:custGeom>
              <a:avLst/>
              <a:gdLst>
                <a:gd name="T0" fmla="*/ 0 w 2"/>
                <a:gd name="T1" fmla="*/ 0 h 1"/>
                <a:gd name="T2" fmla="*/ 2 w 2"/>
                <a:gd name="T3" fmla="*/ 0 h 1"/>
                <a:gd name="T4" fmla="*/ 0 w 2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0" y="0"/>
                  </a:moveTo>
                  <a:cubicBezTo>
                    <a:pt x="1" y="0"/>
                    <a:pt x="2" y="0"/>
                    <a:pt x="2" y="0"/>
                  </a:cubicBezTo>
                  <a:cubicBezTo>
                    <a:pt x="1" y="1"/>
                    <a:pt x="2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2" name="Freeform 453"/>
            <p:cNvSpPr/>
            <p:nvPr/>
          </p:nvSpPr>
          <p:spPr bwMode="auto">
            <a:xfrm>
              <a:off x="3423" y="2295"/>
              <a:ext cx="2" cy="5"/>
            </a:xfrm>
            <a:custGeom>
              <a:avLst/>
              <a:gdLst>
                <a:gd name="T0" fmla="*/ 0 w 1"/>
                <a:gd name="T1" fmla="*/ 0 h 2"/>
                <a:gd name="T2" fmla="*/ 0 w 1"/>
                <a:gd name="T3" fmla="*/ 2 h 2"/>
                <a:gd name="T4" fmla="*/ 0 w 1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0" y="1"/>
                    <a:pt x="0" y="1"/>
                    <a:pt x="0" y="2"/>
                  </a:cubicBezTo>
                  <a:cubicBezTo>
                    <a:pt x="1" y="0"/>
                    <a:pt x="1" y="2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3" name="Freeform 454"/>
            <p:cNvSpPr/>
            <p:nvPr/>
          </p:nvSpPr>
          <p:spPr bwMode="auto">
            <a:xfrm>
              <a:off x="3501" y="2295"/>
              <a:ext cx="14" cy="5"/>
            </a:xfrm>
            <a:custGeom>
              <a:avLst/>
              <a:gdLst>
                <a:gd name="T0" fmla="*/ 0 w 6"/>
                <a:gd name="T1" fmla="*/ 0 h 2"/>
                <a:gd name="T2" fmla="*/ 6 w 6"/>
                <a:gd name="T3" fmla="*/ 0 h 2"/>
                <a:gd name="T4" fmla="*/ 5 w 6"/>
                <a:gd name="T5" fmla="*/ 2 h 2"/>
                <a:gd name="T6" fmla="*/ 2 w 6"/>
                <a:gd name="T7" fmla="*/ 1 h 2"/>
                <a:gd name="T8" fmla="*/ 0 w 6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2">
                  <a:moveTo>
                    <a:pt x="0" y="0"/>
                  </a:moveTo>
                  <a:cubicBezTo>
                    <a:pt x="2" y="0"/>
                    <a:pt x="4" y="0"/>
                    <a:pt x="6" y="0"/>
                  </a:cubicBezTo>
                  <a:cubicBezTo>
                    <a:pt x="5" y="1"/>
                    <a:pt x="5" y="1"/>
                    <a:pt x="5" y="2"/>
                  </a:cubicBezTo>
                  <a:cubicBezTo>
                    <a:pt x="4" y="2"/>
                    <a:pt x="3" y="1"/>
                    <a:pt x="2" y="1"/>
                  </a:cubicBezTo>
                  <a:cubicBezTo>
                    <a:pt x="1" y="1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4" name="Freeform 455"/>
            <p:cNvSpPr/>
            <p:nvPr/>
          </p:nvSpPr>
          <p:spPr bwMode="auto">
            <a:xfrm>
              <a:off x="3062" y="2297"/>
              <a:ext cx="5" cy="5"/>
            </a:xfrm>
            <a:custGeom>
              <a:avLst/>
              <a:gdLst>
                <a:gd name="T0" fmla="*/ 0 w 2"/>
                <a:gd name="T1" fmla="*/ 0 h 2"/>
                <a:gd name="T2" fmla="*/ 2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2"/>
                    <a:pt x="0" y="1"/>
                    <a:pt x="2" y="2"/>
                  </a:cubicBezTo>
                  <a:cubicBezTo>
                    <a:pt x="2" y="1"/>
                    <a:pt x="1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5" name="Freeform 456"/>
            <p:cNvSpPr/>
            <p:nvPr/>
          </p:nvSpPr>
          <p:spPr bwMode="auto">
            <a:xfrm>
              <a:off x="2880" y="2300"/>
              <a:ext cx="5" cy="5"/>
            </a:xfrm>
            <a:custGeom>
              <a:avLst/>
              <a:gdLst>
                <a:gd name="T0" fmla="*/ 0 w 2"/>
                <a:gd name="T1" fmla="*/ 0 h 2"/>
                <a:gd name="T2" fmla="*/ 2 w 2"/>
                <a:gd name="T3" fmla="*/ 0 h 2"/>
                <a:gd name="T4" fmla="*/ 0 w 2"/>
                <a:gd name="T5" fmla="*/ 2 h 2"/>
                <a:gd name="T6" fmla="*/ 0 w 2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0" y="0"/>
                    <a:pt x="1" y="0"/>
                    <a:pt x="2" y="0"/>
                  </a:cubicBezTo>
                  <a:cubicBezTo>
                    <a:pt x="0" y="2"/>
                    <a:pt x="2" y="0"/>
                    <a:pt x="0" y="2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6" name="Freeform 457"/>
            <p:cNvSpPr/>
            <p:nvPr/>
          </p:nvSpPr>
          <p:spPr bwMode="auto">
            <a:xfrm>
              <a:off x="3302" y="2300"/>
              <a:ext cx="5" cy="5"/>
            </a:xfrm>
            <a:custGeom>
              <a:avLst/>
              <a:gdLst>
                <a:gd name="T0" fmla="*/ 1 w 2"/>
                <a:gd name="T1" fmla="*/ 0 h 2"/>
                <a:gd name="T2" fmla="*/ 0 w 2"/>
                <a:gd name="T3" fmla="*/ 2 h 2"/>
                <a:gd name="T4" fmla="*/ 2 w 2"/>
                <a:gd name="T5" fmla="*/ 2 h 2"/>
                <a:gd name="T6" fmla="*/ 1 w 2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2">
                  <a:moveTo>
                    <a:pt x="1" y="0"/>
                  </a:moveTo>
                  <a:cubicBezTo>
                    <a:pt x="1" y="1"/>
                    <a:pt x="1" y="1"/>
                    <a:pt x="0" y="2"/>
                  </a:cubicBezTo>
                  <a:cubicBezTo>
                    <a:pt x="1" y="2"/>
                    <a:pt x="2" y="2"/>
                    <a:pt x="2" y="2"/>
                  </a:cubicBezTo>
                  <a:cubicBezTo>
                    <a:pt x="2" y="1"/>
                    <a:pt x="2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7" name="Freeform 458"/>
            <p:cNvSpPr/>
            <p:nvPr/>
          </p:nvSpPr>
          <p:spPr bwMode="auto">
            <a:xfrm>
              <a:off x="2840" y="2302"/>
              <a:ext cx="4" cy="12"/>
            </a:xfrm>
            <a:custGeom>
              <a:avLst/>
              <a:gdLst>
                <a:gd name="T0" fmla="*/ 0 w 2"/>
                <a:gd name="T1" fmla="*/ 0 h 5"/>
                <a:gd name="T2" fmla="*/ 2 w 2"/>
                <a:gd name="T3" fmla="*/ 3 h 5"/>
                <a:gd name="T4" fmla="*/ 0 w 2"/>
                <a:gd name="T5" fmla="*/ 5 h 5"/>
                <a:gd name="T6" fmla="*/ 0 w 2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5">
                  <a:moveTo>
                    <a:pt x="0" y="0"/>
                  </a:moveTo>
                  <a:cubicBezTo>
                    <a:pt x="2" y="2"/>
                    <a:pt x="0" y="4"/>
                    <a:pt x="2" y="3"/>
                  </a:cubicBezTo>
                  <a:cubicBezTo>
                    <a:pt x="1" y="5"/>
                    <a:pt x="2" y="3"/>
                    <a:pt x="0" y="5"/>
                  </a:cubicBezTo>
                  <a:cubicBezTo>
                    <a:pt x="0" y="3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8" name="Freeform 459"/>
            <p:cNvSpPr/>
            <p:nvPr/>
          </p:nvSpPr>
          <p:spPr bwMode="auto">
            <a:xfrm>
              <a:off x="3465" y="2302"/>
              <a:ext cx="5" cy="5"/>
            </a:xfrm>
            <a:custGeom>
              <a:avLst/>
              <a:gdLst>
                <a:gd name="T0" fmla="*/ 0 w 2"/>
                <a:gd name="T1" fmla="*/ 0 h 2"/>
                <a:gd name="T2" fmla="*/ 2 w 2"/>
                <a:gd name="T3" fmla="*/ 0 h 2"/>
                <a:gd name="T4" fmla="*/ 0 w 2"/>
                <a:gd name="T5" fmla="*/ 2 h 2"/>
                <a:gd name="T6" fmla="*/ 0 w 2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1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9" name="Freeform 460"/>
            <p:cNvSpPr/>
            <p:nvPr/>
          </p:nvSpPr>
          <p:spPr bwMode="auto">
            <a:xfrm>
              <a:off x="3544" y="2302"/>
              <a:ext cx="14" cy="7"/>
            </a:xfrm>
            <a:custGeom>
              <a:avLst/>
              <a:gdLst>
                <a:gd name="T0" fmla="*/ 2 w 6"/>
                <a:gd name="T1" fmla="*/ 0 h 3"/>
                <a:gd name="T2" fmla="*/ 6 w 6"/>
                <a:gd name="T3" fmla="*/ 0 h 3"/>
                <a:gd name="T4" fmla="*/ 5 w 6"/>
                <a:gd name="T5" fmla="*/ 2 h 3"/>
                <a:gd name="T6" fmla="*/ 0 w 6"/>
                <a:gd name="T7" fmla="*/ 3 h 3"/>
                <a:gd name="T8" fmla="*/ 2 w 6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3">
                  <a:moveTo>
                    <a:pt x="2" y="0"/>
                  </a:moveTo>
                  <a:cubicBezTo>
                    <a:pt x="3" y="0"/>
                    <a:pt x="5" y="0"/>
                    <a:pt x="6" y="0"/>
                  </a:cubicBezTo>
                  <a:cubicBezTo>
                    <a:pt x="6" y="0"/>
                    <a:pt x="5" y="1"/>
                    <a:pt x="5" y="2"/>
                  </a:cubicBezTo>
                  <a:cubicBezTo>
                    <a:pt x="1" y="3"/>
                    <a:pt x="4" y="3"/>
                    <a:pt x="0" y="3"/>
                  </a:cubicBezTo>
                  <a:cubicBezTo>
                    <a:pt x="1" y="2"/>
                    <a:pt x="1" y="1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0" name="Freeform 461"/>
            <p:cNvSpPr/>
            <p:nvPr/>
          </p:nvSpPr>
          <p:spPr bwMode="auto">
            <a:xfrm>
              <a:off x="2870" y="2305"/>
              <a:ext cx="7" cy="4"/>
            </a:xfrm>
            <a:custGeom>
              <a:avLst/>
              <a:gdLst>
                <a:gd name="T0" fmla="*/ 0 w 3"/>
                <a:gd name="T1" fmla="*/ 0 h 2"/>
                <a:gd name="T2" fmla="*/ 3 w 3"/>
                <a:gd name="T3" fmla="*/ 2 h 2"/>
                <a:gd name="T4" fmla="*/ 2 w 3"/>
                <a:gd name="T5" fmla="*/ 2 h 2"/>
                <a:gd name="T6" fmla="*/ 0 w 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2">
                  <a:moveTo>
                    <a:pt x="0" y="0"/>
                  </a:moveTo>
                  <a:cubicBezTo>
                    <a:pt x="3" y="1"/>
                    <a:pt x="1" y="0"/>
                    <a:pt x="3" y="2"/>
                  </a:cubicBezTo>
                  <a:cubicBezTo>
                    <a:pt x="3" y="2"/>
                    <a:pt x="2" y="2"/>
                    <a:pt x="2" y="2"/>
                  </a:cubicBezTo>
                  <a:cubicBezTo>
                    <a:pt x="1" y="1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1" name="Freeform 462"/>
            <p:cNvSpPr/>
            <p:nvPr/>
          </p:nvSpPr>
          <p:spPr bwMode="auto">
            <a:xfrm>
              <a:off x="3387" y="2305"/>
              <a:ext cx="10" cy="9"/>
            </a:xfrm>
            <a:custGeom>
              <a:avLst/>
              <a:gdLst>
                <a:gd name="T0" fmla="*/ 1 w 4"/>
                <a:gd name="T1" fmla="*/ 0 h 4"/>
                <a:gd name="T2" fmla="*/ 0 w 4"/>
                <a:gd name="T3" fmla="*/ 4 h 4"/>
                <a:gd name="T4" fmla="*/ 4 w 4"/>
                <a:gd name="T5" fmla="*/ 0 h 4"/>
                <a:gd name="T6" fmla="*/ 1 w 4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4">
                  <a:moveTo>
                    <a:pt x="1" y="0"/>
                  </a:moveTo>
                  <a:cubicBezTo>
                    <a:pt x="1" y="1"/>
                    <a:pt x="0" y="2"/>
                    <a:pt x="0" y="4"/>
                  </a:cubicBezTo>
                  <a:cubicBezTo>
                    <a:pt x="2" y="2"/>
                    <a:pt x="2" y="2"/>
                    <a:pt x="4" y="0"/>
                  </a:cubicBezTo>
                  <a:cubicBezTo>
                    <a:pt x="3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2" name="Freeform 463"/>
            <p:cNvSpPr/>
            <p:nvPr/>
          </p:nvSpPr>
          <p:spPr bwMode="auto">
            <a:xfrm>
              <a:off x="3420" y="2305"/>
              <a:ext cx="5" cy="2"/>
            </a:xfrm>
            <a:custGeom>
              <a:avLst/>
              <a:gdLst>
                <a:gd name="T0" fmla="*/ 0 w 2"/>
                <a:gd name="T1" fmla="*/ 0 h 1"/>
                <a:gd name="T2" fmla="*/ 2 w 2"/>
                <a:gd name="T3" fmla="*/ 1 h 1"/>
                <a:gd name="T4" fmla="*/ 0 w 2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0" y="0"/>
                  </a:moveTo>
                  <a:cubicBezTo>
                    <a:pt x="1" y="0"/>
                    <a:pt x="2" y="0"/>
                    <a:pt x="2" y="1"/>
                  </a:cubicBezTo>
                  <a:cubicBezTo>
                    <a:pt x="2" y="0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3" name="Freeform 464"/>
            <p:cNvSpPr/>
            <p:nvPr/>
          </p:nvSpPr>
          <p:spPr bwMode="auto">
            <a:xfrm>
              <a:off x="2875" y="2307"/>
              <a:ext cx="17" cy="29"/>
            </a:xfrm>
            <a:custGeom>
              <a:avLst/>
              <a:gdLst>
                <a:gd name="T0" fmla="*/ 3 w 7"/>
                <a:gd name="T1" fmla="*/ 0 h 12"/>
                <a:gd name="T2" fmla="*/ 7 w 7"/>
                <a:gd name="T3" fmla="*/ 2 h 12"/>
                <a:gd name="T4" fmla="*/ 7 w 7"/>
                <a:gd name="T5" fmla="*/ 12 h 12"/>
                <a:gd name="T6" fmla="*/ 3 w 7"/>
                <a:gd name="T7" fmla="*/ 8 h 12"/>
                <a:gd name="T8" fmla="*/ 3 w 7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12">
                  <a:moveTo>
                    <a:pt x="3" y="0"/>
                  </a:moveTo>
                  <a:cubicBezTo>
                    <a:pt x="4" y="0"/>
                    <a:pt x="5" y="1"/>
                    <a:pt x="7" y="2"/>
                  </a:cubicBezTo>
                  <a:cubicBezTo>
                    <a:pt x="7" y="5"/>
                    <a:pt x="7" y="9"/>
                    <a:pt x="7" y="12"/>
                  </a:cubicBezTo>
                  <a:cubicBezTo>
                    <a:pt x="5" y="11"/>
                    <a:pt x="4" y="10"/>
                    <a:pt x="3" y="8"/>
                  </a:cubicBezTo>
                  <a:cubicBezTo>
                    <a:pt x="0" y="6"/>
                    <a:pt x="1" y="3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4" name="Freeform 465"/>
            <p:cNvSpPr/>
            <p:nvPr/>
          </p:nvSpPr>
          <p:spPr bwMode="auto">
            <a:xfrm>
              <a:off x="3058" y="2307"/>
              <a:ext cx="9" cy="10"/>
            </a:xfrm>
            <a:custGeom>
              <a:avLst/>
              <a:gdLst>
                <a:gd name="T0" fmla="*/ 2 w 4"/>
                <a:gd name="T1" fmla="*/ 0 h 4"/>
                <a:gd name="T2" fmla="*/ 4 w 4"/>
                <a:gd name="T3" fmla="*/ 4 h 4"/>
                <a:gd name="T4" fmla="*/ 4 w 4"/>
                <a:gd name="T5" fmla="*/ 0 h 4"/>
                <a:gd name="T6" fmla="*/ 2 w 4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4">
                  <a:moveTo>
                    <a:pt x="2" y="0"/>
                  </a:moveTo>
                  <a:cubicBezTo>
                    <a:pt x="4" y="3"/>
                    <a:pt x="0" y="2"/>
                    <a:pt x="4" y="4"/>
                  </a:cubicBezTo>
                  <a:cubicBezTo>
                    <a:pt x="4" y="2"/>
                    <a:pt x="4" y="1"/>
                    <a:pt x="4" y="0"/>
                  </a:cubicBezTo>
                  <a:cubicBezTo>
                    <a:pt x="4" y="0"/>
                    <a:pt x="3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5" name="Freeform 466"/>
            <p:cNvSpPr/>
            <p:nvPr/>
          </p:nvSpPr>
          <p:spPr bwMode="auto">
            <a:xfrm>
              <a:off x="3318" y="2307"/>
              <a:ext cx="8" cy="2"/>
            </a:xfrm>
            <a:custGeom>
              <a:avLst/>
              <a:gdLst>
                <a:gd name="T0" fmla="*/ 0 w 3"/>
                <a:gd name="T1" fmla="*/ 0 h 1"/>
                <a:gd name="T2" fmla="*/ 3 w 3"/>
                <a:gd name="T3" fmla="*/ 1 h 1"/>
                <a:gd name="T4" fmla="*/ 0 w 3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1">
                  <a:moveTo>
                    <a:pt x="0" y="0"/>
                  </a:moveTo>
                  <a:cubicBezTo>
                    <a:pt x="1" y="0"/>
                    <a:pt x="2" y="0"/>
                    <a:pt x="3" y="1"/>
                  </a:cubicBezTo>
                  <a:cubicBezTo>
                    <a:pt x="2" y="0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6" name="Freeform 467"/>
            <p:cNvSpPr/>
            <p:nvPr/>
          </p:nvSpPr>
          <p:spPr bwMode="auto">
            <a:xfrm>
              <a:off x="3010" y="2309"/>
              <a:ext cx="5" cy="8"/>
            </a:xfrm>
            <a:custGeom>
              <a:avLst/>
              <a:gdLst>
                <a:gd name="T0" fmla="*/ 0 w 2"/>
                <a:gd name="T1" fmla="*/ 0 h 3"/>
                <a:gd name="T2" fmla="*/ 1 w 2"/>
                <a:gd name="T3" fmla="*/ 3 h 3"/>
                <a:gd name="T4" fmla="*/ 2 w 2"/>
                <a:gd name="T5" fmla="*/ 3 h 3"/>
                <a:gd name="T6" fmla="*/ 0 w 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3">
                  <a:moveTo>
                    <a:pt x="0" y="0"/>
                  </a:moveTo>
                  <a:cubicBezTo>
                    <a:pt x="1" y="1"/>
                    <a:pt x="1" y="2"/>
                    <a:pt x="1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1" y="0"/>
                    <a:pt x="2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7" name="Freeform 468"/>
            <p:cNvSpPr/>
            <p:nvPr/>
          </p:nvSpPr>
          <p:spPr bwMode="auto">
            <a:xfrm>
              <a:off x="3375" y="2309"/>
              <a:ext cx="10" cy="8"/>
            </a:xfrm>
            <a:custGeom>
              <a:avLst/>
              <a:gdLst>
                <a:gd name="T0" fmla="*/ 0 w 4"/>
                <a:gd name="T1" fmla="*/ 0 h 3"/>
                <a:gd name="T2" fmla="*/ 0 w 4"/>
                <a:gd name="T3" fmla="*/ 3 h 3"/>
                <a:gd name="T4" fmla="*/ 1 w 4"/>
                <a:gd name="T5" fmla="*/ 3 h 3"/>
                <a:gd name="T6" fmla="*/ 4 w 4"/>
                <a:gd name="T7" fmla="*/ 1 h 3"/>
                <a:gd name="T8" fmla="*/ 0 w 4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3">
                  <a:moveTo>
                    <a:pt x="0" y="0"/>
                  </a:moveTo>
                  <a:cubicBezTo>
                    <a:pt x="0" y="1"/>
                    <a:pt x="0" y="2"/>
                    <a:pt x="0" y="3"/>
                  </a:cubicBezTo>
                  <a:cubicBezTo>
                    <a:pt x="0" y="3"/>
                    <a:pt x="1" y="3"/>
                    <a:pt x="1" y="3"/>
                  </a:cubicBezTo>
                  <a:cubicBezTo>
                    <a:pt x="2" y="2"/>
                    <a:pt x="3" y="1"/>
                    <a:pt x="4" y="1"/>
                  </a:cubicBezTo>
                  <a:cubicBezTo>
                    <a:pt x="3" y="0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8" name="Freeform 469"/>
            <p:cNvSpPr/>
            <p:nvPr/>
          </p:nvSpPr>
          <p:spPr bwMode="auto">
            <a:xfrm>
              <a:off x="3333" y="2312"/>
              <a:ext cx="0" cy="5"/>
            </a:xfrm>
            <a:custGeom>
              <a:avLst/>
              <a:gdLst>
                <a:gd name="T0" fmla="*/ 0 h 2"/>
                <a:gd name="T1" fmla="*/ 2 h 2"/>
                <a:gd name="T2" fmla="*/ 0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2">
                  <a:moveTo>
                    <a:pt x="0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0" y="1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9" name="Freeform 470"/>
            <p:cNvSpPr/>
            <p:nvPr/>
          </p:nvSpPr>
          <p:spPr bwMode="auto">
            <a:xfrm>
              <a:off x="3465" y="2312"/>
              <a:ext cx="8" cy="5"/>
            </a:xfrm>
            <a:custGeom>
              <a:avLst/>
              <a:gdLst>
                <a:gd name="T0" fmla="*/ 1 w 3"/>
                <a:gd name="T1" fmla="*/ 0 h 2"/>
                <a:gd name="T2" fmla="*/ 3 w 3"/>
                <a:gd name="T3" fmla="*/ 0 h 2"/>
                <a:gd name="T4" fmla="*/ 0 w 3"/>
                <a:gd name="T5" fmla="*/ 2 h 2"/>
                <a:gd name="T6" fmla="*/ 1 w 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0"/>
                    <a:pt x="3" y="0"/>
                    <a:pt x="3" y="0"/>
                  </a:cubicBezTo>
                  <a:cubicBezTo>
                    <a:pt x="2" y="2"/>
                    <a:pt x="3" y="0"/>
                    <a:pt x="0" y="2"/>
                  </a:cubicBezTo>
                  <a:cubicBezTo>
                    <a:pt x="1" y="1"/>
                    <a:pt x="1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0" name="Freeform 471"/>
            <p:cNvSpPr/>
            <p:nvPr/>
          </p:nvSpPr>
          <p:spPr bwMode="auto">
            <a:xfrm>
              <a:off x="3055" y="2319"/>
              <a:ext cx="5" cy="2"/>
            </a:xfrm>
            <a:custGeom>
              <a:avLst/>
              <a:gdLst>
                <a:gd name="T0" fmla="*/ 0 w 2"/>
                <a:gd name="T1" fmla="*/ 0 h 1"/>
                <a:gd name="T2" fmla="*/ 2 w 2"/>
                <a:gd name="T3" fmla="*/ 1 h 1"/>
                <a:gd name="T4" fmla="*/ 0 w 2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0" y="0"/>
                  </a:moveTo>
                  <a:cubicBezTo>
                    <a:pt x="0" y="0"/>
                    <a:pt x="1" y="1"/>
                    <a:pt x="2" y="1"/>
                  </a:cubicBezTo>
                  <a:cubicBezTo>
                    <a:pt x="0" y="0"/>
                    <a:pt x="2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1" name="Freeform 472"/>
            <p:cNvSpPr/>
            <p:nvPr/>
          </p:nvSpPr>
          <p:spPr bwMode="auto">
            <a:xfrm>
              <a:off x="3067" y="2319"/>
              <a:ext cx="3" cy="5"/>
            </a:xfrm>
            <a:custGeom>
              <a:avLst/>
              <a:gdLst>
                <a:gd name="T0" fmla="*/ 0 w 1"/>
                <a:gd name="T1" fmla="*/ 0 h 2"/>
                <a:gd name="T2" fmla="*/ 0 w 1"/>
                <a:gd name="T3" fmla="*/ 2 h 2"/>
                <a:gd name="T4" fmla="*/ 1 w 1"/>
                <a:gd name="T5" fmla="*/ 2 h 2"/>
                <a:gd name="T6" fmla="*/ 0 w 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0" y="1"/>
                    <a:pt x="0" y="1"/>
                    <a:pt x="0" y="2"/>
                  </a:cubicBezTo>
                  <a:cubicBezTo>
                    <a:pt x="0" y="2"/>
                    <a:pt x="1" y="2"/>
                    <a:pt x="1" y="2"/>
                  </a:cubicBezTo>
                  <a:cubicBezTo>
                    <a:pt x="0" y="0"/>
                    <a:pt x="1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2" name="Freeform 473"/>
            <p:cNvSpPr/>
            <p:nvPr/>
          </p:nvSpPr>
          <p:spPr bwMode="auto">
            <a:xfrm>
              <a:off x="3112" y="2319"/>
              <a:ext cx="7" cy="2"/>
            </a:xfrm>
            <a:custGeom>
              <a:avLst/>
              <a:gdLst>
                <a:gd name="T0" fmla="*/ 0 w 3"/>
                <a:gd name="T1" fmla="*/ 0 h 1"/>
                <a:gd name="T2" fmla="*/ 3 w 3"/>
                <a:gd name="T3" fmla="*/ 1 h 1"/>
                <a:gd name="T4" fmla="*/ 0 w 3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1">
                  <a:moveTo>
                    <a:pt x="0" y="0"/>
                  </a:moveTo>
                  <a:cubicBezTo>
                    <a:pt x="1" y="0"/>
                    <a:pt x="2" y="1"/>
                    <a:pt x="3" y="1"/>
                  </a:cubicBezTo>
                  <a:cubicBezTo>
                    <a:pt x="2" y="1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3" name="Freeform 474"/>
            <p:cNvSpPr/>
            <p:nvPr/>
          </p:nvSpPr>
          <p:spPr bwMode="auto">
            <a:xfrm>
              <a:off x="3425" y="2321"/>
              <a:ext cx="7" cy="5"/>
            </a:xfrm>
            <a:custGeom>
              <a:avLst/>
              <a:gdLst>
                <a:gd name="T0" fmla="*/ 0 w 3"/>
                <a:gd name="T1" fmla="*/ 0 h 2"/>
                <a:gd name="T2" fmla="*/ 3 w 3"/>
                <a:gd name="T3" fmla="*/ 0 h 2"/>
                <a:gd name="T4" fmla="*/ 3 w 3"/>
                <a:gd name="T5" fmla="*/ 0 h 2"/>
                <a:gd name="T6" fmla="*/ 0 w 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2">
                  <a:moveTo>
                    <a:pt x="0" y="0"/>
                  </a:moveTo>
                  <a:cubicBezTo>
                    <a:pt x="1" y="0"/>
                    <a:pt x="2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0" y="0"/>
                    <a:pt x="2" y="2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4" name="Freeform 475"/>
            <p:cNvSpPr/>
            <p:nvPr/>
          </p:nvSpPr>
          <p:spPr bwMode="auto">
            <a:xfrm>
              <a:off x="3129" y="2321"/>
              <a:ext cx="5" cy="5"/>
            </a:xfrm>
            <a:custGeom>
              <a:avLst/>
              <a:gdLst>
                <a:gd name="T0" fmla="*/ 0 w 2"/>
                <a:gd name="T1" fmla="*/ 0 h 2"/>
                <a:gd name="T2" fmla="*/ 2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2" y="2"/>
                    <a:pt x="0" y="1"/>
                    <a:pt x="2" y="2"/>
                  </a:cubicBezTo>
                  <a:cubicBezTo>
                    <a:pt x="2" y="2"/>
                    <a:pt x="1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5" name="Freeform 476"/>
            <p:cNvSpPr/>
            <p:nvPr/>
          </p:nvSpPr>
          <p:spPr bwMode="auto">
            <a:xfrm>
              <a:off x="3081" y="2324"/>
              <a:ext cx="5" cy="0"/>
            </a:xfrm>
            <a:custGeom>
              <a:avLst/>
              <a:gdLst>
                <a:gd name="T0" fmla="*/ 0 w 2"/>
                <a:gd name="T1" fmla="*/ 2 w 2"/>
                <a:gd name="T2" fmla="*/ 0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2">
                  <a:moveTo>
                    <a:pt x="0" y="0"/>
                  </a:moveTo>
                  <a:cubicBezTo>
                    <a:pt x="1" y="0"/>
                    <a:pt x="2" y="0"/>
                    <a:pt x="2" y="0"/>
                  </a:cubicBezTo>
                  <a:cubicBezTo>
                    <a:pt x="2" y="0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6" name="Freeform 477"/>
            <p:cNvSpPr/>
            <p:nvPr/>
          </p:nvSpPr>
          <p:spPr bwMode="auto">
            <a:xfrm>
              <a:off x="3387" y="2324"/>
              <a:ext cx="5" cy="7"/>
            </a:xfrm>
            <a:custGeom>
              <a:avLst/>
              <a:gdLst>
                <a:gd name="T0" fmla="*/ 1 w 2"/>
                <a:gd name="T1" fmla="*/ 0 h 3"/>
                <a:gd name="T2" fmla="*/ 1 w 2"/>
                <a:gd name="T3" fmla="*/ 3 h 3"/>
                <a:gd name="T4" fmla="*/ 0 w 2"/>
                <a:gd name="T5" fmla="*/ 3 h 3"/>
                <a:gd name="T6" fmla="*/ 1 w 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3">
                  <a:moveTo>
                    <a:pt x="1" y="0"/>
                  </a:moveTo>
                  <a:cubicBezTo>
                    <a:pt x="2" y="3"/>
                    <a:pt x="2" y="1"/>
                    <a:pt x="1" y="3"/>
                  </a:cubicBezTo>
                  <a:cubicBezTo>
                    <a:pt x="1" y="3"/>
                    <a:pt x="0" y="3"/>
                    <a:pt x="0" y="3"/>
                  </a:cubicBezTo>
                  <a:cubicBezTo>
                    <a:pt x="0" y="2"/>
                    <a:pt x="1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7" name="Freeform 478"/>
            <p:cNvSpPr/>
            <p:nvPr/>
          </p:nvSpPr>
          <p:spPr bwMode="auto">
            <a:xfrm>
              <a:off x="3423" y="2326"/>
              <a:ext cx="5" cy="3"/>
            </a:xfrm>
            <a:custGeom>
              <a:avLst/>
              <a:gdLst>
                <a:gd name="T0" fmla="*/ 0 w 2"/>
                <a:gd name="T1" fmla="*/ 0 h 1"/>
                <a:gd name="T2" fmla="*/ 2 w 2"/>
                <a:gd name="T3" fmla="*/ 0 h 1"/>
                <a:gd name="T4" fmla="*/ 0 w 2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0" y="0"/>
                  </a:moveTo>
                  <a:cubicBezTo>
                    <a:pt x="1" y="0"/>
                    <a:pt x="2" y="0"/>
                    <a:pt x="2" y="0"/>
                  </a:cubicBezTo>
                  <a:cubicBezTo>
                    <a:pt x="0" y="1"/>
                    <a:pt x="2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8" name="Freeform 479"/>
            <p:cNvSpPr/>
            <p:nvPr/>
          </p:nvSpPr>
          <p:spPr bwMode="auto">
            <a:xfrm>
              <a:off x="2866" y="2329"/>
              <a:ext cx="7" cy="4"/>
            </a:xfrm>
            <a:custGeom>
              <a:avLst/>
              <a:gdLst>
                <a:gd name="T0" fmla="*/ 0 w 3"/>
                <a:gd name="T1" fmla="*/ 0 h 2"/>
                <a:gd name="T2" fmla="*/ 3 w 3"/>
                <a:gd name="T3" fmla="*/ 0 h 2"/>
                <a:gd name="T4" fmla="*/ 1 w 3"/>
                <a:gd name="T5" fmla="*/ 2 h 2"/>
                <a:gd name="T6" fmla="*/ 0 w 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2">
                  <a:moveTo>
                    <a:pt x="0" y="0"/>
                  </a:moveTo>
                  <a:cubicBezTo>
                    <a:pt x="1" y="0"/>
                    <a:pt x="2" y="0"/>
                    <a:pt x="3" y="0"/>
                  </a:cubicBezTo>
                  <a:cubicBezTo>
                    <a:pt x="2" y="1"/>
                    <a:pt x="2" y="2"/>
                    <a:pt x="1" y="2"/>
                  </a:cubicBezTo>
                  <a:cubicBezTo>
                    <a:pt x="1" y="2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9" name="Freeform 480"/>
            <p:cNvSpPr/>
            <p:nvPr/>
          </p:nvSpPr>
          <p:spPr bwMode="auto">
            <a:xfrm>
              <a:off x="3356" y="2329"/>
              <a:ext cx="5" cy="0"/>
            </a:xfrm>
            <a:custGeom>
              <a:avLst/>
              <a:gdLst>
                <a:gd name="T0" fmla="*/ 0 w 2"/>
                <a:gd name="T1" fmla="*/ 2 w 2"/>
                <a:gd name="T2" fmla="*/ 0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2">
                  <a:moveTo>
                    <a:pt x="0" y="0"/>
                  </a:moveTo>
                  <a:cubicBezTo>
                    <a:pt x="1" y="0"/>
                    <a:pt x="2" y="0"/>
                    <a:pt x="2" y="0"/>
                  </a:cubicBezTo>
                  <a:cubicBezTo>
                    <a:pt x="2" y="0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0" name="Freeform 481"/>
            <p:cNvSpPr/>
            <p:nvPr/>
          </p:nvSpPr>
          <p:spPr bwMode="auto">
            <a:xfrm>
              <a:off x="3214" y="2331"/>
              <a:ext cx="5" cy="5"/>
            </a:xfrm>
            <a:custGeom>
              <a:avLst/>
              <a:gdLst>
                <a:gd name="T0" fmla="*/ 0 w 2"/>
                <a:gd name="T1" fmla="*/ 0 h 2"/>
                <a:gd name="T2" fmla="*/ 2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2" y="2"/>
                    <a:pt x="0" y="0"/>
                    <a:pt x="2" y="2"/>
                  </a:cubicBezTo>
                  <a:cubicBezTo>
                    <a:pt x="1" y="2"/>
                    <a:pt x="1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1" name="Freeform 482"/>
            <p:cNvSpPr/>
            <p:nvPr/>
          </p:nvSpPr>
          <p:spPr bwMode="auto">
            <a:xfrm>
              <a:off x="3285" y="2331"/>
              <a:ext cx="5" cy="5"/>
            </a:xfrm>
            <a:custGeom>
              <a:avLst/>
              <a:gdLst>
                <a:gd name="T0" fmla="*/ 0 w 2"/>
                <a:gd name="T1" fmla="*/ 0 h 2"/>
                <a:gd name="T2" fmla="*/ 2 w 2"/>
                <a:gd name="T3" fmla="*/ 0 h 2"/>
                <a:gd name="T4" fmla="*/ 0 w 2"/>
                <a:gd name="T5" fmla="*/ 2 h 2"/>
                <a:gd name="T6" fmla="*/ 0 w 2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0" y="0"/>
                    <a:pt x="1" y="0"/>
                    <a:pt x="2" y="0"/>
                  </a:cubicBezTo>
                  <a:cubicBezTo>
                    <a:pt x="0" y="2"/>
                    <a:pt x="1" y="1"/>
                    <a:pt x="0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2" name="Freeform 483"/>
            <p:cNvSpPr/>
            <p:nvPr/>
          </p:nvSpPr>
          <p:spPr bwMode="auto">
            <a:xfrm>
              <a:off x="3364" y="2333"/>
              <a:ext cx="4" cy="5"/>
            </a:xfrm>
            <a:custGeom>
              <a:avLst/>
              <a:gdLst>
                <a:gd name="T0" fmla="*/ 2 w 2"/>
                <a:gd name="T1" fmla="*/ 0 h 2"/>
                <a:gd name="T2" fmla="*/ 0 w 2"/>
                <a:gd name="T3" fmla="*/ 1 h 2"/>
                <a:gd name="T4" fmla="*/ 2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2" y="0"/>
                  </a:moveTo>
                  <a:cubicBezTo>
                    <a:pt x="2" y="1"/>
                    <a:pt x="2" y="2"/>
                    <a:pt x="0" y="1"/>
                  </a:cubicBezTo>
                  <a:cubicBezTo>
                    <a:pt x="1" y="1"/>
                    <a:pt x="2" y="1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3" name="Freeform 484"/>
            <p:cNvSpPr/>
            <p:nvPr/>
          </p:nvSpPr>
          <p:spPr bwMode="auto">
            <a:xfrm>
              <a:off x="3378" y="2333"/>
              <a:ext cx="4" cy="5"/>
            </a:xfrm>
            <a:custGeom>
              <a:avLst/>
              <a:gdLst>
                <a:gd name="T0" fmla="*/ 0 w 2"/>
                <a:gd name="T1" fmla="*/ 0 h 2"/>
                <a:gd name="T2" fmla="*/ 2 w 2"/>
                <a:gd name="T3" fmla="*/ 0 h 2"/>
                <a:gd name="T4" fmla="*/ 0 w 2"/>
                <a:gd name="T5" fmla="*/ 2 h 2"/>
                <a:gd name="T6" fmla="*/ 0 w 2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1" y="0"/>
                    <a:pt x="2" y="0"/>
                  </a:cubicBezTo>
                  <a:cubicBezTo>
                    <a:pt x="1" y="2"/>
                    <a:pt x="2" y="1"/>
                    <a:pt x="0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4" name="Freeform 485"/>
            <p:cNvSpPr/>
            <p:nvPr/>
          </p:nvSpPr>
          <p:spPr bwMode="auto">
            <a:xfrm>
              <a:off x="2996" y="2343"/>
              <a:ext cx="7" cy="7"/>
            </a:xfrm>
            <a:custGeom>
              <a:avLst/>
              <a:gdLst>
                <a:gd name="T0" fmla="*/ 0 w 3"/>
                <a:gd name="T1" fmla="*/ 0 h 3"/>
                <a:gd name="T2" fmla="*/ 3 w 3"/>
                <a:gd name="T3" fmla="*/ 3 h 3"/>
                <a:gd name="T4" fmla="*/ 0 w 3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3">
                  <a:moveTo>
                    <a:pt x="0" y="0"/>
                  </a:moveTo>
                  <a:cubicBezTo>
                    <a:pt x="2" y="2"/>
                    <a:pt x="1" y="0"/>
                    <a:pt x="3" y="3"/>
                  </a:cubicBezTo>
                  <a:cubicBezTo>
                    <a:pt x="2" y="2"/>
                    <a:pt x="1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5" name="Freeform 486"/>
            <p:cNvSpPr/>
            <p:nvPr/>
          </p:nvSpPr>
          <p:spPr bwMode="auto">
            <a:xfrm>
              <a:off x="2979" y="2348"/>
              <a:ext cx="5" cy="5"/>
            </a:xfrm>
            <a:custGeom>
              <a:avLst/>
              <a:gdLst>
                <a:gd name="T0" fmla="*/ 0 w 2"/>
                <a:gd name="T1" fmla="*/ 0 h 2"/>
                <a:gd name="T2" fmla="*/ 2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1" y="1"/>
                    <a:pt x="2" y="2"/>
                  </a:cubicBezTo>
                  <a:cubicBezTo>
                    <a:pt x="0" y="1"/>
                    <a:pt x="1" y="2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16" name="TextBox 76"/>
          <p:cNvSpPr txBox="1"/>
          <p:nvPr/>
        </p:nvSpPr>
        <p:spPr>
          <a:xfrm>
            <a:off x="2055757" y="3757252"/>
            <a:ext cx="1389692" cy="4001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bg1"/>
                </a:solidFill>
                <a:latin typeface="叶根友毛笔行书" panose="02010601030101010101" pitchFamily="2" charset="-122"/>
                <a:ea typeface="叶根友毛笔行书" panose="02010601030101010101" pitchFamily="2" charset="-122"/>
              </a:rPr>
              <a:t>添加标题</a:t>
            </a:r>
            <a:endParaRPr lang="zh-CN" altLang="en-US" sz="2000" u="sng" dirty="0">
              <a:solidFill>
                <a:schemeClr val="bg1"/>
              </a:solidFill>
              <a:latin typeface="叶根友毛笔行书" panose="02010601030101010101" pitchFamily="2" charset="-122"/>
              <a:ea typeface="叶根友毛笔行书" panose="02010601030101010101" pitchFamily="2" charset="-122"/>
            </a:endParaRPr>
          </a:p>
        </p:txBody>
      </p:sp>
      <p:sp>
        <p:nvSpPr>
          <p:cNvPr id="517" name="文本框 516"/>
          <p:cNvSpPr txBox="1"/>
          <p:nvPr/>
        </p:nvSpPr>
        <p:spPr>
          <a:xfrm>
            <a:off x="2103928" y="4473423"/>
            <a:ext cx="3093754" cy="6124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请在此添加文字说明，编辑文字。请在此添加文字说明，编辑文字。</a:t>
            </a:r>
            <a:endParaRPr lang="en-US" altLang="zh-CN" sz="13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18" name="Group 4"/>
          <p:cNvGrpSpPr>
            <a:grpSpLocks noChangeAspect="1"/>
          </p:cNvGrpSpPr>
          <p:nvPr/>
        </p:nvGrpSpPr>
        <p:grpSpPr bwMode="auto">
          <a:xfrm>
            <a:off x="7451844" y="2852773"/>
            <a:ext cx="3927667" cy="755171"/>
            <a:chOff x="2832" y="1965"/>
            <a:chExt cx="2018" cy="388"/>
          </a:xfrm>
          <a:solidFill>
            <a:srgbClr val="F45474"/>
          </a:solidFill>
          <a:effectLst/>
        </p:grpSpPr>
        <p:grpSp>
          <p:nvGrpSpPr>
            <p:cNvPr id="519" name="Group 205"/>
            <p:cNvGrpSpPr/>
            <p:nvPr/>
          </p:nvGrpSpPr>
          <p:grpSpPr bwMode="auto">
            <a:xfrm>
              <a:off x="2840" y="1965"/>
              <a:ext cx="1707" cy="388"/>
              <a:chOff x="2840" y="1965"/>
              <a:chExt cx="1707" cy="388"/>
            </a:xfrm>
            <a:grpFill/>
          </p:grpSpPr>
          <p:sp>
            <p:nvSpPr>
              <p:cNvPr id="801" name="Freeform 5"/>
              <p:cNvSpPr/>
              <p:nvPr/>
            </p:nvSpPr>
            <p:spPr bwMode="auto">
              <a:xfrm>
                <a:off x="4089" y="1965"/>
                <a:ext cx="2" cy="5"/>
              </a:xfrm>
              <a:custGeom>
                <a:avLst/>
                <a:gdLst>
                  <a:gd name="T0" fmla="*/ 1 w 1"/>
                  <a:gd name="T1" fmla="*/ 0 h 2"/>
                  <a:gd name="T2" fmla="*/ 0 w 1"/>
                  <a:gd name="T3" fmla="*/ 2 h 2"/>
                  <a:gd name="T4" fmla="*/ 1 w 1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0"/>
                    </a:moveTo>
                    <a:cubicBezTo>
                      <a:pt x="0" y="1"/>
                      <a:pt x="1" y="0"/>
                      <a:pt x="0" y="2"/>
                    </a:cubicBezTo>
                    <a:cubicBezTo>
                      <a:pt x="0" y="1"/>
                      <a:pt x="0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02" name="Freeform 6"/>
              <p:cNvSpPr/>
              <p:nvPr/>
            </p:nvSpPr>
            <p:spPr bwMode="auto">
              <a:xfrm>
                <a:off x="4120" y="1965"/>
                <a:ext cx="5" cy="2"/>
              </a:xfrm>
              <a:custGeom>
                <a:avLst/>
                <a:gdLst>
                  <a:gd name="T0" fmla="*/ 2 w 2"/>
                  <a:gd name="T1" fmla="*/ 0 h 1"/>
                  <a:gd name="T2" fmla="*/ 0 w 2"/>
                  <a:gd name="T3" fmla="*/ 1 h 1"/>
                  <a:gd name="T4" fmla="*/ 2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cubicBezTo>
                      <a:pt x="1" y="1"/>
                      <a:pt x="2" y="1"/>
                      <a:pt x="0" y="1"/>
                    </a:cubicBezTo>
                    <a:cubicBezTo>
                      <a:pt x="1" y="0"/>
                      <a:pt x="1" y="0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03" name="Freeform 7"/>
              <p:cNvSpPr/>
              <p:nvPr/>
            </p:nvSpPr>
            <p:spPr bwMode="auto">
              <a:xfrm>
                <a:off x="4134" y="1967"/>
                <a:ext cx="17" cy="5"/>
              </a:xfrm>
              <a:custGeom>
                <a:avLst/>
                <a:gdLst>
                  <a:gd name="T0" fmla="*/ 0 w 7"/>
                  <a:gd name="T1" fmla="*/ 0 h 2"/>
                  <a:gd name="T2" fmla="*/ 7 w 7"/>
                  <a:gd name="T3" fmla="*/ 0 h 2"/>
                  <a:gd name="T4" fmla="*/ 6 w 7"/>
                  <a:gd name="T5" fmla="*/ 2 h 2"/>
                  <a:gd name="T6" fmla="*/ 0 w 7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" h="2">
                    <a:moveTo>
                      <a:pt x="0" y="0"/>
                    </a:moveTo>
                    <a:cubicBezTo>
                      <a:pt x="2" y="0"/>
                      <a:pt x="5" y="0"/>
                      <a:pt x="7" y="0"/>
                    </a:cubicBezTo>
                    <a:cubicBezTo>
                      <a:pt x="7" y="0"/>
                      <a:pt x="7" y="1"/>
                      <a:pt x="6" y="2"/>
                    </a:cubicBezTo>
                    <a:cubicBezTo>
                      <a:pt x="2" y="1"/>
                      <a:pt x="2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04" name="Freeform 8"/>
              <p:cNvSpPr/>
              <p:nvPr/>
            </p:nvSpPr>
            <p:spPr bwMode="auto">
              <a:xfrm>
                <a:off x="4006" y="1975"/>
                <a:ext cx="5" cy="2"/>
              </a:xfrm>
              <a:custGeom>
                <a:avLst/>
                <a:gdLst>
                  <a:gd name="T0" fmla="*/ 0 w 2"/>
                  <a:gd name="T1" fmla="*/ 0 h 1"/>
                  <a:gd name="T2" fmla="*/ 2 w 2"/>
                  <a:gd name="T3" fmla="*/ 1 h 1"/>
                  <a:gd name="T4" fmla="*/ 0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cubicBezTo>
                      <a:pt x="2" y="1"/>
                      <a:pt x="1" y="0"/>
                      <a:pt x="2" y="1"/>
                    </a:cubicBezTo>
                    <a:cubicBezTo>
                      <a:pt x="1" y="1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05" name="Freeform 9"/>
              <p:cNvSpPr/>
              <p:nvPr/>
            </p:nvSpPr>
            <p:spPr bwMode="auto">
              <a:xfrm>
                <a:off x="3854" y="1977"/>
                <a:ext cx="10" cy="5"/>
              </a:xfrm>
              <a:custGeom>
                <a:avLst/>
                <a:gdLst>
                  <a:gd name="T0" fmla="*/ 0 w 4"/>
                  <a:gd name="T1" fmla="*/ 0 h 2"/>
                  <a:gd name="T2" fmla="*/ 4 w 4"/>
                  <a:gd name="T3" fmla="*/ 1 h 2"/>
                  <a:gd name="T4" fmla="*/ 4 w 4"/>
                  <a:gd name="T5" fmla="*/ 2 h 2"/>
                  <a:gd name="T6" fmla="*/ 0 w 4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2">
                    <a:moveTo>
                      <a:pt x="0" y="0"/>
                    </a:moveTo>
                    <a:cubicBezTo>
                      <a:pt x="1" y="1"/>
                      <a:pt x="3" y="1"/>
                      <a:pt x="4" y="1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1" y="2"/>
                      <a:pt x="2" y="2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06" name="Freeform 10"/>
              <p:cNvSpPr/>
              <p:nvPr/>
            </p:nvSpPr>
            <p:spPr bwMode="auto">
              <a:xfrm>
                <a:off x="3864" y="1977"/>
                <a:ext cx="14" cy="7"/>
              </a:xfrm>
              <a:custGeom>
                <a:avLst/>
                <a:gdLst>
                  <a:gd name="T0" fmla="*/ 1 w 6"/>
                  <a:gd name="T1" fmla="*/ 0 h 3"/>
                  <a:gd name="T2" fmla="*/ 6 w 6"/>
                  <a:gd name="T3" fmla="*/ 1 h 3"/>
                  <a:gd name="T4" fmla="*/ 4 w 6"/>
                  <a:gd name="T5" fmla="*/ 1 h 3"/>
                  <a:gd name="T6" fmla="*/ 0 w 6"/>
                  <a:gd name="T7" fmla="*/ 3 h 3"/>
                  <a:gd name="T8" fmla="*/ 2 w 6"/>
                  <a:gd name="T9" fmla="*/ 2 h 3"/>
                  <a:gd name="T10" fmla="*/ 1 w 6"/>
                  <a:gd name="T11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" h="3">
                    <a:moveTo>
                      <a:pt x="1" y="0"/>
                    </a:moveTo>
                    <a:cubicBezTo>
                      <a:pt x="3" y="1"/>
                      <a:pt x="5" y="1"/>
                      <a:pt x="6" y="1"/>
                    </a:cubicBezTo>
                    <a:cubicBezTo>
                      <a:pt x="6" y="1"/>
                      <a:pt x="5" y="1"/>
                      <a:pt x="4" y="1"/>
                    </a:cubicBezTo>
                    <a:cubicBezTo>
                      <a:pt x="3" y="2"/>
                      <a:pt x="2" y="3"/>
                      <a:pt x="0" y="3"/>
                    </a:cubicBezTo>
                    <a:cubicBezTo>
                      <a:pt x="1" y="3"/>
                      <a:pt x="2" y="3"/>
                      <a:pt x="2" y="2"/>
                    </a:cubicBezTo>
                    <a:cubicBezTo>
                      <a:pt x="2" y="2"/>
                      <a:pt x="2" y="1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07" name="Freeform 11"/>
              <p:cNvSpPr/>
              <p:nvPr/>
            </p:nvSpPr>
            <p:spPr bwMode="auto">
              <a:xfrm>
                <a:off x="3892" y="1977"/>
                <a:ext cx="10" cy="5"/>
              </a:xfrm>
              <a:custGeom>
                <a:avLst/>
                <a:gdLst>
                  <a:gd name="T0" fmla="*/ 0 w 4"/>
                  <a:gd name="T1" fmla="*/ 0 h 2"/>
                  <a:gd name="T2" fmla="*/ 4 w 4"/>
                  <a:gd name="T3" fmla="*/ 2 h 2"/>
                  <a:gd name="T4" fmla="*/ 0 w 4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2">
                    <a:moveTo>
                      <a:pt x="0" y="0"/>
                    </a:moveTo>
                    <a:cubicBezTo>
                      <a:pt x="1" y="1"/>
                      <a:pt x="3" y="2"/>
                      <a:pt x="4" y="2"/>
                    </a:cubicBezTo>
                    <a:cubicBezTo>
                      <a:pt x="3" y="2"/>
                      <a:pt x="1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08" name="Freeform 12"/>
              <p:cNvSpPr/>
              <p:nvPr/>
            </p:nvSpPr>
            <p:spPr bwMode="auto">
              <a:xfrm>
                <a:off x="3909" y="1977"/>
                <a:ext cx="24" cy="7"/>
              </a:xfrm>
              <a:custGeom>
                <a:avLst/>
                <a:gdLst>
                  <a:gd name="T0" fmla="*/ 0 w 10"/>
                  <a:gd name="T1" fmla="*/ 0 h 3"/>
                  <a:gd name="T2" fmla="*/ 10 w 10"/>
                  <a:gd name="T3" fmla="*/ 1 h 3"/>
                  <a:gd name="T4" fmla="*/ 9 w 10"/>
                  <a:gd name="T5" fmla="*/ 3 h 3"/>
                  <a:gd name="T6" fmla="*/ 0 w 10"/>
                  <a:gd name="T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" h="3">
                    <a:moveTo>
                      <a:pt x="0" y="0"/>
                    </a:moveTo>
                    <a:cubicBezTo>
                      <a:pt x="3" y="1"/>
                      <a:pt x="7" y="1"/>
                      <a:pt x="10" y="1"/>
                    </a:cubicBezTo>
                    <a:cubicBezTo>
                      <a:pt x="10" y="2"/>
                      <a:pt x="10" y="3"/>
                      <a:pt x="9" y="3"/>
                    </a:cubicBezTo>
                    <a:cubicBezTo>
                      <a:pt x="5" y="2"/>
                      <a:pt x="2" y="3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09" name="Freeform 13"/>
              <p:cNvSpPr/>
              <p:nvPr/>
            </p:nvSpPr>
            <p:spPr bwMode="auto">
              <a:xfrm>
                <a:off x="3850" y="1982"/>
                <a:ext cx="4" cy="5"/>
              </a:xfrm>
              <a:custGeom>
                <a:avLst/>
                <a:gdLst>
                  <a:gd name="T0" fmla="*/ 0 w 2"/>
                  <a:gd name="T1" fmla="*/ 0 h 2"/>
                  <a:gd name="T2" fmla="*/ 2 w 2"/>
                  <a:gd name="T3" fmla="*/ 2 h 2"/>
                  <a:gd name="T4" fmla="*/ 0 w 2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0" y="1"/>
                      <a:pt x="1" y="2"/>
                      <a:pt x="2" y="2"/>
                    </a:cubicBezTo>
                    <a:cubicBezTo>
                      <a:pt x="0" y="1"/>
                      <a:pt x="1" y="2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10" name="Freeform 14"/>
              <p:cNvSpPr/>
              <p:nvPr/>
            </p:nvSpPr>
            <p:spPr bwMode="auto">
              <a:xfrm>
                <a:off x="4376" y="1984"/>
                <a:ext cx="5" cy="5"/>
              </a:xfrm>
              <a:custGeom>
                <a:avLst/>
                <a:gdLst>
                  <a:gd name="T0" fmla="*/ 0 w 2"/>
                  <a:gd name="T1" fmla="*/ 0 h 2"/>
                  <a:gd name="T2" fmla="*/ 2 w 2"/>
                  <a:gd name="T3" fmla="*/ 2 h 2"/>
                  <a:gd name="T4" fmla="*/ 0 w 2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1" y="1"/>
                      <a:pt x="2" y="2"/>
                      <a:pt x="2" y="2"/>
                    </a:cubicBezTo>
                    <a:cubicBezTo>
                      <a:pt x="1" y="1"/>
                      <a:pt x="2" y="2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11" name="Freeform 15"/>
              <p:cNvSpPr/>
              <p:nvPr/>
            </p:nvSpPr>
            <p:spPr bwMode="auto">
              <a:xfrm>
                <a:off x="3681" y="1987"/>
                <a:ext cx="7" cy="5"/>
              </a:xfrm>
              <a:custGeom>
                <a:avLst/>
                <a:gdLst>
                  <a:gd name="T0" fmla="*/ 0 w 3"/>
                  <a:gd name="T1" fmla="*/ 0 h 2"/>
                  <a:gd name="T2" fmla="*/ 3 w 3"/>
                  <a:gd name="T3" fmla="*/ 1 h 2"/>
                  <a:gd name="T4" fmla="*/ 3 w 3"/>
                  <a:gd name="T5" fmla="*/ 2 h 2"/>
                  <a:gd name="T6" fmla="*/ 0 w 3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2">
                    <a:moveTo>
                      <a:pt x="0" y="0"/>
                    </a:moveTo>
                    <a:cubicBezTo>
                      <a:pt x="1" y="1"/>
                      <a:pt x="2" y="1"/>
                      <a:pt x="3" y="1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0" y="1"/>
                      <a:pt x="1" y="2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12" name="Freeform 16"/>
              <p:cNvSpPr/>
              <p:nvPr/>
            </p:nvSpPr>
            <p:spPr bwMode="auto">
              <a:xfrm>
                <a:off x="3698" y="1987"/>
                <a:ext cx="9" cy="7"/>
              </a:xfrm>
              <a:custGeom>
                <a:avLst/>
                <a:gdLst>
                  <a:gd name="T0" fmla="*/ 1 w 4"/>
                  <a:gd name="T1" fmla="*/ 0 h 3"/>
                  <a:gd name="T2" fmla="*/ 4 w 4"/>
                  <a:gd name="T3" fmla="*/ 3 h 3"/>
                  <a:gd name="T4" fmla="*/ 0 w 4"/>
                  <a:gd name="T5" fmla="*/ 2 h 3"/>
                  <a:gd name="T6" fmla="*/ 1 w 4"/>
                  <a:gd name="T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3">
                    <a:moveTo>
                      <a:pt x="1" y="0"/>
                    </a:moveTo>
                    <a:cubicBezTo>
                      <a:pt x="3" y="2"/>
                      <a:pt x="3" y="1"/>
                      <a:pt x="4" y="3"/>
                    </a:cubicBezTo>
                    <a:cubicBezTo>
                      <a:pt x="3" y="3"/>
                      <a:pt x="2" y="3"/>
                      <a:pt x="0" y="2"/>
                    </a:cubicBezTo>
                    <a:cubicBezTo>
                      <a:pt x="1" y="2"/>
                      <a:pt x="1" y="1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13" name="Freeform 17"/>
              <p:cNvSpPr/>
              <p:nvPr/>
            </p:nvSpPr>
            <p:spPr bwMode="auto">
              <a:xfrm>
                <a:off x="2859" y="1975"/>
                <a:ext cx="1202" cy="378"/>
              </a:xfrm>
              <a:custGeom>
                <a:avLst/>
                <a:gdLst>
                  <a:gd name="T0" fmla="*/ 492 w 507"/>
                  <a:gd name="T1" fmla="*/ 65 h 157"/>
                  <a:gd name="T2" fmla="*/ 485 w 507"/>
                  <a:gd name="T3" fmla="*/ 72 h 157"/>
                  <a:gd name="T4" fmla="*/ 499 w 507"/>
                  <a:gd name="T5" fmla="*/ 78 h 157"/>
                  <a:gd name="T6" fmla="*/ 497 w 507"/>
                  <a:gd name="T7" fmla="*/ 88 h 157"/>
                  <a:gd name="T8" fmla="*/ 488 w 507"/>
                  <a:gd name="T9" fmla="*/ 94 h 157"/>
                  <a:gd name="T10" fmla="*/ 484 w 507"/>
                  <a:gd name="T11" fmla="*/ 97 h 157"/>
                  <a:gd name="T12" fmla="*/ 411 w 507"/>
                  <a:gd name="T13" fmla="*/ 115 h 157"/>
                  <a:gd name="T14" fmla="*/ 359 w 507"/>
                  <a:gd name="T15" fmla="*/ 118 h 157"/>
                  <a:gd name="T16" fmla="*/ 318 w 507"/>
                  <a:gd name="T17" fmla="*/ 122 h 157"/>
                  <a:gd name="T18" fmla="*/ 300 w 507"/>
                  <a:gd name="T19" fmla="*/ 119 h 157"/>
                  <a:gd name="T20" fmla="*/ 293 w 507"/>
                  <a:gd name="T21" fmla="*/ 126 h 157"/>
                  <a:gd name="T22" fmla="*/ 281 w 507"/>
                  <a:gd name="T23" fmla="*/ 127 h 157"/>
                  <a:gd name="T24" fmla="*/ 267 w 507"/>
                  <a:gd name="T25" fmla="*/ 127 h 157"/>
                  <a:gd name="T26" fmla="*/ 260 w 507"/>
                  <a:gd name="T27" fmla="*/ 134 h 157"/>
                  <a:gd name="T28" fmla="*/ 256 w 507"/>
                  <a:gd name="T29" fmla="*/ 131 h 157"/>
                  <a:gd name="T30" fmla="*/ 252 w 507"/>
                  <a:gd name="T31" fmla="*/ 138 h 157"/>
                  <a:gd name="T32" fmla="*/ 232 w 507"/>
                  <a:gd name="T33" fmla="*/ 143 h 157"/>
                  <a:gd name="T34" fmla="*/ 208 w 507"/>
                  <a:gd name="T35" fmla="*/ 144 h 157"/>
                  <a:gd name="T36" fmla="*/ 191 w 507"/>
                  <a:gd name="T37" fmla="*/ 144 h 157"/>
                  <a:gd name="T38" fmla="*/ 67 w 507"/>
                  <a:gd name="T39" fmla="*/ 144 h 157"/>
                  <a:gd name="T40" fmla="*/ 60 w 507"/>
                  <a:gd name="T41" fmla="*/ 140 h 157"/>
                  <a:gd name="T42" fmla="*/ 53 w 507"/>
                  <a:gd name="T43" fmla="*/ 142 h 157"/>
                  <a:gd name="T44" fmla="*/ 45 w 507"/>
                  <a:gd name="T45" fmla="*/ 144 h 157"/>
                  <a:gd name="T46" fmla="*/ 40 w 507"/>
                  <a:gd name="T47" fmla="*/ 155 h 157"/>
                  <a:gd name="T48" fmla="*/ 32 w 507"/>
                  <a:gd name="T49" fmla="*/ 155 h 157"/>
                  <a:gd name="T50" fmla="*/ 19 w 507"/>
                  <a:gd name="T51" fmla="*/ 150 h 157"/>
                  <a:gd name="T52" fmla="*/ 9 w 507"/>
                  <a:gd name="T53" fmla="*/ 133 h 157"/>
                  <a:gd name="T54" fmla="*/ 0 w 507"/>
                  <a:gd name="T55" fmla="*/ 99 h 157"/>
                  <a:gd name="T56" fmla="*/ 4 w 507"/>
                  <a:gd name="T57" fmla="*/ 72 h 157"/>
                  <a:gd name="T58" fmla="*/ 5 w 507"/>
                  <a:gd name="T59" fmla="*/ 48 h 157"/>
                  <a:gd name="T60" fmla="*/ 10 w 507"/>
                  <a:gd name="T61" fmla="*/ 46 h 157"/>
                  <a:gd name="T62" fmla="*/ 16 w 507"/>
                  <a:gd name="T63" fmla="*/ 36 h 157"/>
                  <a:gd name="T64" fmla="*/ 20 w 507"/>
                  <a:gd name="T65" fmla="*/ 31 h 157"/>
                  <a:gd name="T66" fmla="*/ 34 w 507"/>
                  <a:gd name="T67" fmla="*/ 22 h 157"/>
                  <a:gd name="T68" fmla="*/ 128 w 507"/>
                  <a:gd name="T69" fmla="*/ 6 h 157"/>
                  <a:gd name="T70" fmla="*/ 257 w 507"/>
                  <a:gd name="T71" fmla="*/ 15 h 157"/>
                  <a:gd name="T72" fmla="*/ 304 w 507"/>
                  <a:gd name="T73" fmla="*/ 15 h 157"/>
                  <a:gd name="T74" fmla="*/ 317 w 507"/>
                  <a:gd name="T75" fmla="*/ 15 h 157"/>
                  <a:gd name="T76" fmla="*/ 406 w 507"/>
                  <a:gd name="T77" fmla="*/ 20 h 157"/>
                  <a:gd name="T78" fmla="*/ 409 w 507"/>
                  <a:gd name="T79" fmla="*/ 34 h 157"/>
                  <a:gd name="T80" fmla="*/ 424 w 507"/>
                  <a:gd name="T81" fmla="*/ 37 h 157"/>
                  <a:gd name="T82" fmla="*/ 409 w 507"/>
                  <a:gd name="T83" fmla="*/ 44 h 157"/>
                  <a:gd name="T84" fmla="*/ 410 w 507"/>
                  <a:gd name="T85" fmla="*/ 48 h 157"/>
                  <a:gd name="T86" fmla="*/ 427 w 507"/>
                  <a:gd name="T87" fmla="*/ 50 h 157"/>
                  <a:gd name="T88" fmla="*/ 447 w 507"/>
                  <a:gd name="T89" fmla="*/ 58 h 157"/>
                  <a:gd name="T90" fmla="*/ 424 w 507"/>
                  <a:gd name="T91" fmla="*/ 58 h 157"/>
                  <a:gd name="T92" fmla="*/ 417 w 507"/>
                  <a:gd name="T93" fmla="*/ 64 h 157"/>
                  <a:gd name="T94" fmla="*/ 415 w 507"/>
                  <a:gd name="T95" fmla="*/ 62 h 157"/>
                  <a:gd name="T96" fmla="*/ 405 w 507"/>
                  <a:gd name="T97" fmla="*/ 72 h 157"/>
                  <a:gd name="T98" fmla="*/ 389 w 507"/>
                  <a:gd name="T99" fmla="*/ 69 h 157"/>
                  <a:gd name="T100" fmla="*/ 399 w 507"/>
                  <a:gd name="T101" fmla="*/ 77 h 157"/>
                  <a:gd name="T102" fmla="*/ 401 w 507"/>
                  <a:gd name="T103" fmla="*/ 75 h 157"/>
                  <a:gd name="T104" fmla="*/ 420 w 507"/>
                  <a:gd name="T105" fmla="*/ 79 h 157"/>
                  <a:gd name="T106" fmla="*/ 431 w 507"/>
                  <a:gd name="T107" fmla="*/ 75 h 157"/>
                  <a:gd name="T108" fmla="*/ 439 w 507"/>
                  <a:gd name="T109" fmla="*/ 76 h 157"/>
                  <a:gd name="T110" fmla="*/ 448 w 507"/>
                  <a:gd name="T111" fmla="*/ 73 h 157"/>
                  <a:gd name="T112" fmla="*/ 453 w 507"/>
                  <a:gd name="T113" fmla="*/ 72 h 157"/>
                  <a:gd name="T114" fmla="*/ 465 w 507"/>
                  <a:gd name="T115" fmla="*/ 80 h 157"/>
                  <a:gd name="T116" fmla="*/ 468 w 507"/>
                  <a:gd name="T117" fmla="*/ 64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507" h="157">
                    <a:moveTo>
                      <a:pt x="470" y="69"/>
                    </a:moveTo>
                    <a:cubicBezTo>
                      <a:pt x="475" y="69"/>
                      <a:pt x="475" y="69"/>
                      <a:pt x="478" y="68"/>
                    </a:cubicBezTo>
                    <a:cubicBezTo>
                      <a:pt x="479" y="65"/>
                      <a:pt x="480" y="63"/>
                      <a:pt x="481" y="61"/>
                    </a:cubicBezTo>
                    <a:cubicBezTo>
                      <a:pt x="487" y="62"/>
                      <a:pt x="489" y="61"/>
                      <a:pt x="492" y="65"/>
                    </a:cubicBezTo>
                    <a:cubicBezTo>
                      <a:pt x="490" y="67"/>
                      <a:pt x="491" y="65"/>
                      <a:pt x="491" y="68"/>
                    </a:cubicBezTo>
                    <a:cubicBezTo>
                      <a:pt x="490" y="68"/>
                      <a:pt x="489" y="68"/>
                      <a:pt x="488" y="68"/>
                    </a:cubicBezTo>
                    <a:cubicBezTo>
                      <a:pt x="488" y="65"/>
                      <a:pt x="486" y="66"/>
                      <a:pt x="483" y="64"/>
                    </a:cubicBezTo>
                    <a:cubicBezTo>
                      <a:pt x="484" y="67"/>
                      <a:pt x="484" y="70"/>
                      <a:pt x="485" y="72"/>
                    </a:cubicBezTo>
                    <a:cubicBezTo>
                      <a:pt x="485" y="72"/>
                      <a:pt x="486" y="72"/>
                      <a:pt x="486" y="72"/>
                    </a:cubicBezTo>
                    <a:cubicBezTo>
                      <a:pt x="490" y="66"/>
                      <a:pt x="506" y="72"/>
                      <a:pt x="507" y="73"/>
                    </a:cubicBezTo>
                    <a:cubicBezTo>
                      <a:pt x="504" y="74"/>
                      <a:pt x="501" y="74"/>
                      <a:pt x="497" y="74"/>
                    </a:cubicBezTo>
                    <a:cubicBezTo>
                      <a:pt x="498" y="76"/>
                      <a:pt x="499" y="77"/>
                      <a:pt x="499" y="78"/>
                    </a:cubicBezTo>
                    <a:cubicBezTo>
                      <a:pt x="504" y="79"/>
                      <a:pt x="502" y="77"/>
                      <a:pt x="504" y="82"/>
                    </a:cubicBezTo>
                    <a:cubicBezTo>
                      <a:pt x="501" y="81"/>
                      <a:pt x="499" y="80"/>
                      <a:pt x="496" y="82"/>
                    </a:cubicBezTo>
                    <a:cubicBezTo>
                      <a:pt x="499" y="85"/>
                      <a:pt x="499" y="84"/>
                      <a:pt x="500" y="89"/>
                    </a:cubicBezTo>
                    <a:cubicBezTo>
                      <a:pt x="499" y="88"/>
                      <a:pt x="498" y="88"/>
                      <a:pt x="497" y="88"/>
                    </a:cubicBezTo>
                    <a:cubicBezTo>
                      <a:pt x="497" y="87"/>
                      <a:pt x="497" y="87"/>
                      <a:pt x="497" y="86"/>
                    </a:cubicBezTo>
                    <a:cubicBezTo>
                      <a:pt x="494" y="84"/>
                      <a:pt x="497" y="83"/>
                      <a:pt x="494" y="85"/>
                    </a:cubicBezTo>
                    <a:cubicBezTo>
                      <a:pt x="492" y="85"/>
                      <a:pt x="491" y="85"/>
                      <a:pt x="490" y="85"/>
                    </a:cubicBezTo>
                    <a:cubicBezTo>
                      <a:pt x="490" y="90"/>
                      <a:pt x="490" y="89"/>
                      <a:pt x="488" y="94"/>
                    </a:cubicBezTo>
                    <a:cubicBezTo>
                      <a:pt x="490" y="94"/>
                      <a:pt x="492" y="94"/>
                      <a:pt x="494" y="94"/>
                    </a:cubicBezTo>
                    <a:cubicBezTo>
                      <a:pt x="494" y="95"/>
                      <a:pt x="494" y="97"/>
                      <a:pt x="494" y="98"/>
                    </a:cubicBezTo>
                    <a:cubicBezTo>
                      <a:pt x="492" y="99"/>
                      <a:pt x="490" y="100"/>
                      <a:pt x="488" y="101"/>
                    </a:cubicBezTo>
                    <a:cubicBezTo>
                      <a:pt x="487" y="100"/>
                      <a:pt x="485" y="99"/>
                      <a:pt x="484" y="97"/>
                    </a:cubicBezTo>
                    <a:cubicBezTo>
                      <a:pt x="484" y="99"/>
                      <a:pt x="485" y="101"/>
                      <a:pt x="485" y="102"/>
                    </a:cubicBezTo>
                    <a:cubicBezTo>
                      <a:pt x="456" y="103"/>
                      <a:pt x="426" y="110"/>
                      <a:pt x="409" y="106"/>
                    </a:cubicBezTo>
                    <a:cubicBezTo>
                      <a:pt x="411" y="109"/>
                      <a:pt x="413" y="111"/>
                      <a:pt x="415" y="114"/>
                    </a:cubicBezTo>
                    <a:cubicBezTo>
                      <a:pt x="414" y="114"/>
                      <a:pt x="412" y="114"/>
                      <a:pt x="411" y="115"/>
                    </a:cubicBezTo>
                    <a:cubicBezTo>
                      <a:pt x="405" y="114"/>
                      <a:pt x="399" y="114"/>
                      <a:pt x="393" y="114"/>
                    </a:cubicBezTo>
                    <a:cubicBezTo>
                      <a:pt x="394" y="111"/>
                      <a:pt x="393" y="113"/>
                      <a:pt x="394" y="111"/>
                    </a:cubicBezTo>
                    <a:cubicBezTo>
                      <a:pt x="382" y="113"/>
                      <a:pt x="373" y="112"/>
                      <a:pt x="358" y="112"/>
                    </a:cubicBezTo>
                    <a:cubicBezTo>
                      <a:pt x="360" y="115"/>
                      <a:pt x="359" y="113"/>
                      <a:pt x="359" y="118"/>
                    </a:cubicBezTo>
                    <a:cubicBezTo>
                      <a:pt x="345" y="117"/>
                      <a:pt x="340" y="118"/>
                      <a:pt x="333" y="117"/>
                    </a:cubicBezTo>
                    <a:cubicBezTo>
                      <a:pt x="333" y="119"/>
                      <a:pt x="331" y="121"/>
                      <a:pt x="328" y="121"/>
                    </a:cubicBezTo>
                    <a:cubicBezTo>
                      <a:pt x="326" y="118"/>
                      <a:pt x="327" y="119"/>
                      <a:pt x="322" y="119"/>
                    </a:cubicBezTo>
                    <a:cubicBezTo>
                      <a:pt x="320" y="121"/>
                      <a:pt x="320" y="121"/>
                      <a:pt x="318" y="122"/>
                    </a:cubicBezTo>
                    <a:cubicBezTo>
                      <a:pt x="317" y="119"/>
                      <a:pt x="317" y="120"/>
                      <a:pt x="315" y="118"/>
                    </a:cubicBezTo>
                    <a:cubicBezTo>
                      <a:pt x="314" y="120"/>
                      <a:pt x="308" y="119"/>
                      <a:pt x="304" y="120"/>
                    </a:cubicBezTo>
                    <a:cubicBezTo>
                      <a:pt x="304" y="123"/>
                      <a:pt x="305" y="121"/>
                      <a:pt x="303" y="122"/>
                    </a:cubicBezTo>
                    <a:cubicBezTo>
                      <a:pt x="301" y="120"/>
                      <a:pt x="302" y="120"/>
                      <a:pt x="300" y="119"/>
                    </a:cubicBezTo>
                    <a:cubicBezTo>
                      <a:pt x="300" y="122"/>
                      <a:pt x="302" y="121"/>
                      <a:pt x="298" y="122"/>
                    </a:cubicBezTo>
                    <a:cubicBezTo>
                      <a:pt x="297" y="121"/>
                      <a:pt x="296" y="120"/>
                      <a:pt x="296" y="120"/>
                    </a:cubicBezTo>
                    <a:cubicBezTo>
                      <a:pt x="296" y="122"/>
                      <a:pt x="296" y="125"/>
                      <a:pt x="297" y="128"/>
                    </a:cubicBezTo>
                    <a:cubicBezTo>
                      <a:pt x="294" y="126"/>
                      <a:pt x="295" y="127"/>
                      <a:pt x="293" y="126"/>
                    </a:cubicBezTo>
                    <a:cubicBezTo>
                      <a:pt x="293" y="133"/>
                      <a:pt x="295" y="131"/>
                      <a:pt x="292" y="134"/>
                    </a:cubicBezTo>
                    <a:cubicBezTo>
                      <a:pt x="288" y="133"/>
                      <a:pt x="290" y="136"/>
                      <a:pt x="286" y="133"/>
                    </a:cubicBezTo>
                    <a:cubicBezTo>
                      <a:pt x="289" y="131"/>
                      <a:pt x="288" y="133"/>
                      <a:pt x="287" y="130"/>
                    </a:cubicBezTo>
                    <a:cubicBezTo>
                      <a:pt x="285" y="130"/>
                      <a:pt x="286" y="129"/>
                      <a:pt x="281" y="127"/>
                    </a:cubicBezTo>
                    <a:cubicBezTo>
                      <a:pt x="281" y="129"/>
                      <a:pt x="281" y="130"/>
                      <a:pt x="281" y="132"/>
                    </a:cubicBezTo>
                    <a:cubicBezTo>
                      <a:pt x="279" y="129"/>
                      <a:pt x="272" y="133"/>
                      <a:pt x="268" y="129"/>
                    </a:cubicBezTo>
                    <a:cubicBezTo>
                      <a:pt x="269" y="129"/>
                      <a:pt x="269" y="130"/>
                      <a:pt x="270" y="130"/>
                    </a:cubicBezTo>
                    <a:cubicBezTo>
                      <a:pt x="269" y="128"/>
                      <a:pt x="269" y="129"/>
                      <a:pt x="267" y="127"/>
                    </a:cubicBezTo>
                    <a:cubicBezTo>
                      <a:pt x="267" y="127"/>
                      <a:pt x="266" y="127"/>
                      <a:pt x="266" y="127"/>
                    </a:cubicBezTo>
                    <a:cubicBezTo>
                      <a:pt x="266" y="135"/>
                      <a:pt x="264" y="134"/>
                      <a:pt x="259" y="136"/>
                    </a:cubicBezTo>
                    <a:cubicBezTo>
                      <a:pt x="259" y="135"/>
                      <a:pt x="259" y="134"/>
                      <a:pt x="258" y="133"/>
                    </a:cubicBezTo>
                    <a:cubicBezTo>
                      <a:pt x="259" y="133"/>
                      <a:pt x="260" y="134"/>
                      <a:pt x="260" y="134"/>
                    </a:cubicBezTo>
                    <a:cubicBezTo>
                      <a:pt x="257" y="132"/>
                      <a:pt x="258" y="134"/>
                      <a:pt x="253" y="136"/>
                    </a:cubicBezTo>
                    <a:cubicBezTo>
                      <a:pt x="253" y="136"/>
                      <a:pt x="253" y="135"/>
                      <a:pt x="253" y="135"/>
                    </a:cubicBezTo>
                    <a:cubicBezTo>
                      <a:pt x="253" y="135"/>
                      <a:pt x="254" y="134"/>
                      <a:pt x="255" y="134"/>
                    </a:cubicBezTo>
                    <a:cubicBezTo>
                      <a:pt x="255" y="133"/>
                      <a:pt x="255" y="132"/>
                      <a:pt x="256" y="131"/>
                    </a:cubicBezTo>
                    <a:cubicBezTo>
                      <a:pt x="253" y="132"/>
                      <a:pt x="251" y="132"/>
                      <a:pt x="249" y="134"/>
                    </a:cubicBezTo>
                    <a:cubicBezTo>
                      <a:pt x="247" y="135"/>
                      <a:pt x="246" y="137"/>
                      <a:pt x="245" y="139"/>
                    </a:cubicBezTo>
                    <a:cubicBezTo>
                      <a:pt x="246" y="139"/>
                      <a:pt x="247" y="139"/>
                      <a:pt x="248" y="140"/>
                    </a:cubicBezTo>
                    <a:cubicBezTo>
                      <a:pt x="249" y="139"/>
                      <a:pt x="250" y="138"/>
                      <a:pt x="252" y="138"/>
                    </a:cubicBezTo>
                    <a:cubicBezTo>
                      <a:pt x="252" y="138"/>
                      <a:pt x="252" y="138"/>
                      <a:pt x="252" y="139"/>
                    </a:cubicBezTo>
                    <a:cubicBezTo>
                      <a:pt x="251" y="140"/>
                      <a:pt x="251" y="141"/>
                      <a:pt x="251" y="142"/>
                    </a:cubicBezTo>
                    <a:cubicBezTo>
                      <a:pt x="242" y="141"/>
                      <a:pt x="242" y="142"/>
                      <a:pt x="232" y="140"/>
                    </a:cubicBezTo>
                    <a:cubicBezTo>
                      <a:pt x="232" y="141"/>
                      <a:pt x="232" y="142"/>
                      <a:pt x="232" y="143"/>
                    </a:cubicBezTo>
                    <a:cubicBezTo>
                      <a:pt x="230" y="142"/>
                      <a:pt x="229" y="141"/>
                      <a:pt x="228" y="140"/>
                    </a:cubicBezTo>
                    <a:cubicBezTo>
                      <a:pt x="227" y="143"/>
                      <a:pt x="220" y="144"/>
                      <a:pt x="215" y="144"/>
                    </a:cubicBezTo>
                    <a:cubicBezTo>
                      <a:pt x="215" y="144"/>
                      <a:pt x="215" y="143"/>
                      <a:pt x="215" y="142"/>
                    </a:cubicBezTo>
                    <a:cubicBezTo>
                      <a:pt x="212" y="144"/>
                      <a:pt x="212" y="145"/>
                      <a:pt x="208" y="144"/>
                    </a:cubicBezTo>
                    <a:cubicBezTo>
                      <a:pt x="208" y="143"/>
                      <a:pt x="208" y="141"/>
                      <a:pt x="208" y="140"/>
                    </a:cubicBezTo>
                    <a:cubicBezTo>
                      <a:pt x="202" y="143"/>
                      <a:pt x="196" y="145"/>
                      <a:pt x="194" y="143"/>
                    </a:cubicBezTo>
                    <a:cubicBezTo>
                      <a:pt x="191" y="141"/>
                      <a:pt x="192" y="142"/>
                      <a:pt x="190" y="140"/>
                    </a:cubicBezTo>
                    <a:cubicBezTo>
                      <a:pt x="191" y="141"/>
                      <a:pt x="191" y="143"/>
                      <a:pt x="191" y="144"/>
                    </a:cubicBezTo>
                    <a:cubicBezTo>
                      <a:pt x="189" y="144"/>
                      <a:pt x="76" y="146"/>
                      <a:pt x="76" y="146"/>
                    </a:cubicBezTo>
                    <a:cubicBezTo>
                      <a:pt x="77" y="149"/>
                      <a:pt x="78" y="152"/>
                      <a:pt x="79" y="154"/>
                    </a:cubicBezTo>
                    <a:cubicBezTo>
                      <a:pt x="75" y="150"/>
                      <a:pt x="72" y="146"/>
                      <a:pt x="68" y="143"/>
                    </a:cubicBezTo>
                    <a:cubicBezTo>
                      <a:pt x="68" y="143"/>
                      <a:pt x="68" y="144"/>
                      <a:pt x="67" y="144"/>
                    </a:cubicBezTo>
                    <a:cubicBezTo>
                      <a:pt x="70" y="148"/>
                      <a:pt x="69" y="149"/>
                      <a:pt x="71" y="155"/>
                    </a:cubicBezTo>
                    <a:cubicBezTo>
                      <a:pt x="70" y="155"/>
                      <a:pt x="69" y="155"/>
                      <a:pt x="68" y="155"/>
                    </a:cubicBezTo>
                    <a:cubicBezTo>
                      <a:pt x="68" y="155"/>
                      <a:pt x="67" y="154"/>
                      <a:pt x="66" y="154"/>
                    </a:cubicBezTo>
                    <a:cubicBezTo>
                      <a:pt x="65" y="148"/>
                      <a:pt x="62" y="143"/>
                      <a:pt x="60" y="140"/>
                    </a:cubicBezTo>
                    <a:cubicBezTo>
                      <a:pt x="59" y="141"/>
                      <a:pt x="58" y="143"/>
                      <a:pt x="58" y="144"/>
                    </a:cubicBezTo>
                    <a:cubicBezTo>
                      <a:pt x="61" y="147"/>
                      <a:pt x="60" y="147"/>
                      <a:pt x="61" y="151"/>
                    </a:cubicBezTo>
                    <a:cubicBezTo>
                      <a:pt x="59" y="151"/>
                      <a:pt x="58" y="151"/>
                      <a:pt x="57" y="150"/>
                    </a:cubicBezTo>
                    <a:cubicBezTo>
                      <a:pt x="56" y="145"/>
                      <a:pt x="56" y="144"/>
                      <a:pt x="53" y="142"/>
                    </a:cubicBezTo>
                    <a:cubicBezTo>
                      <a:pt x="53" y="142"/>
                      <a:pt x="52" y="143"/>
                      <a:pt x="52" y="144"/>
                    </a:cubicBezTo>
                    <a:cubicBezTo>
                      <a:pt x="51" y="144"/>
                      <a:pt x="49" y="144"/>
                      <a:pt x="48" y="144"/>
                    </a:cubicBezTo>
                    <a:cubicBezTo>
                      <a:pt x="52" y="148"/>
                      <a:pt x="51" y="149"/>
                      <a:pt x="52" y="154"/>
                    </a:cubicBezTo>
                    <a:cubicBezTo>
                      <a:pt x="48" y="152"/>
                      <a:pt x="47" y="148"/>
                      <a:pt x="45" y="144"/>
                    </a:cubicBezTo>
                    <a:cubicBezTo>
                      <a:pt x="45" y="144"/>
                      <a:pt x="45" y="144"/>
                      <a:pt x="44" y="144"/>
                    </a:cubicBezTo>
                    <a:cubicBezTo>
                      <a:pt x="44" y="145"/>
                      <a:pt x="43" y="145"/>
                      <a:pt x="42" y="145"/>
                    </a:cubicBezTo>
                    <a:cubicBezTo>
                      <a:pt x="43" y="149"/>
                      <a:pt x="43" y="153"/>
                      <a:pt x="43" y="157"/>
                    </a:cubicBezTo>
                    <a:cubicBezTo>
                      <a:pt x="42" y="156"/>
                      <a:pt x="41" y="156"/>
                      <a:pt x="40" y="155"/>
                    </a:cubicBezTo>
                    <a:cubicBezTo>
                      <a:pt x="39" y="148"/>
                      <a:pt x="38" y="142"/>
                      <a:pt x="32" y="140"/>
                    </a:cubicBezTo>
                    <a:cubicBezTo>
                      <a:pt x="32" y="140"/>
                      <a:pt x="31" y="141"/>
                      <a:pt x="31" y="142"/>
                    </a:cubicBezTo>
                    <a:cubicBezTo>
                      <a:pt x="32" y="146"/>
                      <a:pt x="33" y="151"/>
                      <a:pt x="34" y="156"/>
                    </a:cubicBezTo>
                    <a:cubicBezTo>
                      <a:pt x="33" y="156"/>
                      <a:pt x="32" y="155"/>
                      <a:pt x="32" y="155"/>
                    </a:cubicBezTo>
                    <a:cubicBezTo>
                      <a:pt x="31" y="147"/>
                      <a:pt x="25" y="140"/>
                      <a:pt x="26" y="136"/>
                    </a:cubicBezTo>
                    <a:cubicBezTo>
                      <a:pt x="24" y="136"/>
                      <a:pt x="23" y="136"/>
                      <a:pt x="21" y="137"/>
                    </a:cubicBezTo>
                    <a:cubicBezTo>
                      <a:pt x="22" y="142"/>
                      <a:pt x="22" y="147"/>
                      <a:pt x="22" y="152"/>
                    </a:cubicBezTo>
                    <a:cubicBezTo>
                      <a:pt x="21" y="152"/>
                      <a:pt x="20" y="151"/>
                      <a:pt x="19" y="150"/>
                    </a:cubicBezTo>
                    <a:cubicBezTo>
                      <a:pt x="17" y="142"/>
                      <a:pt x="16" y="133"/>
                      <a:pt x="14" y="124"/>
                    </a:cubicBezTo>
                    <a:cubicBezTo>
                      <a:pt x="13" y="124"/>
                      <a:pt x="12" y="124"/>
                      <a:pt x="11" y="123"/>
                    </a:cubicBezTo>
                    <a:cubicBezTo>
                      <a:pt x="10" y="124"/>
                      <a:pt x="9" y="124"/>
                      <a:pt x="9" y="124"/>
                    </a:cubicBezTo>
                    <a:cubicBezTo>
                      <a:pt x="9" y="127"/>
                      <a:pt x="9" y="130"/>
                      <a:pt x="9" y="133"/>
                    </a:cubicBezTo>
                    <a:cubicBezTo>
                      <a:pt x="8" y="133"/>
                      <a:pt x="8" y="132"/>
                      <a:pt x="7" y="132"/>
                    </a:cubicBezTo>
                    <a:cubicBezTo>
                      <a:pt x="4" y="121"/>
                      <a:pt x="3" y="112"/>
                      <a:pt x="6" y="98"/>
                    </a:cubicBezTo>
                    <a:cubicBezTo>
                      <a:pt x="6" y="98"/>
                      <a:pt x="5" y="98"/>
                      <a:pt x="5" y="98"/>
                    </a:cubicBezTo>
                    <a:cubicBezTo>
                      <a:pt x="3" y="99"/>
                      <a:pt x="2" y="99"/>
                      <a:pt x="0" y="99"/>
                    </a:cubicBezTo>
                    <a:cubicBezTo>
                      <a:pt x="0" y="93"/>
                      <a:pt x="1" y="87"/>
                      <a:pt x="1" y="81"/>
                    </a:cubicBezTo>
                    <a:cubicBezTo>
                      <a:pt x="4" y="81"/>
                      <a:pt x="6" y="80"/>
                      <a:pt x="9" y="80"/>
                    </a:cubicBezTo>
                    <a:cubicBezTo>
                      <a:pt x="10" y="77"/>
                      <a:pt x="10" y="76"/>
                      <a:pt x="8" y="73"/>
                    </a:cubicBezTo>
                    <a:cubicBezTo>
                      <a:pt x="5" y="73"/>
                      <a:pt x="6" y="74"/>
                      <a:pt x="4" y="72"/>
                    </a:cubicBezTo>
                    <a:cubicBezTo>
                      <a:pt x="6" y="68"/>
                      <a:pt x="8" y="64"/>
                      <a:pt x="10" y="60"/>
                    </a:cubicBezTo>
                    <a:cubicBezTo>
                      <a:pt x="4" y="60"/>
                      <a:pt x="5" y="61"/>
                      <a:pt x="2" y="58"/>
                    </a:cubicBezTo>
                    <a:cubicBezTo>
                      <a:pt x="0" y="56"/>
                      <a:pt x="1" y="58"/>
                      <a:pt x="0" y="54"/>
                    </a:cubicBezTo>
                    <a:cubicBezTo>
                      <a:pt x="2" y="52"/>
                      <a:pt x="3" y="50"/>
                      <a:pt x="5" y="48"/>
                    </a:cubicBezTo>
                    <a:cubicBezTo>
                      <a:pt x="11" y="49"/>
                      <a:pt x="13" y="47"/>
                      <a:pt x="19" y="46"/>
                    </a:cubicBezTo>
                    <a:cubicBezTo>
                      <a:pt x="19" y="45"/>
                      <a:pt x="19" y="44"/>
                      <a:pt x="18" y="43"/>
                    </a:cubicBezTo>
                    <a:cubicBezTo>
                      <a:pt x="17" y="42"/>
                      <a:pt x="16" y="41"/>
                      <a:pt x="16" y="41"/>
                    </a:cubicBezTo>
                    <a:cubicBezTo>
                      <a:pt x="12" y="42"/>
                      <a:pt x="12" y="42"/>
                      <a:pt x="10" y="46"/>
                    </a:cubicBezTo>
                    <a:cubicBezTo>
                      <a:pt x="8" y="45"/>
                      <a:pt x="7" y="45"/>
                      <a:pt x="6" y="45"/>
                    </a:cubicBezTo>
                    <a:cubicBezTo>
                      <a:pt x="6" y="44"/>
                      <a:pt x="6" y="44"/>
                      <a:pt x="6" y="44"/>
                    </a:cubicBezTo>
                    <a:cubicBezTo>
                      <a:pt x="7" y="43"/>
                      <a:pt x="7" y="42"/>
                      <a:pt x="8" y="42"/>
                    </a:cubicBezTo>
                    <a:cubicBezTo>
                      <a:pt x="11" y="40"/>
                      <a:pt x="14" y="38"/>
                      <a:pt x="16" y="36"/>
                    </a:cubicBezTo>
                    <a:cubicBezTo>
                      <a:pt x="17" y="39"/>
                      <a:pt x="17" y="39"/>
                      <a:pt x="18" y="41"/>
                    </a:cubicBezTo>
                    <a:cubicBezTo>
                      <a:pt x="20" y="40"/>
                      <a:pt x="21" y="40"/>
                      <a:pt x="22" y="39"/>
                    </a:cubicBezTo>
                    <a:cubicBezTo>
                      <a:pt x="24" y="37"/>
                      <a:pt x="25" y="34"/>
                      <a:pt x="26" y="32"/>
                    </a:cubicBezTo>
                    <a:cubicBezTo>
                      <a:pt x="21" y="32"/>
                      <a:pt x="23" y="33"/>
                      <a:pt x="20" y="31"/>
                    </a:cubicBezTo>
                    <a:cubicBezTo>
                      <a:pt x="23" y="24"/>
                      <a:pt x="27" y="20"/>
                      <a:pt x="32" y="16"/>
                    </a:cubicBezTo>
                    <a:cubicBezTo>
                      <a:pt x="33" y="16"/>
                      <a:pt x="34" y="16"/>
                      <a:pt x="36" y="16"/>
                    </a:cubicBezTo>
                    <a:cubicBezTo>
                      <a:pt x="36" y="17"/>
                      <a:pt x="36" y="18"/>
                      <a:pt x="36" y="19"/>
                    </a:cubicBezTo>
                    <a:cubicBezTo>
                      <a:pt x="34" y="20"/>
                      <a:pt x="35" y="19"/>
                      <a:pt x="34" y="22"/>
                    </a:cubicBezTo>
                    <a:cubicBezTo>
                      <a:pt x="38" y="20"/>
                      <a:pt x="39" y="19"/>
                      <a:pt x="41" y="16"/>
                    </a:cubicBezTo>
                    <a:cubicBezTo>
                      <a:pt x="38" y="16"/>
                      <a:pt x="36" y="17"/>
                      <a:pt x="38" y="14"/>
                    </a:cubicBezTo>
                    <a:cubicBezTo>
                      <a:pt x="77" y="13"/>
                      <a:pt x="93" y="0"/>
                      <a:pt x="126" y="10"/>
                    </a:cubicBezTo>
                    <a:cubicBezTo>
                      <a:pt x="127" y="9"/>
                      <a:pt x="127" y="8"/>
                      <a:pt x="128" y="6"/>
                    </a:cubicBezTo>
                    <a:cubicBezTo>
                      <a:pt x="130" y="7"/>
                      <a:pt x="132" y="9"/>
                      <a:pt x="134" y="10"/>
                    </a:cubicBezTo>
                    <a:cubicBezTo>
                      <a:pt x="134" y="10"/>
                      <a:pt x="144" y="8"/>
                      <a:pt x="144" y="8"/>
                    </a:cubicBezTo>
                    <a:cubicBezTo>
                      <a:pt x="140" y="4"/>
                      <a:pt x="226" y="12"/>
                      <a:pt x="230" y="10"/>
                    </a:cubicBezTo>
                    <a:cubicBezTo>
                      <a:pt x="232" y="8"/>
                      <a:pt x="264" y="15"/>
                      <a:pt x="257" y="15"/>
                    </a:cubicBezTo>
                    <a:cubicBezTo>
                      <a:pt x="260" y="16"/>
                      <a:pt x="278" y="11"/>
                      <a:pt x="281" y="14"/>
                    </a:cubicBezTo>
                    <a:cubicBezTo>
                      <a:pt x="281" y="15"/>
                      <a:pt x="281" y="15"/>
                      <a:pt x="280" y="16"/>
                    </a:cubicBezTo>
                    <a:cubicBezTo>
                      <a:pt x="287" y="12"/>
                      <a:pt x="296" y="16"/>
                      <a:pt x="304" y="19"/>
                    </a:cubicBezTo>
                    <a:cubicBezTo>
                      <a:pt x="304" y="17"/>
                      <a:pt x="304" y="16"/>
                      <a:pt x="304" y="15"/>
                    </a:cubicBezTo>
                    <a:cubicBezTo>
                      <a:pt x="306" y="15"/>
                      <a:pt x="309" y="15"/>
                      <a:pt x="312" y="15"/>
                    </a:cubicBezTo>
                    <a:cubicBezTo>
                      <a:pt x="312" y="16"/>
                      <a:pt x="313" y="17"/>
                      <a:pt x="313" y="18"/>
                    </a:cubicBezTo>
                    <a:cubicBezTo>
                      <a:pt x="312" y="17"/>
                      <a:pt x="312" y="17"/>
                      <a:pt x="311" y="17"/>
                    </a:cubicBezTo>
                    <a:cubicBezTo>
                      <a:pt x="315" y="18"/>
                      <a:pt x="314" y="14"/>
                      <a:pt x="317" y="15"/>
                    </a:cubicBezTo>
                    <a:cubicBezTo>
                      <a:pt x="318" y="18"/>
                      <a:pt x="322" y="20"/>
                      <a:pt x="324" y="21"/>
                    </a:cubicBezTo>
                    <a:cubicBezTo>
                      <a:pt x="329" y="18"/>
                      <a:pt x="353" y="19"/>
                      <a:pt x="355" y="21"/>
                    </a:cubicBezTo>
                    <a:cubicBezTo>
                      <a:pt x="354" y="22"/>
                      <a:pt x="353" y="23"/>
                      <a:pt x="352" y="24"/>
                    </a:cubicBezTo>
                    <a:cubicBezTo>
                      <a:pt x="375" y="20"/>
                      <a:pt x="380" y="20"/>
                      <a:pt x="406" y="20"/>
                    </a:cubicBezTo>
                    <a:cubicBezTo>
                      <a:pt x="403" y="23"/>
                      <a:pt x="401" y="28"/>
                      <a:pt x="402" y="33"/>
                    </a:cubicBezTo>
                    <a:cubicBezTo>
                      <a:pt x="400" y="32"/>
                      <a:pt x="398" y="32"/>
                      <a:pt x="396" y="31"/>
                    </a:cubicBezTo>
                    <a:cubicBezTo>
                      <a:pt x="396" y="32"/>
                      <a:pt x="396" y="34"/>
                      <a:pt x="396" y="35"/>
                    </a:cubicBezTo>
                    <a:cubicBezTo>
                      <a:pt x="400" y="35"/>
                      <a:pt x="405" y="34"/>
                      <a:pt x="409" y="34"/>
                    </a:cubicBezTo>
                    <a:cubicBezTo>
                      <a:pt x="408" y="36"/>
                      <a:pt x="408" y="38"/>
                      <a:pt x="407" y="40"/>
                    </a:cubicBezTo>
                    <a:cubicBezTo>
                      <a:pt x="410" y="38"/>
                      <a:pt x="410" y="37"/>
                      <a:pt x="411" y="34"/>
                    </a:cubicBezTo>
                    <a:cubicBezTo>
                      <a:pt x="415" y="35"/>
                      <a:pt x="418" y="35"/>
                      <a:pt x="424" y="35"/>
                    </a:cubicBezTo>
                    <a:cubicBezTo>
                      <a:pt x="424" y="36"/>
                      <a:pt x="424" y="36"/>
                      <a:pt x="424" y="37"/>
                    </a:cubicBezTo>
                    <a:cubicBezTo>
                      <a:pt x="419" y="37"/>
                      <a:pt x="415" y="37"/>
                      <a:pt x="411" y="37"/>
                    </a:cubicBezTo>
                    <a:cubicBezTo>
                      <a:pt x="411" y="38"/>
                      <a:pt x="412" y="38"/>
                      <a:pt x="412" y="39"/>
                    </a:cubicBezTo>
                    <a:cubicBezTo>
                      <a:pt x="412" y="42"/>
                      <a:pt x="412" y="41"/>
                      <a:pt x="414" y="44"/>
                    </a:cubicBezTo>
                    <a:cubicBezTo>
                      <a:pt x="412" y="44"/>
                      <a:pt x="411" y="44"/>
                      <a:pt x="409" y="44"/>
                    </a:cubicBezTo>
                    <a:cubicBezTo>
                      <a:pt x="409" y="43"/>
                      <a:pt x="409" y="42"/>
                      <a:pt x="409" y="41"/>
                    </a:cubicBezTo>
                    <a:cubicBezTo>
                      <a:pt x="408" y="42"/>
                      <a:pt x="407" y="43"/>
                      <a:pt x="406" y="45"/>
                    </a:cubicBezTo>
                    <a:cubicBezTo>
                      <a:pt x="409" y="47"/>
                      <a:pt x="407" y="46"/>
                      <a:pt x="408" y="49"/>
                    </a:cubicBezTo>
                    <a:cubicBezTo>
                      <a:pt x="409" y="49"/>
                      <a:pt x="409" y="49"/>
                      <a:pt x="410" y="48"/>
                    </a:cubicBezTo>
                    <a:cubicBezTo>
                      <a:pt x="411" y="45"/>
                      <a:pt x="409" y="47"/>
                      <a:pt x="412" y="46"/>
                    </a:cubicBezTo>
                    <a:cubicBezTo>
                      <a:pt x="413" y="50"/>
                      <a:pt x="416" y="54"/>
                      <a:pt x="421" y="56"/>
                    </a:cubicBezTo>
                    <a:cubicBezTo>
                      <a:pt x="424" y="55"/>
                      <a:pt x="424" y="55"/>
                      <a:pt x="427" y="55"/>
                    </a:cubicBezTo>
                    <a:cubicBezTo>
                      <a:pt x="427" y="54"/>
                      <a:pt x="427" y="52"/>
                      <a:pt x="427" y="50"/>
                    </a:cubicBezTo>
                    <a:cubicBezTo>
                      <a:pt x="430" y="53"/>
                      <a:pt x="428" y="53"/>
                      <a:pt x="432" y="51"/>
                    </a:cubicBezTo>
                    <a:cubicBezTo>
                      <a:pt x="429" y="50"/>
                      <a:pt x="429" y="49"/>
                      <a:pt x="432" y="46"/>
                    </a:cubicBezTo>
                    <a:cubicBezTo>
                      <a:pt x="433" y="46"/>
                      <a:pt x="433" y="46"/>
                      <a:pt x="434" y="47"/>
                    </a:cubicBezTo>
                    <a:cubicBezTo>
                      <a:pt x="436" y="54"/>
                      <a:pt x="441" y="52"/>
                      <a:pt x="447" y="58"/>
                    </a:cubicBezTo>
                    <a:cubicBezTo>
                      <a:pt x="446" y="58"/>
                      <a:pt x="445" y="58"/>
                      <a:pt x="445" y="58"/>
                    </a:cubicBezTo>
                    <a:cubicBezTo>
                      <a:pt x="445" y="59"/>
                      <a:pt x="445" y="59"/>
                      <a:pt x="445" y="60"/>
                    </a:cubicBezTo>
                    <a:cubicBezTo>
                      <a:pt x="438" y="58"/>
                      <a:pt x="434" y="62"/>
                      <a:pt x="429" y="61"/>
                    </a:cubicBezTo>
                    <a:cubicBezTo>
                      <a:pt x="428" y="58"/>
                      <a:pt x="427" y="55"/>
                      <a:pt x="424" y="58"/>
                    </a:cubicBezTo>
                    <a:cubicBezTo>
                      <a:pt x="427" y="59"/>
                      <a:pt x="428" y="57"/>
                      <a:pt x="427" y="61"/>
                    </a:cubicBezTo>
                    <a:cubicBezTo>
                      <a:pt x="427" y="61"/>
                      <a:pt x="426" y="60"/>
                      <a:pt x="425" y="60"/>
                    </a:cubicBezTo>
                    <a:cubicBezTo>
                      <a:pt x="424" y="59"/>
                      <a:pt x="422" y="58"/>
                      <a:pt x="420" y="57"/>
                    </a:cubicBezTo>
                    <a:cubicBezTo>
                      <a:pt x="418" y="59"/>
                      <a:pt x="417" y="60"/>
                      <a:pt x="417" y="64"/>
                    </a:cubicBezTo>
                    <a:cubicBezTo>
                      <a:pt x="420" y="66"/>
                      <a:pt x="418" y="64"/>
                      <a:pt x="420" y="68"/>
                    </a:cubicBezTo>
                    <a:cubicBezTo>
                      <a:pt x="418" y="67"/>
                      <a:pt x="416" y="67"/>
                      <a:pt x="414" y="67"/>
                    </a:cubicBezTo>
                    <a:cubicBezTo>
                      <a:pt x="414" y="66"/>
                      <a:pt x="414" y="66"/>
                      <a:pt x="414" y="66"/>
                    </a:cubicBezTo>
                    <a:cubicBezTo>
                      <a:pt x="416" y="64"/>
                      <a:pt x="416" y="65"/>
                      <a:pt x="415" y="62"/>
                    </a:cubicBezTo>
                    <a:cubicBezTo>
                      <a:pt x="415" y="62"/>
                      <a:pt x="414" y="62"/>
                      <a:pt x="414" y="62"/>
                    </a:cubicBezTo>
                    <a:cubicBezTo>
                      <a:pt x="414" y="64"/>
                      <a:pt x="413" y="66"/>
                      <a:pt x="413" y="69"/>
                    </a:cubicBezTo>
                    <a:cubicBezTo>
                      <a:pt x="410" y="68"/>
                      <a:pt x="407" y="67"/>
                      <a:pt x="404" y="67"/>
                    </a:cubicBezTo>
                    <a:cubicBezTo>
                      <a:pt x="406" y="70"/>
                      <a:pt x="406" y="69"/>
                      <a:pt x="405" y="72"/>
                    </a:cubicBezTo>
                    <a:cubicBezTo>
                      <a:pt x="401" y="69"/>
                      <a:pt x="397" y="70"/>
                      <a:pt x="395" y="69"/>
                    </a:cubicBezTo>
                    <a:cubicBezTo>
                      <a:pt x="398" y="65"/>
                      <a:pt x="397" y="67"/>
                      <a:pt x="399" y="63"/>
                    </a:cubicBezTo>
                    <a:cubicBezTo>
                      <a:pt x="394" y="65"/>
                      <a:pt x="393" y="66"/>
                      <a:pt x="386" y="67"/>
                    </a:cubicBezTo>
                    <a:cubicBezTo>
                      <a:pt x="387" y="67"/>
                      <a:pt x="388" y="68"/>
                      <a:pt x="389" y="69"/>
                    </a:cubicBezTo>
                    <a:cubicBezTo>
                      <a:pt x="390" y="68"/>
                      <a:pt x="391" y="68"/>
                      <a:pt x="392" y="68"/>
                    </a:cubicBezTo>
                    <a:cubicBezTo>
                      <a:pt x="392" y="69"/>
                      <a:pt x="392" y="70"/>
                      <a:pt x="392" y="72"/>
                    </a:cubicBezTo>
                    <a:cubicBezTo>
                      <a:pt x="387" y="71"/>
                      <a:pt x="388" y="71"/>
                      <a:pt x="385" y="72"/>
                    </a:cubicBezTo>
                    <a:cubicBezTo>
                      <a:pt x="392" y="73"/>
                      <a:pt x="395" y="74"/>
                      <a:pt x="399" y="77"/>
                    </a:cubicBezTo>
                    <a:cubicBezTo>
                      <a:pt x="399" y="74"/>
                      <a:pt x="399" y="75"/>
                      <a:pt x="400" y="73"/>
                    </a:cubicBezTo>
                    <a:cubicBezTo>
                      <a:pt x="400" y="75"/>
                      <a:pt x="400" y="77"/>
                      <a:pt x="400" y="78"/>
                    </a:cubicBezTo>
                    <a:cubicBezTo>
                      <a:pt x="404" y="77"/>
                      <a:pt x="402" y="78"/>
                      <a:pt x="404" y="76"/>
                    </a:cubicBezTo>
                    <a:cubicBezTo>
                      <a:pt x="402" y="76"/>
                      <a:pt x="404" y="77"/>
                      <a:pt x="401" y="75"/>
                    </a:cubicBezTo>
                    <a:cubicBezTo>
                      <a:pt x="404" y="74"/>
                      <a:pt x="406" y="73"/>
                      <a:pt x="408" y="72"/>
                    </a:cubicBezTo>
                    <a:cubicBezTo>
                      <a:pt x="408" y="72"/>
                      <a:pt x="409" y="72"/>
                      <a:pt x="409" y="72"/>
                    </a:cubicBezTo>
                    <a:cubicBezTo>
                      <a:pt x="409" y="78"/>
                      <a:pt x="410" y="79"/>
                      <a:pt x="412" y="83"/>
                    </a:cubicBezTo>
                    <a:cubicBezTo>
                      <a:pt x="415" y="82"/>
                      <a:pt x="417" y="80"/>
                      <a:pt x="420" y="79"/>
                    </a:cubicBezTo>
                    <a:cubicBezTo>
                      <a:pt x="420" y="80"/>
                      <a:pt x="421" y="82"/>
                      <a:pt x="422" y="83"/>
                    </a:cubicBezTo>
                    <a:cubicBezTo>
                      <a:pt x="426" y="80"/>
                      <a:pt x="423" y="82"/>
                      <a:pt x="427" y="81"/>
                    </a:cubicBezTo>
                    <a:cubicBezTo>
                      <a:pt x="427" y="79"/>
                      <a:pt x="427" y="77"/>
                      <a:pt x="427" y="75"/>
                    </a:cubicBezTo>
                    <a:cubicBezTo>
                      <a:pt x="429" y="75"/>
                      <a:pt x="430" y="75"/>
                      <a:pt x="431" y="75"/>
                    </a:cubicBezTo>
                    <a:cubicBezTo>
                      <a:pt x="431" y="76"/>
                      <a:pt x="431" y="76"/>
                      <a:pt x="431" y="76"/>
                    </a:cubicBezTo>
                    <a:cubicBezTo>
                      <a:pt x="431" y="78"/>
                      <a:pt x="430" y="80"/>
                      <a:pt x="429" y="81"/>
                    </a:cubicBezTo>
                    <a:cubicBezTo>
                      <a:pt x="437" y="81"/>
                      <a:pt x="441" y="78"/>
                      <a:pt x="441" y="78"/>
                    </a:cubicBezTo>
                    <a:cubicBezTo>
                      <a:pt x="440" y="76"/>
                      <a:pt x="441" y="75"/>
                      <a:pt x="439" y="76"/>
                    </a:cubicBezTo>
                    <a:cubicBezTo>
                      <a:pt x="438" y="77"/>
                      <a:pt x="438" y="78"/>
                      <a:pt x="437" y="79"/>
                    </a:cubicBezTo>
                    <a:cubicBezTo>
                      <a:pt x="437" y="78"/>
                      <a:pt x="438" y="77"/>
                      <a:pt x="438" y="76"/>
                    </a:cubicBezTo>
                    <a:cubicBezTo>
                      <a:pt x="435" y="75"/>
                      <a:pt x="438" y="75"/>
                      <a:pt x="439" y="73"/>
                    </a:cubicBezTo>
                    <a:cubicBezTo>
                      <a:pt x="442" y="73"/>
                      <a:pt x="445" y="73"/>
                      <a:pt x="448" y="73"/>
                    </a:cubicBezTo>
                    <a:cubicBezTo>
                      <a:pt x="448" y="75"/>
                      <a:pt x="448" y="76"/>
                      <a:pt x="448" y="77"/>
                    </a:cubicBezTo>
                    <a:cubicBezTo>
                      <a:pt x="450" y="75"/>
                      <a:pt x="449" y="74"/>
                      <a:pt x="449" y="71"/>
                    </a:cubicBezTo>
                    <a:cubicBezTo>
                      <a:pt x="450" y="71"/>
                      <a:pt x="450" y="71"/>
                      <a:pt x="450" y="71"/>
                    </a:cubicBezTo>
                    <a:cubicBezTo>
                      <a:pt x="451" y="71"/>
                      <a:pt x="452" y="71"/>
                      <a:pt x="453" y="72"/>
                    </a:cubicBezTo>
                    <a:cubicBezTo>
                      <a:pt x="452" y="77"/>
                      <a:pt x="451" y="75"/>
                      <a:pt x="452" y="78"/>
                    </a:cubicBezTo>
                    <a:cubicBezTo>
                      <a:pt x="455" y="79"/>
                      <a:pt x="456" y="79"/>
                      <a:pt x="458" y="80"/>
                    </a:cubicBezTo>
                    <a:cubicBezTo>
                      <a:pt x="460" y="77"/>
                      <a:pt x="460" y="81"/>
                      <a:pt x="462" y="76"/>
                    </a:cubicBezTo>
                    <a:cubicBezTo>
                      <a:pt x="463" y="78"/>
                      <a:pt x="463" y="79"/>
                      <a:pt x="465" y="80"/>
                    </a:cubicBezTo>
                    <a:cubicBezTo>
                      <a:pt x="464" y="78"/>
                      <a:pt x="462" y="75"/>
                      <a:pt x="461" y="72"/>
                    </a:cubicBezTo>
                    <a:cubicBezTo>
                      <a:pt x="465" y="73"/>
                      <a:pt x="463" y="75"/>
                      <a:pt x="467" y="72"/>
                    </a:cubicBezTo>
                    <a:cubicBezTo>
                      <a:pt x="463" y="70"/>
                      <a:pt x="465" y="73"/>
                      <a:pt x="465" y="69"/>
                    </a:cubicBezTo>
                    <a:cubicBezTo>
                      <a:pt x="467" y="70"/>
                      <a:pt x="470" y="69"/>
                      <a:pt x="468" y="64"/>
                    </a:cubicBezTo>
                    <a:cubicBezTo>
                      <a:pt x="470" y="66"/>
                      <a:pt x="469" y="65"/>
                      <a:pt x="470" y="6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14" name="Freeform 18"/>
              <p:cNvSpPr/>
              <p:nvPr/>
            </p:nvSpPr>
            <p:spPr bwMode="auto">
              <a:xfrm>
                <a:off x="3743" y="1989"/>
                <a:ext cx="5" cy="3"/>
              </a:xfrm>
              <a:custGeom>
                <a:avLst/>
                <a:gdLst>
                  <a:gd name="T0" fmla="*/ 0 w 2"/>
                  <a:gd name="T1" fmla="*/ 0 h 1"/>
                  <a:gd name="T2" fmla="*/ 2 w 2"/>
                  <a:gd name="T3" fmla="*/ 0 h 1"/>
                  <a:gd name="T4" fmla="*/ 0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cubicBezTo>
                      <a:pt x="0" y="0"/>
                      <a:pt x="1" y="0"/>
                      <a:pt x="2" y="0"/>
                    </a:cubicBezTo>
                    <a:cubicBezTo>
                      <a:pt x="0" y="1"/>
                      <a:pt x="1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15" name="Freeform 19"/>
              <p:cNvSpPr/>
              <p:nvPr/>
            </p:nvSpPr>
            <p:spPr bwMode="auto">
              <a:xfrm>
                <a:off x="4243" y="1989"/>
                <a:ext cx="7" cy="5"/>
              </a:xfrm>
              <a:custGeom>
                <a:avLst/>
                <a:gdLst>
                  <a:gd name="T0" fmla="*/ 1 w 3"/>
                  <a:gd name="T1" fmla="*/ 0 h 2"/>
                  <a:gd name="T2" fmla="*/ 3 w 3"/>
                  <a:gd name="T3" fmla="*/ 2 h 2"/>
                  <a:gd name="T4" fmla="*/ 0 w 3"/>
                  <a:gd name="T5" fmla="*/ 2 h 2"/>
                  <a:gd name="T6" fmla="*/ 1 w 3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2">
                    <a:moveTo>
                      <a:pt x="1" y="0"/>
                    </a:moveTo>
                    <a:cubicBezTo>
                      <a:pt x="1" y="1"/>
                      <a:pt x="2" y="2"/>
                      <a:pt x="3" y="2"/>
                    </a:cubicBezTo>
                    <a:cubicBezTo>
                      <a:pt x="2" y="2"/>
                      <a:pt x="1" y="2"/>
                      <a:pt x="0" y="2"/>
                    </a:cubicBezTo>
                    <a:cubicBezTo>
                      <a:pt x="0" y="2"/>
                      <a:pt x="0" y="1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16" name="Freeform 20"/>
              <p:cNvSpPr/>
              <p:nvPr/>
            </p:nvSpPr>
            <p:spPr bwMode="auto">
              <a:xfrm>
                <a:off x="4312" y="1989"/>
                <a:ext cx="16" cy="5"/>
              </a:xfrm>
              <a:custGeom>
                <a:avLst/>
                <a:gdLst>
                  <a:gd name="T0" fmla="*/ 0 w 7"/>
                  <a:gd name="T1" fmla="*/ 0 h 2"/>
                  <a:gd name="T2" fmla="*/ 7 w 7"/>
                  <a:gd name="T3" fmla="*/ 0 h 2"/>
                  <a:gd name="T4" fmla="*/ 7 w 7"/>
                  <a:gd name="T5" fmla="*/ 1 h 2"/>
                  <a:gd name="T6" fmla="*/ 5 w 7"/>
                  <a:gd name="T7" fmla="*/ 1 h 2"/>
                  <a:gd name="T8" fmla="*/ 0 w 7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2">
                    <a:moveTo>
                      <a:pt x="0" y="0"/>
                    </a:moveTo>
                    <a:cubicBezTo>
                      <a:pt x="2" y="0"/>
                      <a:pt x="5" y="0"/>
                      <a:pt x="7" y="0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7" y="1"/>
                      <a:pt x="6" y="1"/>
                      <a:pt x="5" y="1"/>
                    </a:cubicBezTo>
                    <a:cubicBezTo>
                      <a:pt x="2" y="2"/>
                      <a:pt x="2" y="2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17" name="Freeform 21"/>
              <p:cNvSpPr/>
              <p:nvPr/>
            </p:nvSpPr>
            <p:spPr bwMode="auto">
              <a:xfrm>
                <a:off x="3579" y="1992"/>
                <a:ext cx="22" cy="7"/>
              </a:xfrm>
              <a:custGeom>
                <a:avLst/>
                <a:gdLst>
                  <a:gd name="T0" fmla="*/ 1 w 9"/>
                  <a:gd name="T1" fmla="*/ 0 h 3"/>
                  <a:gd name="T2" fmla="*/ 9 w 9"/>
                  <a:gd name="T3" fmla="*/ 1 h 3"/>
                  <a:gd name="T4" fmla="*/ 8 w 9"/>
                  <a:gd name="T5" fmla="*/ 3 h 3"/>
                  <a:gd name="T6" fmla="*/ 7 w 9"/>
                  <a:gd name="T7" fmla="*/ 3 h 3"/>
                  <a:gd name="T8" fmla="*/ 1 w 9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3">
                    <a:moveTo>
                      <a:pt x="1" y="0"/>
                    </a:moveTo>
                    <a:cubicBezTo>
                      <a:pt x="4" y="1"/>
                      <a:pt x="7" y="1"/>
                      <a:pt x="9" y="1"/>
                    </a:cubicBezTo>
                    <a:cubicBezTo>
                      <a:pt x="9" y="2"/>
                      <a:pt x="8" y="2"/>
                      <a:pt x="8" y="3"/>
                    </a:cubicBezTo>
                    <a:cubicBezTo>
                      <a:pt x="8" y="3"/>
                      <a:pt x="8" y="3"/>
                      <a:pt x="7" y="3"/>
                    </a:cubicBezTo>
                    <a:cubicBezTo>
                      <a:pt x="3" y="2"/>
                      <a:pt x="0" y="3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18" name="Freeform 22"/>
              <p:cNvSpPr/>
              <p:nvPr/>
            </p:nvSpPr>
            <p:spPr bwMode="auto">
              <a:xfrm>
                <a:off x="3612" y="1992"/>
                <a:ext cx="10" cy="4"/>
              </a:xfrm>
              <a:custGeom>
                <a:avLst/>
                <a:gdLst>
                  <a:gd name="T0" fmla="*/ 0 w 4"/>
                  <a:gd name="T1" fmla="*/ 0 h 2"/>
                  <a:gd name="T2" fmla="*/ 4 w 4"/>
                  <a:gd name="T3" fmla="*/ 2 h 2"/>
                  <a:gd name="T4" fmla="*/ 0 w 4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2">
                    <a:moveTo>
                      <a:pt x="0" y="0"/>
                    </a:moveTo>
                    <a:cubicBezTo>
                      <a:pt x="1" y="1"/>
                      <a:pt x="2" y="1"/>
                      <a:pt x="4" y="2"/>
                    </a:cubicBezTo>
                    <a:cubicBezTo>
                      <a:pt x="2" y="1"/>
                      <a:pt x="1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19" name="Freeform 23"/>
              <p:cNvSpPr/>
              <p:nvPr/>
            </p:nvSpPr>
            <p:spPr bwMode="auto">
              <a:xfrm>
                <a:off x="4181" y="1992"/>
                <a:ext cx="19" cy="7"/>
              </a:xfrm>
              <a:custGeom>
                <a:avLst/>
                <a:gdLst>
                  <a:gd name="T0" fmla="*/ 2 w 8"/>
                  <a:gd name="T1" fmla="*/ 0 h 3"/>
                  <a:gd name="T2" fmla="*/ 8 w 8"/>
                  <a:gd name="T3" fmla="*/ 0 h 3"/>
                  <a:gd name="T4" fmla="*/ 7 w 8"/>
                  <a:gd name="T5" fmla="*/ 2 h 3"/>
                  <a:gd name="T6" fmla="*/ 2 w 8"/>
                  <a:gd name="T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" h="3">
                    <a:moveTo>
                      <a:pt x="2" y="0"/>
                    </a:moveTo>
                    <a:cubicBezTo>
                      <a:pt x="4" y="0"/>
                      <a:pt x="6" y="0"/>
                      <a:pt x="8" y="0"/>
                    </a:cubicBezTo>
                    <a:cubicBezTo>
                      <a:pt x="7" y="1"/>
                      <a:pt x="7" y="1"/>
                      <a:pt x="7" y="2"/>
                    </a:cubicBezTo>
                    <a:cubicBezTo>
                      <a:pt x="4" y="2"/>
                      <a:pt x="0" y="3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20" name="Freeform 24"/>
              <p:cNvSpPr/>
              <p:nvPr/>
            </p:nvSpPr>
            <p:spPr bwMode="auto">
              <a:xfrm>
                <a:off x="4205" y="1992"/>
                <a:ext cx="3" cy="0"/>
              </a:xfrm>
              <a:custGeom>
                <a:avLst/>
                <a:gdLst>
                  <a:gd name="T0" fmla="*/ 0 w 1"/>
                  <a:gd name="T1" fmla="*/ 1 w 1"/>
                  <a:gd name="T2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21" name="Freeform 25"/>
              <p:cNvSpPr/>
              <p:nvPr/>
            </p:nvSpPr>
            <p:spPr bwMode="auto">
              <a:xfrm>
                <a:off x="4215" y="1992"/>
                <a:ext cx="16" cy="4"/>
              </a:xfrm>
              <a:custGeom>
                <a:avLst/>
                <a:gdLst>
                  <a:gd name="T0" fmla="*/ 0 w 7"/>
                  <a:gd name="T1" fmla="*/ 0 h 2"/>
                  <a:gd name="T2" fmla="*/ 7 w 7"/>
                  <a:gd name="T3" fmla="*/ 0 h 2"/>
                  <a:gd name="T4" fmla="*/ 6 w 7"/>
                  <a:gd name="T5" fmla="*/ 2 h 2"/>
                  <a:gd name="T6" fmla="*/ 0 w 7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" h="2">
                    <a:moveTo>
                      <a:pt x="0" y="0"/>
                    </a:moveTo>
                    <a:cubicBezTo>
                      <a:pt x="3" y="0"/>
                      <a:pt x="5" y="0"/>
                      <a:pt x="7" y="0"/>
                    </a:cubicBezTo>
                    <a:cubicBezTo>
                      <a:pt x="7" y="1"/>
                      <a:pt x="6" y="1"/>
                      <a:pt x="6" y="2"/>
                    </a:cubicBezTo>
                    <a:cubicBezTo>
                      <a:pt x="2" y="2"/>
                      <a:pt x="2" y="2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22" name="Freeform 26"/>
              <p:cNvSpPr/>
              <p:nvPr/>
            </p:nvSpPr>
            <p:spPr bwMode="auto">
              <a:xfrm>
                <a:off x="4257" y="1992"/>
                <a:ext cx="10" cy="2"/>
              </a:xfrm>
              <a:custGeom>
                <a:avLst/>
                <a:gdLst>
                  <a:gd name="T0" fmla="*/ 0 w 4"/>
                  <a:gd name="T1" fmla="*/ 0 h 1"/>
                  <a:gd name="T2" fmla="*/ 4 w 4"/>
                  <a:gd name="T3" fmla="*/ 1 h 1"/>
                  <a:gd name="T4" fmla="*/ 0 w 4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1">
                    <a:moveTo>
                      <a:pt x="0" y="0"/>
                    </a:moveTo>
                    <a:cubicBezTo>
                      <a:pt x="1" y="1"/>
                      <a:pt x="3" y="1"/>
                      <a:pt x="4" y="1"/>
                    </a:cubicBezTo>
                    <a:cubicBezTo>
                      <a:pt x="3" y="1"/>
                      <a:pt x="1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23" name="Freeform 27"/>
              <p:cNvSpPr/>
              <p:nvPr/>
            </p:nvSpPr>
            <p:spPr bwMode="auto">
              <a:xfrm>
                <a:off x="3110" y="1994"/>
                <a:ext cx="5" cy="2"/>
              </a:xfrm>
              <a:custGeom>
                <a:avLst/>
                <a:gdLst>
                  <a:gd name="T0" fmla="*/ 0 w 2"/>
                  <a:gd name="T1" fmla="*/ 0 h 1"/>
                  <a:gd name="T2" fmla="*/ 2 w 2"/>
                  <a:gd name="T3" fmla="*/ 1 h 1"/>
                  <a:gd name="T4" fmla="*/ 0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cubicBezTo>
                      <a:pt x="0" y="0"/>
                      <a:pt x="1" y="1"/>
                      <a:pt x="2" y="1"/>
                    </a:cubicBezTo>
                    <a:cubicBezTo>
                      <a:pt x="1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24" name="Freeform 28"/>
              <p:cNvSpPr/>
              <p:nvPr/>
            </p:nvSpPr>
            <p:spPr bwMode="auto">
              <a:xfrm>
                <a:off x="3489" y="1994"/>
                <a:ext cx="7" cy="10"/>
              </a:xfrm>
              <a:custGeom>
                <a:avLst/>
                <a:gdLst>
                  <a:gd name="T0" fmla="*/ 0 w 3"/>
                  <a:gd name="T1" fmla="*/ 0 h 4"/>
                  <a:gd name="T2" fmla="*/ 3 w 3"/>
                  <a:gd name="T3" fmla="*/ 1 h 4"/>
                  <a:gd name="T4" fmla="*/ 3 w 3"/>
                  <a:gd name="T5" fmla="*/ 4 h 4"/>
                  <a:gd name="T6" fmla="*/ 0 w 3"/>
                  <a:gd name="T7" fmla="*/ 4 h 4"/>
                  <a:gd name="T8" fmla="*/ 0 w 3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4">
                    <a:moveTo>
                      <a:pt x="0" y="0"/>
                    </a:moveTo>
                    <a:cubicBezTo>
                      <a:pt x="1" y="0"/>
                      <a:pt x="2" y="1"/>
                      <a:pt x="3" y="1"/>
                    </a:cubicBezTo>
                    <a:cubicBezTo>
                      <a:pt x="3" y="2"/>
                      <a:pt x="3" y="3"/>
                      <a:pt x="3" y="4"/>
                    </a:cubicBezTo>
                    <a:cubicBezTo>
                      <a:pt x="2" y="4"/>
                      <a:pt x="1" y="4"/>
                      <a:pt x="0" y="4"/>
                    </a:cubicBezTo>
                    <a:cubicBezTo>
                      <a:pt x="0" y="3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25" name="Freeform 29"/>
              <p:cNvSpPr/>
              <p:nvPr/>
            </p:nvSpPr>
            <p:spPr bwMode="auto">
              <a:xfrm>
                <a:off x="3508" y="1996"/>
                <a:ext cx="7" cy="8"/>
              </a:xfrm>
              <a:custGeom>
                <a:avLst/>
                <a:gdLst>
                  <a:gd name="T0" fmla="*/ 0 w 3"/>
                  <a:gd name="T1" fmla="*/ 0 h 3"/>
                  <a:gd name="T2" fmla="*/ 3 w 3"/>
                  <a:gd name="T3" fmla="*/ 0 h 3"/>
                  <a:gd name="T4" fmla="*/ 3 w 3"/>
                  <a:gd name="T5" fmla="*/ 2 h 3"/>
                  <a:gd name="T6" fmla="*/ 0 w 3"/>
                  <a:gd name="T7" fmla="*/ 3 h 3"/>
                  <a:gd name="T8" fmla="*/ 0 w 3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3">
                    <a:moveTo>
                      <a:pt x="0" y="0"/>
                    </a:moveTo>
                    <a:cubicBezTo>
                      <a:pt x="1" y="0"/>
                      <a:pt x="2" y="0"/>
                      <a:pt x="3" y="0"/>
                    </a:cubicBezTo>
                    <a:cubicBezTo>
                      <a:pt x="3" y="1"/>
                      <a:pt x="3" y="1"/>
                      <a:pt x="3" y="2"/>
                    </a:cubicBezTo>
                    <a:cubicBezTo>
                      <a:pt x="2" y="2"/>
                      <a:pt x="1" y="3"/>
                      <a:pt x="0" y="3"/>
                    </a:cubicBezTo>
                    <a:cubicBezTo>
                      <a:pt x="0" y="2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26" name="Freeform 30"/>
              <p:cNvSpPr/>
              <p:nvPr/>
            </p:nvSpPr>
            <p:spPr bwMode="auto">
              <a:xfrm>
                <a:off x="3556" y="1996"/>
                <a:ext cx="4" cy="5"/>
              </a:xfrm>
              <a:custGeom>
                <a:avLst/>
                <a:gdLst>
                  <a:gd name="T0" fmla="*/ 0 w 2"/>
                  <a:gd name="T1" fmla="*/ 0 h 2"/>
                  <a:gd name="T2" fmla="*/ 2 w 2"/>
                  <a:gd name="T3" fmla="*/ 0 h 2"/>
                  <a:gd name="T4" fmla="*/ 0 w 2"/>
                  <a:gd name="T5" fmla="*/ 2 h 2"/>
                  <a:gd name="T6" fmla="*/ 0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0" y="2"/>
                      <a:pt x="2" y="1"/>
                      <a:pt x="0" y="2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27" name="Freeform 31"/>
              <p:cNvSpPr/>
              <p:nvPr/>
            </p:nvSpPr>
            <p:spPr bwMode="auto">
              <a:xfrm>
                <a:off x="3567" y="1996"/>
                <a:ext cx="5" cy="0"/>
              </a:xfrm>
              <a:custGeom>
                <a:avLst/>
                <a:gdLst>
                  <a:gd name="T0" fmla="*/ 0 w 2"/>
                  <a:gd name="T1" fmla="*/ 2 w 2"/>
                  <a:gd name="T2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cubicBezTo>
                      <a:pt x="0" y="0"/>
                      <a:pt x="1" y="0"/>
                      <a:pt x="2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28" name="Freeform 32"/>
              <p:cNvSpPr/>
              <p:nvPr/>
            </p:nvSpPr>
            <p:spPr bwMode="auto">
              <a:xfrm>
                <a:off x="4127" y="1996"/>
                <a:ext cx="24" cy="15"/>
              </a:xfrm>
              <a:custGeom>
                <a:avLst/>
                <a:gdLst>
                  <a:gd name="T0" fmla="*/ 0 w 10"/>
                  <a:gd name="T1" fmla="*/ 0 h 6"/>
                  <a:gd name="T2" fmla="*/ 10 w 10"/>
                  <a:gd name="T3" fmla="*/ 0 h 6"/>
                  <a:gd name="T4" fmla="*/ 10 w 10"/>
                  <a:gd name="T5" fmla="*/ 1 h 6"/>
                  <a:gd name="T6" fmla="*/ 9 w 10"/>
                  <a:gd name="T7" fmla="*/ 1 h 6"/>
                  <a:gd name="T8" fmla="*/ 1 w 10"/>
                  <a:gd name="T9" fmla="*/ 6 h 6"/>
                  <a:gd name="T10" fmla="*/ 1 w 10"/>
                  <a:gd name="T11" fmla="*/ 4 h 6"/>
                  <a:gd name="T12" fmla="*/ 0 w 10"/>
                  <a:gd name="T13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6">
                    <a:moveTo>
                      <a:pt x="0" y="0"/>
                    </a:moveTo>
                    <a:cubicBezTo>
                      <a:pt x="3" y="0"/>
                      <a:pt x="7" y="0"/>
                      <a:pt x="10" y="0"/>
                    </a:cubicBezTo>
                    <a:cubicBezTo>
                      <a:pt x="10" y="0"/>
                      <a:pt x="10" y="1"/>
                      <a:pt x="10" y="1"/>
                    </a:cubicBezTo>
                    <a:cubicBezTo>
                      <a:pt x="10" y="1"/>
                      <a:pt x="9" y="1"/>
                      <a:pt x="9" y="1"/>
                    </a:cubicBezTo>
                    <a:cubicBezTo>
                      <a:pt x="6" y="3"/>
                      <a:pt x="3" y="4"/>
                      <a:pt x="1" y="6"/>
                    </a:cubicBezTo>
                    <a:cubicBezTo>
                      <a:pt x="1" y="5"/>
                      <a:pt x="1" y="5"/>
                      <a:pt x="1" y="4"/>
                    </a:cubicBezTo>
                    <a:cubicBezTo>
                      <a:pt x="1" y="3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29" name="Freeform 33"/>
              <p:cNvSpPr/>
              <p:nvPr/>
            </p:nvSpPr>
            <p:spPr bwMode="auto">
              <a:xfrm>
                <a:off x="4243" y="1996"/>
                <a:ext cx="12" cy="10"/>
              </a:xfrm>
              <a:custGeom>
                <a:avLst/>
                <a:gdLst>
                  <a:gd name="T0" fmla="*/ 3 w 5"/>
                  <a:gd name="T1" fmla="*/ 0 h 4"/>
                  <a:gd name="T2" fmla="*/ 4 w 5"/>
                  <a:gd name="T3" fmla="*/ 4 h 4"/>
                  <a:gd name="T4" fmla="*/ 0 w 5"/>
                  <a:gd name="T5" fmla="*/ 2 h 4"/>
                  <a:gd name="T6" fmla="*/ 3 w 5"/>
                  <a:gd name="T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4">
                    <a:moveTo>
                      <a:pt x="3" y="0"/>
                    </a:moveTo>
                    <a:cubicBezTo>
                      <a:pt x="5" y="2"/>
                      <a:pt x="3" y="1"/>
                      <a:pt x="4" y="4"/>
                    </a:cubicBezTo>
                    <a:cubicBezTo>
                      <a:pt x="2" y="3"/>
                      <a:pt x="1" y="3"/>
                      <a:pt x="0" y="2"/>
                    </a:cubicBezTo>
                    <a:cubicBezTo>
                      <a:pt x="1" y="1"/>
                      <a:pt x="2" y="1"/>
                      <a:pt x="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30" name="Freeform 34"/>
              <p:cNvSpPr/>
              <p:nvPr/>
            </p:nvSpPr>
            <p:spPr bwMode="auto">
              <a:xfrm>
                <a:off x="4262" y="1996"/>
                <a:ext cx="19" cy="24"/>
              </a:xfrm>
              <a:custGeom>
                <a:avLst/>
                <a:gdLst>
                  <a:gd name="T0" fmla="*/ 1 w 8"/>
                  <a:gd name="T1" fmla="*/ 0 h 10"/>
                  <a:gd name="T2" fmla="*/ 8 w 8"/>
                  <a:gd name="T3" fmla="*/ 8 h 10"/>
                  <a:gd name="T4" fmla="*/ 1 w 8"/>
                  <a:gd name="T5" fmla="*/ 10 h 10"/>
                  <a:gd name="T6" fmla="*/ 0 w 8"/>
                  <a:gd name="T7" fmla="*/ 6 h 10"/>
                  <a:gd name="T8" fmla="*/ 1 w 8"/>
                  <a:gd name="T9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10">
                    <a:moveTo>
                      <a:pt x="1" y="0"/>
                    </a:moveTo>
                    <a:cubicBezTo>
                      <a:pt x="5" y="2"/>
                      <a:pt x="8" y="6"/>
                      <a:pt x="8" y="8"/>
                    </a:cubicBezTo>
                    <a:cubicBezTo>
                      <a:pt x="6" y="8"/>
                      <a:pt x="4" y="9"/>
                      <a:pt x="1" y="10"/>
                    </a:cubicBezTo>
                    <a:cubicBezTo>
                      <a:pt x="1" y="8"/>
                      <a:pt x="1" y="7"/>
                      <a:pt x="0" y="6"/>
                    </a:cubicBezTo>
                    <a:cubicBezTo>
                      <a:pt x="4" y="3"/>
                      <a:pt x="2" y="5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31" name="Freeform 35"/>
              <p:cNvSpPr/>
              <p:nvPr/>
            </p:nvSpPr>
            <p:spPr bwMode="auto">
              <a:xfrm>
                <a:off x="4224" y="1999"/>
                <a:ext cx="17" cy="7"/>
              </a:xfrm>
              <a:custGeom>
                <a:avLst/>
                <a:gdLst>
                  <a:gd name="T0" fmla="*/ 3 w 7"/>
                  <a:gd name="T1" fmla="*/ 0 h 3"/>
                  <a:gd name="T2" fmla="*/ 7 w 7"/>
                  <a:gd name="T3" fmla="*/ 0 h 3"/>
                  <a:gd name="T4" fmla="*/ 4 w 7"/>
                  <a:gd name="T5" fmla="*/ 1 h 3"/>
                  <a:gd name="T6" fmla="*/ 5 w 7"/>
                  <a:gd name="T7" fmla="*/ 3 h 3"/>
                  <a:gd name="T8" fmla="*/ 0 w 7"/>
                  <a:gd name="T9" fmla="*/ 3 h 3"/>
                  <a:gd name="T10" fmla="*/ 1 w 7"/>
                  <a:gd name="T11" fmla="*/ 1 h 3"/>
                  <a:gd name="T12" fmla="*/ 3 w 7"/>
                  <a:gd name="T13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" h="3">
                    <a:moveTo>
                      <a:pt x="3" y="0"/>
                    </a:moveTo>
                    <a:cubicBezTo>
                      <a:pt x="4" y="0"/>
                      <a:pt x="6" y="0"/>
                      <a:pt x="7" y="0"/>
                    </a:cubicBezTo>
                    <a:cubicBezTo>
                      <a:pt x="6" y="0"/>
                      <a:pt x="5" y="1"/>
                      <a:pt x="4" y="1"/>
                    </a:cubicBezTo>
                    <a:cubicBezTo>
                      <a:pt x="4" y="2"/>
                      <a:pt x="5" y="2"/>
                      <a:pt x="5" y="3"/>
                    </a:cubicBezTo>
                    <a:cubicBezTo>
                      <a:pt x="3" y="3"/>
                      <a:pt x="2" y="3"/>
                      <a:pt x="0" y="3"/>
                    </a:cubicBezTo>
                    <a:cubicBezTo>
                      <a:pt x="0" y="2"/>
                      <a:pt x="1" y="2"/>
                      <a:pt x="1" y="1"/>
                    </a:cubicBezTo>
                    <a:cubicBezTo>
                      <a:pt x="2" y="1"/>
                      <a:pt x="2" y="0"/>
                      <a:pt x="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32" name="Freeform 36"/>
              <p:cNvSpPr/>
              <p:nvPr/>
            </p:nvSpPr>
            <p:spPr bwMode="auto">
              <a:xfrm>
                <a:off x="4260" y="1999"/>
                <a:ext cx="2" cy="5"/>
              </a:xfrm>
              <a:custGeom>
                <a:avLst/>
                <a:gdLst>
                  <a:gd name="T0" fmla="*/ 0 w 1"/>
                  <a:gd name="T1" fmla="*/ 0 h 2"/>
                  <a:gd name="T2" fmla="*/ 1 w 1"/>
                  <a:gd name="T3" fmla="*/ 0 h 2"/>
                  <a:gd name="T4" fmla="*/ 0 w 1"/>
                  <a:gd name="T5" fmla="*/ 2 h 2"/>
                  <a:gd name="T6" fmla="*/ 0 w 1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0" y="2"/>
                      <a:pt x="1" y="1"/>
                      <a:pt x="0" y="2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33" name="Freeform 37"/>
              <p:cNvSpPr/>
              <p:nvPr/>
            </p:nvSpPr>
            <p:spPr bwMode="auto">
              <a:xfrm>
                <a:off x="4141" y="2001"/>
                <a:ext cx="74" cy="10"/>
              </a:xfrm>
              <a:custGeom>
                <a:avLst/>
                <a:gdLst>
                  <a:gd name="T0" fmla="*/ 3 w 31"/>
                  <a:gd name="T1" fmla="*/ 0 h 4"/>
                  <a:gd name="T2" fmla="*/ 31 w 31"/>
                  <a:gd name="T3" fmla="*/ 2 h 4"/>
                  <a:gd name="T4" fmla="*/ 0 w 31"/>
                  <a:gd name="T5" fmla="*/ 3 h 4"/>
                  <a:gd name="T6" fmla="*/ 3 w 31"/>
                  <a:gd name="T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1" h="4">
                    <a:moveTo>
                      <a:pt x="3" y="0"/>
                    </a:moveTo>
                    <a:cubicBezTo>
                      <a:pt x="13" y="1"/>
                      <a:pt x="22" y="1"/>
                      <a:pt x="31" y="2"/>
                    </a:cubicBezTo>
                    <a:cubicBezTo>
                      <a:pt x="21" y="2"/>
                      <a:pt x="10" y="3"/>
                      <a:pt x="0" y="3"/>
                    </a:cubicBezTo>
                    <a:cubicBezTo>
                      <a:pt x="4" y="2"/>
                      <a:pt x="2" y="4"/>
                      <a:pt x="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34" name="Freeform 38"/>
              <p:cNvSpPr/>
              <p:nvPr/>
            </p:nvSpPr>
            <p:spPr bwMode="auto">
              <a:xfrm>
                <a:off x="4295" y="2001"/>
                <a:ext cx="10" cy="5"/>
              </a:xfrm>
              <a:custGeom>
                <a:avLst/>
                <a:gdLst>
                  <a:gd name="T0" fmla="*/ 1 w 4"/>
                  <a:gd name="T1" fmla="*/ 0 h 2"/>
                  <a:gd name="T2" fmla="*/ 4 w 4"/>
                  <a:gd name="T3" fmla="*/ 0 h 2"/>
                  <a:gd name="T4" fmla="*/ 0 w 4"/>
                  <a:gd name="T5" fmla="*/ 2 h 2"/>
                  <a:gd name="T6" fmla="*/ 1 w 4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2">
                    <a:moveTo>
                      <a:pt x="1" y="0"/>
                    </a:moveTo>
                    <a:cubicBezTo>
                      <a:pt x="2" y="0"/>
                      <a:pt x="3" y="0"/>
                      <a:pt x="4" y="0"/>
                    </a:cubicBezTo>
                    <a:cubicBezTo>
                      <a:pt x="2" y="1"/>
                      <a:pt x="1" y="1"/>
                      <a:pt x="0" y="2"/>
                    </a:cubicBezTo>
                    <a:cubicBezTo>
                      <a:pt x="0" y="1"/>
                      <a:pt x="1" y="1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35" name="Freeform 39"/>
              <p:cNvSpPr/>
              <p:nvPr/>
            </p:nvSpPr>
            <p:spPr bwMode="auto">
              <a:xfrm>
                <a:off x="4345" y="2001"/>
                <a:ext cx="38" cy="15"/>
              </a:xfrm>
              <a:custGeom>
                <a:avLst/>
                <a:gdLst>
                  <a:gd name="T0" fmla="*/ 7 w 16"/>
                  <a:gd name="T1" fmla="*/ 0 h 6"/>
                  <a:gd name="T2" fmla="*/ 11 w 16"/>
                  <a:gd name="T3" fmla="*/ 3 h 6"/>
                  <a:gd name="T4" fmla="*/ 16 w 16"/>
                  <a:gd name="T5" fmla="*/ 4 h 6"/>
                  <a:gd name="T6" fmla="*/ 1 w 16"/>
                  <a:gd name="T7" fmla="*/ 6 h 6"/>
                  <a:gd name="T8" fmla="*/ 0 w 16"/>
                  <a:gd name="T9" fmla="*/ 1 h 6"/>
                  <a:gd name="T10" fmla="*/ 7 w 16"/>
                  <a:gd name="T11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" h="6">
                    <a:moveTo>
                      <a:pt x="7" y="0"/>
                    </a:moveTo>
                    <a:cubicBezTo>
                      <a:pt x="10" y="2"/>
                      <a:pt x="6" y="2"/>
                      <a:pt x="11" y="3"/>
                    </a:cubicBezTo>
                    <a:cubicBezTo>
                      <a:pt x="14" y="0"/>
                      <a:pt x="14" y="1"/>
                      <a:pt x="16" y="4"/>
                    </a:cubicBezTo>
                    <a:cubicBezTo>
                      <a:pt x="11" y="5"/>
                      <a:pt x="6" y="5"/>
                      <a:pt x="1" y="6"/>
                    </a:cubicBezTo>
                    <a:cubicBezTo>
                      <a:pt x="1" y="4"/>
                      <a:pt x="0" y="3"/>
                      <a:pt x="0" y="1"/>
                    </a:cubicBezTo>
                    <a:cubicBezTo>
                      <a:pt x="2" y="1"/>
                      <a:pt x="5" y="0"/>
                      <a:pt x="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36" name="Freeform 40"/>
              <p:cNvSpPr/>
              <p:nvPr/>
            </p:nvSpPr>
            <p:spPr bwMode="auto">
              <a:xfrm>
                <a:off x="4419" y="2001"/>
                <a:ext cx="16" cy="3"/>
              </a:xfrm>
              <a:custGeom>
                <a:avLst/>
                <a:gdLst>
                  <a:gd name="T0" fmla="*/ 0 w 7"/>
                  <a:gd name="T1" fmla="*/ 0 h 1"/>
                  <a:gd name="T2" fmla="*/ 7 w 7"/>
                  <a:gd name="T3" fmla="*/ 1 h 1"/>
                  <a:gd name="T4" fmla="*/ 0 w 7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7" h="1">
                    <a:moveTo>
                      <a:pt x="0" y="0"/>
                    </a:moveTo>
                    <a:cubicBezTo>
                      <a:pt x="2" y="0"/>
                      <a:pt x="5" y="1"/>
                      <a:pt x="7" y="1"/>
                    </a:cubicBezTo>
                    <a:cubicBezTo>
                      <a:pt x="5" y="1"/>
                      <a:pt x="2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37" name="Freeform 41"/>
              <p:cNvSpPr/>
              <p:nvPr/>
            </p:nvSpPr>
            <p:spPr bwMode="auto">
              <a:xfrm>
                <a:off x="3885" y="2004"/>
                <a:ext cx="14" cy="14"/>
              </a:xfrm>
              <a:custGeom>
                <a:avLst/>
                <a:gdLst>
                  <a:gd name="T0" fmla="*/ 4 w 6"/>
                  <a:gd name="T1" fmla="*/ 0 h 6"/>
                  <a:gd name="T2" fmla="*/ 5 w 6"/>
                  <a:gd name="T3" fmla="*/ 6 h 6"/>
                  <a:gd name="T4" fmla="*/ 0 w 6"/>
                  <a:gd name="T5" fmla="*/ 4 h 6"/>
                  <a:gd name="T6" fmla="*/ 5 w 6"/>
                  <a:gd name="T7" fmla="*/ 4 h 6"/>
                  <a:gd name="T8" fmla="*/ 5 w 6"/>
                  <a:gd name="T9" fmla="*/ 2 h 6"/>
                  <a:gd name="T10" fmla="*/ 3 w 6"/>
                  <a:gd name="T11" fmla="*/ 2 h 6"/>
                  <a:gd name="T12" fmla="*/ 4 w 6"/>
                  <a:gd name="T13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6">
                    <a:moveTo>
                      <a:pt x="4" y="0"/>
                    </a:moveTo>
                    <a:cubicBezTo>
                      <a:pt x="6" y="2"/>
                      <a:pt x="6" y="2"/>
                      <a:pt x="5" y="6"/>
                    </a:cubicBezTo>
                    <a:cubicBezTo>
                      <a:pt x="1" y="5"/>
                      <a:pt x="2" y="5"/>
                      <a:pt x="0" y="4"/>
                    </a:cubicBezTo>
                    <a:cubicBezTo>
                      <a:pt x="2" y="4"/>
                      <a:pt x="3" y="4"/>
                      <a:pt x="5" y="4"/>
                    </a:cubicBezTo>
                    <a:cubicBezTo>
                      <a:pt x="5" y="3"/>
                      <a:pt x="5" y="3"/>
                      <a:pt x="5" y="2"/>
                    </a:cubicBezTo>
                    <a:cubicBezTo>
                      <a:pt x="4" y="2"/>
                      <a:pt x="4" y="2"/>
                      <a:pt x="3" y="2"/>
                    </a:cubicBezTo>
                    <a:cubicBezTo>
                      <a:pt x="3" y="1"/>
                      <a:pt x="4" y="1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38" name="Freeform 42"/>
              <p:cNvSpPr/>
              <p:nvPr/>
            </p:nvSpPr>
            <p:spPr bwMode="auto">
              <a:xfrm>
                <a:off x="3914" y="2004"/>
                <a:ext cx="7" cy="4"/>
              </a:xfrm>
              <a:custGeom>
                <a:avLst/>
                <a:gdLst>
                  <a:gd name="T0" fmla="*/ 0 w 3"/>
                  <a:gd name="T1" fmla="*/ 0 h 2"/>
                  <a:gd name="T2" fmla="*/ 3 w 3"/>
                  <a:gd name="T3" fmla="*/ 2 h 2"/>
                  <a:gd name="T4" fmla="*/ 0 w 3"/>
                  <a:gd name="T5" fmla="*/ 2 h 2"/>
                  <a:gd name="T6" fmla="*/ 0 w 3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2">
                    <a:moveTo>
                      <a:pt x="0" y="0"/>
                    </a:moveTo>
                    <a:cubicBezTo>
                      <a:pt x="1" y="1"/>
                      <a:pt x="2" y="1"/>
                      <a:pt x="3" y="2"/>
                    </a:cubicBezTo>
                    <a:cubicBezTo>
                      <a:pt x="2" y="2"/>
                      <a:pt x="1" y="2"/>
                      <a:pt x="0" y="2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39" name="Freeform 43"/>
              <p:cNvSpPr/>
              <p:nvPr/>
            </p:nvSpPr>
            <p:spPr bwMode="auto">
              <a:xfrm>
                <a:off x="4032" y="2004"/>
                <a:ext cx="5" cy="9"/>
              </a:xfrm>
              <a:custGeom>
                <a:avLst/>
                <a:gdLst>
                  <a:gd name="T0" fmla="*/ 1 w 2"/>
                  <a:gd name="T1" fmla="*/ 0 h 4"/>
                  <a:gd name="T2" fmla="*/ 1 w 2"/>
                  <a:gd name="T3" fmla="*/ 2 h 4"/>
                  <a:gd name="T4" fmla="*/ 1 w 2"/>
                  <a:gd name="T5" fmla="*/ 4 h 4"/>
                  <a:gd name="T6" fmla="*/ 0 w 2"/>
                  <a:gd name="T7" fmla="*/ 3 h 4"/>
                  <a:gd name="T8" fmla="*/ 1 w 2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4">
                    <a:moveTo>
                      <a:pt x="1" y="0"/>
                    </a:moveTo>
                    <a:cubicBezTo>
                      <a:pt x="2" y="2"/>
                      <a:pt x="2" y="0"/>
                      <a:pt x="1" y="2"/>
                    </a:cubicBezTo>
                    <a:cubicBezTo>
                      <a:pt x="1" y="3"/>
                      <a:pt x="1" y="3"/>
                      <a:pt x="1" y="4"/>
                    </a:cubicBezTo>
                    <a:cubicBezTo>
                      <a:pt x="1" y="4"/>
                      <a:pt x="0" y="3"/>
                      <a:pt x="0" y="3"/>
                    </a:cubicBezTo>
                    <a:cubicBezTo>
                      <a:pt x="0" y="2"/>
                      <a:pt x="1" y="1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40" name="Freeform 44"/>
              <p:cNvSpPr/>
              <p:nvPr/>
            </p:nvSpPr>
            <p:spPr bwMode="auto">
              <a:xfrm>
                <a:off x="4388" y="2004"/>
                <a:ext cx="14" cy="2"/>
              </a:xfrm>
              <a:custGeom>
                <a:avLst/>
                <a:gdLst>
                  <a:gd name="T0" fmla="*/ 0 w 6"/>
                  <a:gd name="T1" fmla="*/ 0 h 1"/>
                  <a:gd name="T2" fmla="*/ 6 w 6"/>
                  <a:gd name="T3" fmla="*/ 1 h 1"/>
                  <a:gd name="T4" fmla="*/ 0 w 6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" h="1">
                    <a:moveTo>
                      <a:pt x="0" y="0"/>
                    </a:moveTo>
                    <a:cubicBezTo>
                      <a:pt x="2" y="0"/>
                      <a:pt x="4" y="1"/>
                      <a:pt x="6" y="1"/>
                    </a:cubicBezTo>
                    <a:cubicBezTo>
                      <a:pt x="4" y="1"/>
                      <a:pt x="2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41" name="Freeform 45"/>
              <p:cNvSpPr/>
              <p:nvPr/>
            </p:nvSpPr>
            <p:spPr bwMode="auto">
              <a:xfrm>
                <a:off x="3873" y="2006"/>
                <a:ext cx="7" cy="0"/>
              </a:xfrm>
              <a:custGeom>
                <a:avLst/>
                <a:gdLst>
                  <a:gd name="T0" fmla="*/ 0 w 3"/>
                  <a:gd name="T1" fmla="*/ 3 w 3"/>
                  <a:gd name="T2" fmla="*/ 0 w 3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3">
                    <a:moveTo>
                      <a:pt x="0" y="0"/>
                    </a:moveTo>
                    <a:cubicBezTo>
                      <a:pt x="1" y="0"/>
                      <a:pt x="2" y="0"/>
                      <a:pt x="3" y="0"/>
                    </a:cubicBezTo>
                    <a:cubicBezTo>
                      <a:pt x="2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42" name="Freeform 46"/>
              <p:cNvSpPr/>
              <p:nvPr/>
            </p:nvSpPr>
            <p:spPr bwMode="auto">
              <a:xfrm>
                <a:off x="4077" y="2006"/>
                <a:ext cx="24" cy="7"/>
              </a:xfrm>
              <a:custGeom>
                <a:avLst/>
                <a:gdLst>
                  <a:gd name="T0" fmla="*/ 2 w 10"/>
                  <a:gd name="T1" fmla="*/ 0 h 3"/>
                  <a:gd name="T2" fmla="*/ 10 w 10"/>
                  <a:gd name="T3" fmla="*/ 2 h 3"/>
                  <a:gd name="T4" fmla="*/ 0 w 10"/>
                  <a:gd name="T5" fmla="*/ 1 h 3"/>
                  <a:gd name="T6" fmla="*/ 2 w 10"/>
                  <a:gd name="T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" h="3">
                    <a:moveTo>
                      <a:pt x="2" y="0"/>
                    </a:moveTo>
                    <a:cubicBezTo>
                      <a:pt x="5" y="0"/>
                      <a:pt x="8" y="0"/>
                      <a:pt x="10" y="2"/>
                    </a:cubicBezTo>
                    <a:cubicBezTo>
                      <a:pt x="5" y="2"/>
                      <a:pt x="2" y="3"/>
                      <a:pt x="0" y="1"/>
                    </a:cubicBezTo>
                    <a:cubicBezTo>
                      <a:pt x="0" y="1"/>
                      <a:pt x="1" y="0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43" name="Freeform 47"/>
              <p:cNvSpPr/>
              <p:nvPr/>
            </p:nvSpPr>
            <p:spPr bwMode="auto">
              <a:xfrm>
                <a:off x="4340" y="2006"/>
                <a:ext cx="5" cy="2"/>
              </a:xfrm>
              <a:custGeom>
                <a:avLst/>
                <a:gdLst>
                  <a:gd name="T0" fmla="*/ 0 w 2"/>
                  <a:gd name="T1" fmla="*/ 0 h 1"/>
                  <a:gd name="T2" fmla="*/ 2 w 2"/>
                  <a:gd name="T3" fmla="*/ 0 h 1"/>
                  <a:gd name="T4" fmla="*/ 0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0" y="1"/>
                      <a:pt x="2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44" name="Freeform 48"/>
              <p:cNvSpPr/>
              <p:nvPr/>
            </p:nvSpPr>
            <p:spPr bwMode="auto">
              <a:xfrm>
                <a:off x="3617" y="2008"/>
                <a:ext cx="5" cy="0"/>
              </a:xfrm>
              <a:custGeom>
                <a:avLst/>
                <a:gdLst>
                  <a:gd name="T0" fmla="*/ 0 w 2"/>
                  <a:gd name="T1" fmla="*/ 2 w 2"/>
                  <a:gd name="T2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cubicBezTo>
                      <a:pt x="0" y="0"/>
                      <a:pt x="1" y="0"/>
                      <a:pt x="2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45" name="Freeform 49"/>
              <p:cNvSpPr/>
              <p:nvPr/>
            </p:nvSpPr>
            <p:spPr bwMode="auto">
              <a:xfrm>
                <a:off x="4046" y="2008"/>
                <a:ext cx="7" cy="0"/>
              </a:xfrm>
              <a:custGeom>
                <a:avLst/>
                <a:gdLst>
                  <a:gd name="T0" fmla="*/ 0 w 3"/>
                  <a:gd name="T1" fmla="*/ 3 w 3"/>
                  <a:gd name="T2" fmla="*/ 0 w 3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3">
                    <a:moveTo>
                      <a:pt x="0" y="0"/>
                    </a:moveTo>
                    <a:cubicBezTo>
                      <a:pt x="1" y="0"/>
                      <a:pt x="2" y="0"/>
                      <a:pt x="3" y="0"/>
                    </a:cubicBezTo>
                    <a:cubicBezTo>
                      <a:pt x="2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46" name="Freeform 50"/>
              <p:cNvSpPr/>
              <p:nvPr/>
            </p:nvSpPr>
            <p:spPr bwMode="auto">
              <a:xfrm>
                <a:off x="4108" y="2008"/>
                <a:ext cx="5" cy="0"/>
              </a:xfrm>
              <a:custGeom>
                <a:avLst/>
                <a:gdLst>
                  <a:gd name="T0" fmla="*/ 0 w 2"/>
                  <a:gd name="T1" fmla="*/ 2 w 2"/>
                  <a:gd name="T2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47" name="Freeform 51"/>
              <p:cNvSpPr/>
              <p:nvPr/>
            </p:nvSpPr>
            <p:spPr bwMode="auto">
              <a:xfrm>
                <a:off x="4117" y="2008"/>
                <a:ext cx="8" cy="0"/>
              </a:xfrm>
              <a:custGeom>
                <a:avLst/>
                <a:gdLst>
                  <a:gd name="T0" fmla="*/ 0 w 3"/>
                  <a:gd name="T1" fmla="*/ 3 w 3"/>
                  <a:gd name="T2" fmla="*/ 0 w 3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3">
                    <a:moveTo>
                      <a:pt x="0" y="0"/>
                    </a:moveTo>
                    <a:cubicBezTo>
                      <a:pt x="1" y="0"/>
                      <a:pt x="2" y="0"/>
                      <a:pt x="3" y="0"/>
                    </a:cubicBezTo>
                    <a:cubicBezTo>
                      <a:pt x="2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48" name="Freeform 52"/>
              <p:cNvSpPr/>
              <p:nvPr/>
            </p:nvSpPr>
            <p:spPr bwMode="auto">
              <a:xfrm>
                <a:off x="3961" y="2011"/>
                <a:ext cx="7" cy="5"/>
              </a:xfrm>
              <a:custGeom>
                <a:avLst/>
                <a:gdLst>
                  <a:gd name="T0" fmla="*/ 1 w 3"/>
                  <a:gd name="T1" fmla="*/ 0 h 2"/>
                  <a:gd name="T2" fmla="*/ 3 w 3"/>
                  <a:gd name="T3" fmla="*/ 0 h 2"/>
                  <a:gd name="T4" fmla="*/ 0 w 3"/>
                  <a:gd name="T5" fmla="*/ 2 h 2"/>
                  <a:gd name="T6" fmla="*/ 1 w 3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2">
                    <a:moveTo>
                      <a:pt x="1" y="0"/>
                    </a:moveTo>
                    <a:cubicBezTo>
                      <a:pt x="1" y="0"/>
                      <a:pt x="2" y="0"/>
                      <a:pt x="3" y="0"/>
                    </a:cubicBezTo>
                    <a:cubicBezTo>
                      <a:pt x="1" y="2"/>
                      <a:pt x="3" y="1"/>
                      <a:pt x="0" y="2"/>
                    </a:cubicBezTo>
                    <a:cubicBezTo>
                      <a:pt x="0" y="1"/>
                      <a:pt x="0" y="1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49" name="Freeform 53"/>
              <p:cNvSpPr/>
              <p:nvPr/>
            </p:nvSpPr>
            <p:spPr bwMode="auto">
              <a:xfrm>
                <a:off x="4146" y="2008"/>
                <a:ext cx="88" cy="20"/>
              </a:xfrm>
              <a:custGeom>
                <a:avLst/>
                <a:gdLst>
                  <a:gd name="T0" fmla="*/ 16 w 37"/>
                  <a:gd name="T1" fmla="*/ 1 h 8"/>
                  <a:gd name="T2" fmla="*/ 37 w 37"/>
                  <a:gd name="T3" fmla="*/ 5 h 8"/>
                  <a:gd name="T4" fmla="*/ 37 w 37"/>
                  <a:gd name="T5" fmla="*/ 6 h 8"/>
                  <a:gd name="T6" fmla="*/ 36 w 37"/>
                  <a:gd name="T7" fmla="*/ 6 h 8"/>
                  <a:gd name="T8" fmla="*/ 0 w 37"/>
                  <a:gd name="T9" fmla="*/ 8 h 8"/>
                  <a:gd name="T10" fmla="*/ 16 w 37"/>
                  <a:gd name="T11" fmla="*/ 1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8">
                    <a:moveTo>
                      <a:pt x="16" y="1"/>
                    </a:moveTo>
                    <a:cubicBezTo>
                      <a:pt x="23" y="6"/>
                      <a:pt x="28" y="0"/>
                      <a:pt x="37" y="5"/>
                    </a:cubicBezTo>
                    <a:cubicBezTo>
                      <a:pt x="37" y="5"/>
                      <a:pt x="37" y="5"/>
                      <a:pt x="37" y="6"/>
                    </a:cubicBezTo>
                    <a:cubicBezTo>
                      <a:pt x="37" y="6"/>
                      <a:pt x="36" y="6"/>
                      <a:pt x="36" y="6"/>
                    </a:cubicBezTo>
                    <a:cubicBezTo>
                      <a:pt x="24" y="6"/>
                      <a:pt x="12" y="7"/>
                      <a:pt x="0" y="8"/>
                    </a:cubicBezTo>
                    <a:cubicBezTo>
                      <a:pt x="4" y="3"/>
                      <a:pt x="12" y="7"/>
                      <a:pt x="16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50" name="Freeform 54"/>
              <p:cNvSpPr/>
              <p:nvPr/>
            </p:nvSpPr>
            <p:spPr bwMode="auto">
              <a:xfrm>
                <a:off x="4245" y="2011"/>
                <a:ext cx="17" cy="5"/>
              </a:xfrm>
              <a:custGeom>
                <a:avLst/>
                <a:gdLst>
                  <a:gd name="T0" fmla="*/ 0 w 7"/>
                  <a:gd name="T1" fmla="*/ 0 h 2"/>
                  <a:gd name="T2" fmla="*/ 7 w 7"/>
                  <a:gd name="T3" fmla="*/ 1 h 2"/>
                  <a:gd name="T4" fmla="*/ 7 w 7"/>
                  <a:gd name="T5" fmla="*/ 2 h 2"/>
                  <a:gd name="T6" fmla="*/ 0 w 7"/>
                  <a:gd name="T7" fmla="*/ 2 h 2"/>
                  <a:gd name="T8" fmla="*/ 0 w 7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2">
                    <a:moveTo>
                      <a:pt x="0" y="0"/>
                    </a:moveTo>
                    <a:cubicBezTo>
                      <a:pt x="2" y="0"/>
                      <a:pt x="4" y="1"/>
                      <a:pt x="7" y="1"/>
                    </a:cubicBezTo>
                    <a:cubicBezTo>
                      <a:pt x="7" y="1"/>
                      <a:pt x="7" y="1"/>
                      <a:pt x="7" y="2"/>
                    </a:cubicBezTo>
                    <a:cubicBezTo>
                      <a:pt x="4" y="2"/>
                      <a:pt x="2" y="2"/>
                      <a:pt x="0" y="2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51" name="Freeform 55"/>
              <p:cNvSpPr/>
              <p:nvPr/>
            </p:nvSpPr>
            <p:spPr bwMode="auto">
              <a:xfrm>
                <a:off x="3978" y="2013"/>
                <a:ext cx="11" cy="5"/>
              </a:xfrm>
              <a:custGeom>
                <a:avLst/>
                <a:gdLst>
                  <a:gd name="T0" fmla="*/ 0 w 5"/>
                  <a:gd name="T1" fmla="*/ 0 h 2"/>
                  <a:gd name="T2" fmla="*/ 5 w 5"/>
                  <a:gd name="T3" fmla="*/ 1 h 2"/>
                  <a:gd name="T4" fmla="*/ 5 w 5"/>
                  <a:gd name="T5" fmla="*/ 2 h 2"/>
                  <a:gd name="T6" fmla="*/ 0 w 5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2">
                    <a:moveTo>
                      <a:pt x="0" y="0"/>
                    </a:moveTo>
                    <a:cubicBezTo>
                      <a:pt x="1" y="0"/>
                      <a:pt x="3" y="0"/>
                      <a:pt x="5" y="1"/>
                    </a:cubicBezTo>
                    <a:cubicBezTo>
                      <a:pt x="5" y="1"/>
                      <a:pt x="5" y="1"/>
                      <a:pt x="5" y="2"/>
                    </a:cubicBezTo>
                    <a:cubicBezTo>
                      <a:pt x="1" y="1"/>
                      <a:pt x="2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52" name="Freeform 56"/>
              <p:cNvSpPr/>
              <p:nvPr/>
            </p:nvSpPr>
            <p:spPr bwMode="auto">
              <a:xfrm>
                <a:off x="4006" y="2013"/>
                <a:ext cx="7" cy="0"/>
              </a:xfrm>
              <a:custGeom>
                <a:avLst/>
                <a:gdLst>
                  <a:gd name="T0" fmla="*/ 0 w 3"/>
                  <a:gd name="T1" fmla="*/ 3 w 3"/>
                  <a:gd name="T2" fmla="*/ 0 w 3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3">
                    <a:moveTo>
                      <a:pt x="0" y="0"/>
                    </a:moveTo>
                    <a:cubicBezTo>
                      <a:pt x="1" y="0"/>
                      <a:pt x="2" y="0"/>
                      <a:pt x="3" y="0"/>
                    </a:cubicBezTo>
                    <a:cubicBezTo>
                      <a:pt x="2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53" name="Freeform 57"/>
              <p:cNvSpPr/>
              <p:nvPr/>
            </p:nvSpPr>
            <p:spPr bwMode="auto">
              <a:xfrm>
                <a:off x="4034" y="2013"/>
                <a:ext cx="3" cy="5"/>
              </a:xfrm>
              <a:custGeom>
                <a:avLst/>
                <a:gdLst>
                  <a:gd name="T0" fmla="*/ 0 w 1"/>
                  <a:gd name="T1" fmla="*/ 0 h 2"/>
                  <a:gd name="T2" fmla="*/ 1 w 1"/>
                  <a:gd name="T3" fmla="*/ 2 h 2"/>
                  <a:gd name="T4" fmla="*/ 0 w 1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cubicBezTo>
                      <a:pt x="1" y="0"/>
                      <a:pt x="1" y="1"/>
                      <a:pt x="1" y="2"/>
                    </a:cubicBezTo>
                    <a:cubicBezTo>
                      <a:pt x="1" y="1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54" name="Freeform 58"/>
              <p:cNvSpPr/>
              <p:nvPr/>
            </p:nvSpPr>
            <p:spPr bwMode="auto">
              <a:xfrm>
                <a:off x="4298" y="2013"/>
                <a:ext cx="4" cy="7"/>
              </a:xfrm>
              <a:custGeom>
                <a:avLst/>
                <a:gdLst>
                  <a:gd name="T0" fmla="*/ 0 w 2"/>
                  <a:gd name="T1" fmla="*/ 0 h 3"/>
                  <a:gd name="T2" fmla="*/ 2 w 2"/>
                  <a:gd name="T3" fmla="*/ 3 h 3"/>
                  <a:gd name="T4" fmla="*/ 0 w 2"/>
                  <a:gd name="T5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3">
                    <a:moveTo>
                      <a:pt x="0" y="0"/>
                    </a:moveTo>
                    <a:cubicBezTo>
                      <a:pt x="1" y="1"/>
                      <a:pt x="1" y="2"/>
                      <a:pt x="2" y="3"/>
                    </a:cubicBezTo>
                    <a:cubicBezTo>
                      <a:pt x="1" y="2"/>
                      <a:pt x="1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55" name="Freeform 59"/>
              <p:cNvSpPr/>
              <p:nvPr/>
            </p:nvSpPr>
            <p:spPr bwMode="auto">
              <a:xfrm>
                <a:off x="4314" y="2013"/>
                <a:ext cx="14" cy="5"/>
              </a:xfrm>
              <a:custGeom>
                <a:avLst/>
                <a:gdLst>
                  <a:gd name="T0" fmla="*/ 1 w 6"/>
                  <a:gd name="T1" fmla="*/ 0 h 2"/>
                  <a:gd name="T2" fmla="*/ 6 w 6"/>
                  <a:gd name="T3" fmla="*/ 1 h 2"/>
                  <a:gd name="T4" fmla="*/ 6 w 6"/>
                  <a:gd name="T5" fmla="*/ 2 h 2"/>
                  <a:gd name="T6" fmla="*/ 0 w 6"/>
                  <a:gd name="T7" fmla="*/ 2 h 2"/>
                  <a:gd name="T8" fmla="*/ 1 w 6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2">
                    <a:moveTo>
                      <a:pt x="1" y="0"/>
                    </a:moveTo>
                    <a:cubicBezTo>
                      <a:pt x="2" y="0"/>
                      <a:pt x="4" y="0"/>
                      <a:pt x="6" y="1"/>
                    </a:cubicBezTo>
                    <a:cubicBezTo>
                      <a:pt x="6" y="1"/>
                      <a:pt x="6" y="1"/>
                      <a:pt x="6" y="2"/>
                    </a:cubicBezTo>
                    <a:cubicBezTo>
                      <a:pt x="4" y="2"/>
                      <a:pt x="2" y="2"/>
                      <a:pt x="0" y="2"/>
                    </a:cubicBezTo>
                    <a:cubicBezTo>
                      <a:pt x="0" y="1"/>
                      <a:pt x="0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56" name="Freeform 60"/>
              <p:cNvSpPr/>
              <p:nvPr/>
            </p:nvSpPr>
            <p:spPr bwMode="auto">
              <a:xfrm>
                <a:off x="3951" y="2016"/>
                <a:ext cx="5" cy="2"/>
              </a:xfrm>
              <a:custGeom>
                <a:avLst/>
                <a:gdLst>
                  <a:gd name="T0" fmla="*/ 2 w 2"/>
                  <a:gd name="T1" fmla="*/ 0 h 1"/>
                  <a:gd name="T2" fmla="*/ 0 w 2"/>
                  <a:gd name="T3" fmla="*/ 1 h 1"/>
                  <a:gd name="T4" fmla="*/ 2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cubicBezTo>
                      <a:pt x="1" y="1"/>
                      <a:pt x="2" y="1"/>
                      <a:pt x="0" y="1"/>
                    </a:cubicBezTo>
                    <a:cubicBezTo>
                      <a:pt x="1" y="0"/>
                      <a:pt x="1" y="0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57" name="Freeform 61"/>
              <p:cNvSpPr/>
              <p:nvPr/>
            </p:nvSpPr>
            <p:spPr bwMode="auto">
              <a:xfrm>
                <a:off x="3930" y="2018"/>
                <a:ext cx="7" cy="7"/>
              </a:xfrm>
              <a:custGeom>
                <a:avLst/>
                <a:gdLst>
                  <a:gd name="T0" fmla="*/ 0 w 3"/>
                  <a:gd name="T1" fmla="*/ 0 h 3"/>
                  <a:gd name="T2" fmla="*/ 1 w 3"/>
                  <a:gd name="T3" fmla="*/ 3 h 3"/>
                  <a:gd name="T4" fmla="*/ 0 w 3"/>
                  <a:gd name="T5" fmla="*/ 3 h 3"/>
                  <a:gd name="T6" fmla="*/ 0 w 3"/>
                  <a:gd name="T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3">
                    <a:moveTo>
                      <a:pt x="0" y="0"/>
                    </a:moveTo>
                    <a:cubicBezTo>
                      <a:pt x="3" y="1"/>
                      <a:pt x="2" y="0"/>
                      <a:pt x="1" y="3"/>
                    </a:cubicBezTo>
                    <a:cubicBezTo>
                      <a:pt x="1" y="3"/>
                      <a:pt x="1" y="3"/>
                      <a:pt x="0" y="3"/>
                    </a:cubicBezTo>
                    <a:cubicBezTo>
                      <a:pt x="0" y="2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58" name="Freeform 62"/>
              <p:cNvSpPr/>
              <p:nvPr/>
            </p:nvSpPr>
            <p:spPr bwMode="auto">
              <a:xfrm>
                <a:off x="3940" y="2018"/>
                <a:ext cx="4" cy="0"/>
              </a:xfrm>
              <a:custGeom>
                <a:avLst/>
                <a:gdLst>
                  <a:gd name="T0" fmla="*/ 0 w 2"/>
                  <a:gd name="T1" fmla="*/ 2 w 2"/>
                  <a:gd name="T2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59" name="Freeform 63"/>
              <p:cNvSpPr/>
              <p:nvPr/>
            </p:nvSpPr>
            <p:spPr bwMode="auto">
              <a:xfrm>
                <a:off x="3966" y="2018"/>
                <a:ext cx="7" cy="0"/>
              </a:xfrm>
              <a:custGeom>
                <a:avLst/>
                <a:gdLst>
                  <a:gd name="T0" fmla="*/ 0 w 3"/>
                  <a:gd name="T1" fmla="*/ 3 w 3"/>
                  <a:gd name="T2" fmla="*/ 0 w 3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3">
                    <a:moveTo>
                      <a:pt x="0" y="0"/>
                    </a:moveTo>
                    <a:cubicBezTo>
                      <a:pt x="1" y="0"/>
                      <a:pt x="2" y="0"/>
                      <a:pt x="3" y="0"/>
                    </a:cubicBezTo>
                    <a:cubicBezTo>
                      <a:pt x="2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60" name="Freeform 64"/>
              <p:cNvSpPr/>
              <p:nvPr/>
            </p:nvSpPr>
            <p:spPr bwMode="auto">
              <a:xfrm>
                <a:off x="4141" y="2018"/>
                <a:ext cx="5" cy="5"/>
              </a:xfrm>
              <a:custGeom>
                <a:avLst/>
                <a:gdLst>
                  <a:gd name="T0" fmla="*/ 0 w 2"/>
                  <a:gd name="T1" fmla="*/ 0 h 2"/>
                  <a:gd name="T2" fmla="*/ 2 w 2"/>
                  <a:gd name="T3" fmla="*/ 2 h 2"/>
                  <a:gd name="T4" fmla="*/ 0 w 2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0" y="0"/>
                      <a:pt x="1" y="1"/>
                      <a:pt x="2" y="2"/>
                    </a:cubicBezTo>
                    <a:cubicBezTo>
                      <a:pt x="0" y="0"/>
                      <a:pt x="1" y="2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61" name="Freeform 65"/>
              <p:cNvSpPr/>
              <p:nvPr/>
            </p:nvSpPr>
            <p:spPr bwMode="auto">
              <a:xfrm>
                <a:off x="3819" y="2020"/>
                <a:ext cx="45" cy="12"/>
              </a:xfrm>
              <a:custGeom>
                <a:avLst/>
                <a:gdLst>
                  <a:gd name="T0" fmla="*/ 16 w 19"/>
                  <a:gd name="T1" fmla="*/ 0 h 5"/>
                  <a:gd name="T2" fmla="*/ 19 w 19"/>
                  <a:gd name="T3" fmla="*/ 2 h 5"/>
                  <a:gd name="T4" fmla="*/ 19 w 19"/>
                  <a:gd name="T5" fmla="*/ 4 h 5"/>
                  <a:gd name="T6" fmla="*/ 0 w 19"/>
                  <a:gd name="T7" fmla="*/ 5 h 5"/>
                  <a:gd name="T8" fmla="*/ 0 w 19"/>
                  <a:gd name="T9" fmla="*/ 5 h 5"/>
                  <a:gd name="T10" fmla="*/ 16 w 19"/>
                  <a:gd name="T11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9" h="5">
                    <a:moveTo>
                      <a:pt x="16" y="0"/>
                    </a:moveTo>
                    <a:cubicBezTo>
                      <a:pt x="17" y="0"/>
                      <a:pt x="18" y="1"/>
                      <a:pt x="19" y="2"/>
                    </a:cubicBezTo>
                    <a:cubicBezTo>
                      <a:pt x="19" y="2"/>
                      <a:pt x="19" y="3"/>
                      <a:pt x="19" y="4"/>
                    </a:cubicBezTo>
                    <a:cubicBezTo>
                      <a:pt x="10" y="2"/>
                      <a:pt x="6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4" y="3"/>
                      <a:pt x="11" y="2"/>
                      <a:pt x="1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62" name="Freeform 66"/>
              <p:cNvSpPr/>
              <p:nvPr/>
            </p:nvSpPr>
            <p:spPr bwMode="auto">
              <a:xfrm>
                <a:off x="3866" y="2020"/>
                <a:ext cx="97" cy="27"/>
              </a:xfrm>
              <a:custGeom>
                <a:avLst/>
                <a:gdLst>
                  <a:gd name="T0" fmla="*/ 1 w 41"/>
                  <a:gd name="T1" fmla="*/ 0 h 11"/>
                  <a:gd name="T2" fmla="*/ 19 w 41"/>
                  <a:gd name="T3" fmla="*/ 0 h 11"/>
                  <a:gd name="T4" fmla="*/ 13 w 41"/>
                  <a:gd name="T5" fmla="*/ 4 h 11"/>
                  <a:gd name="T6" fmla="*/ 16 w 41"/>
                  <a:gd name="T7" fmla="*/ 6 h 11"/>
                  <a:gd name="T8" fmla="*/ 41 w 41"/>
                  <a:gd name="T9" fmla="*/ 6 h 11"/>
                  <a:gd name="T10" fmla="*/ 1 w 41"/>
                  <a:gd name="T11" fmla="*/ 7 h 11"/>
                  <a:gd name="T12" fmla="*/ 3 w 41"/>
                  <a:gd name="T13" fmla="*/ 7 h 11"/>
                  <a:gd name="T14" fmla="*/ 11 w 41"/>
                  <a:gd name="T15" fmla="*/ 5 h 11"/>
                  <a:gd name="T16" fmla="*/ 0 w 41"/>
                  <a:gd name="T17" fmla="*/ 2 h 11"/>
                  <a:gd name="T18" fmla="*/ 1 w 41"/>
                  <a:gd name="T19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1" h="11">
                    <a:moveTo>
                      <a:pt x="1" y="0"/>
                    </a:moveTo>
                    <a:cubicBezTo>
                      <a:pt x="7" y="1"/>
                      <a:pt x="10" y="0"/>
                      <a:pt x="19" y="0"/>
                    </a:cubicBezTo>
                    <a:cubicBezTo>
                      <a:pt x="17" y="3"/>
                      <a:pt x="17" y="2"/>
                      <a:pt x="13" y="4"/>
                    </a:cubicBezTo>
                    <a:cubicBezTo>
                      <a:pt x="14" y="5"/>
                      <a:pt x="15" y="5"/>
                      <a:pt x="16" y="6"/>
                    </a:cubicBezTo>
                    <a:cubicBezTo>
                      <a:pt x="21" y="0"/>
                      <a:pt x="40" y="5"/>
                      <a:pt x="41" y="6"/>
                    </a:cubicBezTo>
                    <a:cubicBezTo>
                      <a:pt x="27" y="7"/>
                      <a:pt x="13" y="11"/>
                      <a:pt x="1" y="7"/>
                    </a:cubicBezTo>
                    <a:cubicBezTo>
                      <a:pt x="2" y="7"/>
                      <a:pt x="3" y="7"/>
                      <a:pt x="3" y="7"/>
                    </a:cubicBezTo>
                    <a:cubicBezTo>
                      <a:pt x="6" y="6"/>
                      <a:pt x="8" y="5"/>
                      <a:pt x="11" y="5"/>
                    </a:cubicBezTo>
                    <a:cubicBezTo>
                      <a:pt x="8" y="2"/>
                      <a:pt x="3" y="4"/>
                      <a:pt x="0" y="2"/>
                    </a:cubicBezTo>
                    <a:cubicBezTo>
                      <a:pt x="1" y="1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63" name="Freeform 67"/>
              <p:cNvSpPr/>
              <p:nvPr/>
            </p:nvSpPr>
            <p:spPr bwMode="auto">
              <a:xfrm>
                <a:off x="3916" y="2020"/>
                <a:ext cx="5" cy="5"/>
              </a:xfrm>
              <a:custGeom>
                <a:avLst/>
                <a:gdLst>
                  <a:gd name="T0" fmla="*/ 1 w 2"/>
                  <a:gd name="T1" fmla="*/ 0 h 2"/>
                  <a:gd name="T2" fmla="*/ 2 w 2"/>
                  <a:gd name="T3" fmla="*/ 0 h 2"/>
                  <a:gd name="T4" fmla="*/ 0 w 2"/>
                  <a:gd name="T5" fmla="*/ 2 h 2"/>
                  <a:gd name="T6" fmla="*/ 1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1" y="0"/>
                    </a:moveTo>
                    <a:cubicBezTo>
                      <a:pt x="1" y="0"/>
                      <a:pt x="2" y="0"/>
                      <a:pt x="2" y="0"/>
                    </a:cubicBezTo>
                    <a:cubicBezTo>
                      <a:pt x="1" y="2"/>
                      <a:pt x="2" y="0"/>
                      <a:pt x="0" y="2"/>
                    </a:cubicBezTo>
                    <a:cubicBezTo>
                      <a:pt x="0" y="1"/>
                      <a:pt x="0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64" name="Freeform 68"/>
              <p:cNvSpPr/>
              <p:nvPr/>
            </p:nvSpPr>
            <p:spPr bwMode="auto">
              <a:xfrm>
                <a:off x="4117" y="2020"/>
                <a:ext cx="5" cy="0"/>
              </a:xfrm>
              <a:custGeom>
                <a:avLst/>
                <a:gdLst>
                  <a:gd name="T0" fmla="*/ 0 w 2"/>
                  <a:gd name="T1" fmla="*/ 2 w 2"/>
                  <a:gd name="T2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65" name="Freeform 69"/>
              <p:cNvSpPr/>
              <p:nvPr/>
            </p:nvSpPr>
            <p:spPr bwMode="auto">
              <a:xfrm>
                <a:off x="4120" y="2020"/>
                <a:ext cx="14" cy="15"/>
              </a:xfrm>
              <a:custGeom>
                <a:avLst/>
                <a:gdLst>
                  <a:gd name="T0" fmla="*/ 4 w 6"/>
                  <a:gd name="T1" fmla="*/ 0 h 6"/>
                  <a:gd name="T2" fmla="*/ 6 w 6"/>
                  <a:gd name="T3" fmla="*/ 6 h 6"/>
                  <a:gd name="T4" fmla="*/ 0 w 6"/>
                  <a:gd name="T5" fmla="*/ 4 h 6"/>
                  <a:gd name="T6" fmla="*/ 0 w 6"/>
                  <a:gd name="T7" fmla="*/ 3 h 6"/>
                  <a:gd name="T8" fmla="*/ 4 w 6"/>
                  <a:gd name="T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6">
                    <a:moveTo>
                      <a:pt x="4" y="0"/>
                    </a:moveTo>
                    <a:cubicBezTo>
                      <a:pt x="4" y="2"/>
                      <a:pt x="5" y="4"/>
                      <a:pt x="6" y="6"/>
                    </a:cubicBezTo>
                    <a:cubicBezTo>
                      <a:pt x="4" y="5"/>
                      <a:pt x="2" y="5"/>
                      <a:pt x="0" y="4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1" y="2"/>
                      <a:pt x="3" y="1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66" name="Freeform 70"/>
              <p:cNvSpPr/>
              <p:nvPr/>
            </p:nvSpPr>
            <p:spPr bwMode="auto">
              <a:xfrm>
                <a:off x="3859" y="2020"/>
                <a:ext cx="394" cy="106"/>
              </a:xfrm>
              <a:custGeom>
                <a:avLst/>
                <a:gdLst>
                  <a:gd name="T0" fmla="*/ 89 w 166"/>
                  <a:gd name="T1" fmla="*/ 5 h 44"/>
                  <a:gd name="T2" fmla="*/ 66 w 166"/>
                  <a:gd name="T3" fmla="*/ 8 h 44"/>
                  <a:gd name="T4" fmla="*/ 78 w 166"/>
                  <a:gd name="T5" fmla="*/ 13 h 44"/>
                  <a:gd name="T6" fmla="*/ 72 w 166"/>
                  <a:gd name="T7" fmla="*/ 15 h 44"/>
                  <a:gd name="T8" fmla="*/ 67 w 166"/>
                  <a:gd name="T9" fmla="*/ 21 h 44"/>
                  <a:gd name="T10" fmla="*/ 76 w 166"/>
                  <a:gd name="T11" fmla="*/ 28 h 44"/>
                  <a:gd name="T12" fmla="*/ 89 w 166"/>
                  <a:gd name="T13" fmla="*/ 31 h 44"/>
                  <a:gd name="T14" fmla="*/ 87 w 166"/>
                  <a:gd name="T15" fmla="*/ 26 h 44"/>
                  <a:gd name="T16" fmla="*/ 98 w 166"/>
                  <a:gd name="T17" fmla="*/ 24 h 44"/>
                  <a:gd name="T18" fmla="*/ 71 w 166"/>
                  <a:gd name="T19" fmla="*/ 23 h 44"/>
                  <a:gd name="T20" fmla="*/ 105 w 166"/>
                  <a:gd name="T21" fmla="*/ 27 h 44"/>
                  <a:gd name="T22" fmla="*/ 98 w 166"/>
                  <a:gd name="T23" fmla="*/ 28 h 44"/>
                  <a:gd name="T24" fmla="*/ 113 w 166"/>
                  <a:gd name="T25" fmla="*/ 25 h 44"/>
                  <a:gd name="T26" fmla="*/ 121 w 166"/>
                  <a:gd name="T27" fmla="*/ 25 h 44"/>
                  <a:gd name="T28" fmla="*/ 164 w 166"/>
                  <a:gd name="T29" fmla="*/ 29 h 44"/>
                  <a:gd name="T30" fmla="*/ 159 w 166"/>
                  <a:gd name="T31" fmla="*/ 29 h 44"/>
                  <a:gd name="T32" fmla="*/ 157 w 166"/>
                  <a:gd name="T33" fmla="*/ 33 h 44"/>
                  <a:gd name="T34" fmla="*/ 97 w 166"/>
                  <a:gd name="T35" fmla="*/ 40 h 44"/>
                  <a:gd name="T36" fmla="*/ 94 w 166"/>
                  <a:gd name="T37" fmla="*/ 43 h 44"/>
                  <a:gd name="T38" fmla="*/ 56 w 166"/>
                  <a:gd name="T39" fmla="*/ 38 h 44"/>
                  <a:gd name="T40" fmla="*/ 54 w 166"/>
                  <a:gd name="T41" fmla="*/ 39 h 44"/>
                  <a:gd name="T42" fmla="*/ 26 w 166"/>
                  <a:gd name="T43" fmla="*/ 37 h 44"/>
                  <a:gd name="T44" fmla="*/ 23 w 166"/>
                  <a:gd name="T45" fmla="*/ 35 h 44"/>
                  <a:gd name="T46" fmla="*/ 34 w 166"/>
                  <a:gd name="T47" fmla="*/ 29 h 44"/>
                  <a:gd name="T48" fmla="*/ 34 w 166"/>
                  <a:gd name="T49" fmla="*/ 26 h 44"/>
                  <a:gd name="T50" fmla="*/ 37 w 166"/>
                  <a:gd name="T51" fmla="*/ 33 h 44"/>
                  <a:gd name="T52" fmla="*/ 42 w 166"/>
                  <a:gd name="T53" fmla="*/ 27 h 44"/>
                  <a:gd name="T54" fmla="*/ 0 w 166"/>
                  <a:gd name="T55" fmla="*/ 24 h 44"/>
                  <a:gd name="T56" fmla="*/ 49 w 166"/>
                  <a:gd name="T57" fmla="*/ 12 h 44"/>
                  <a:gd name="T58" fmla="*/ 65 w 166"/>
                  <a:gd name="T59" fmla="*/ 8 h 44"/>
                  <a:gd name="T60" fmla="*/ 60 w 166"/>
                  <a:gd name="T61" fmla="*/ 5 h 44"/>
                  <a:gd name="T62" fmla="*/ 56 w 166"/>
                  <a:gd name="T63" fmla="*/ 4 h 44"/>
                  <a:gd name="T64" fmla="*/ 64 w 166"/>
                  <a:gd name="T65" fmla="*/ 2 h 44"/>
                  <a:gd name="T66" fmla="*/ 73 w 166"/>
                  <a:gd name="T67" fmla="*/ 1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66" h="44">
                    <a:moveTo>
                      <a:pt x="73" y="1"/>
                    </a:moveTo>
                    <a:cubicBezTo>
                      <a:pt x="81" y="0"/>
                      <a:pt x="85" y="1"/>
                      <a:pt x="89" y="5"/>
                    </a:cubicBezTo>
                    <a:cubicBezTo>
                      <a:pt x="89" y="6"/>
                      <a:pt x="89" y="6"/>
                      <a:pt x="89" y="6"/>
                    </a:cubicBezTo>
                    <a:cubicBezTo>
                      <a:pt x="81" y="7"/>
                      <a:pt x="74" y="8"/>
                      <a:pt x="66" y="8"/>
                    </a:cubicBezTo>
                    <a:cubicBezTo>
                      <a:pt x="68" y="12"/>
                      <a:pt x="66" y="11"/>
                      <a:pt x="68" y="12"/>
                    </a:cubicBezTo>
                    <a:cubicBezTo>
                      <a:pt x="71" y="13"/>
                      <a:pt x="75" y="13"/>
                      <a:pt x="78" y="13"/>
                    </a:cubicBezTo>
                    <a:cubicBezTo>
                      <a:pt x="76" y="15"/>
                      <a:pt x="75" y="17"/>
                      <a:pt x="73" y="20"/>
                    </a:cubicBezTo>
                    <a:cubicBezTo>
                      <a:pt x="73" y="16"/>
                      <a:pt x="73" y="18"/>
                      <a:pt x="72" y="15"/>
                    </a:cubicBezTo>
                    <a:cubicBezTo>
                      <a:pt x="70" y="15"/>
                      <a:pt x="68" y="16"/>
                      <a:pt x="67" y="16"/>
                    </a:cubicBezTo>
                    <a:cubicBezTo>
                      <a:pt x="67" y="18"/>
                      <a:pt x="67" y="19"/>
                      <a:pt x="67" y="21"/>
                    </a:cubicBezTo>
                    <a:cubicBezTo>
                      <a:pt x="69" y="24"/>
                      <a:pt x="71" y="27"/>
                      <a:pt x="73" y="29"/>
                    </a:cubicBezTo>
                    <a:cubicBezTo>
                      <a:pt x="75" y="27"/>
                      <a:pt x="74" y="28"/>
                      <a:pt x="76" y="28"/>
                    </a:cubicBezTo>
                    <a:cubicBezTo>
                      <a:pt x="77" y="30"/>
                      <a:pt x="75" y="28"/>
                      <a:pt x="77" y="30"/>
                    </a:cubicBezTo>
                    <a:cubicBezTo>
                      <a:pt x="82" y="29"/>
                      <a:pt x="85" y="29"/>
                      <a:pt x="89" y="31"/>
                    </a:cubicBezTo>
                    <a:cubicBezTo>
                      <a:pt x="89" y="30"/>
                      <a:pt x="90" y="29"/>
                      <a:pt x="90" y="29"/>
                    </a:cubicBezTo>
                    <a:cubicBezTo>
                      <a:pt x="89" y="28"/>
                      <a:pt x="88" y="27"/>
                      <a:pt x="87" y="26"/>
                    </a:cubicBezTo>
                    <a:cubicBezTo>
                      <a:pt x="93" y="26"/>
                      <a:pt x="93" y="26"/>
                      <a:pt x="98" y="25"/>
                    </a:cubicBezTo>
                    <a:cubicBezTo>
                      <a:pt x="98" y="24"/>
                      <a:pt x="98" y="24"/>
                      <a:pt x="98" y="24"/>
                    </a:cubicBezTo>
                    <a:cubicBezTo>
                      <a:pt x="89" y="24"/>
                      <a:pt x="80" y="24"/>
                      <a:pt x="71" y="25"/>
                    </a:cubicBezTo>
                    <a:cubicBezTo>
                      <a:pt x="71" y="24"/>
                      <a:pt x="71" y="23"/>
                      <a:pt x="71" y="23"/>
                    </a:cubicBezTo>
                    <a:cubicBezTo>
                      <a:pt x="81" y="22"/>
                      <a:pt x="93" y="21"/>
                      <a:pt x="99" y="20"/>
                    </a:cubicBezTo>
                    <a:cubicBezTo>
                      <a:pt x="100" y="27"/>
                      <a:pt x="100" y="26"/>
                      <a:pt x="105" y="27"/>
                    </a:cubicBezTo>
                    <a:cubicBezTo>
                      <a:pt x="105" y="27"/>
                      <a:pt x="105" y="27"/>
                      <a:pt x="105" y="28"/>
                    </a:cubicBezTo>
                    <a:cubicBezTo>
                      <a:pt x="103" y="28"/>
                      <a:pt x="100" y="28"/>
                      <a:pt x="98" y="28"/>
                    </a:cubicBezTo>
                    <a:cubicBezTo>
                      <a:pt x="98" y="28"/>
                      <a:pt x="98" y="29"/>
                      <a:pt x="98" y="29"/>
                    </a:cubicBezTo>
                    <a:cubicBezTo>
                      <a:pt x="107" y="30"/>
                      <a:pt x="110" y="28"/>
                      <a:pt x="113" y="25"/>
                    </a:cubicBezTo>
                    <a:cubicBezTo>
                      <a:pt x="116" y="27"/>
                      <a:pt x="116" y="29"/>
                      <a:pt x="121" y="28"/>
                    </a:cubicBezTo>
                    <a:cubicBezTo>
                      <a:pt x="118" y="26"/>
                      <a:pt x="119" y="27"/>
                      <a:pt x="121" y="25"/>
                    </a:cubicBezTo>
                    <a:cubicBezTo>
                      <a:pt x="128" y="35"/>
                      <a:pt x="155" y="22"/>
                      <a:pt x="166" y="28"/>
                    </a:cubicBezTo>
                    <a:cubicBezTo>
                      <a:pt x="166" y="30"/>
                      <a:pt x="166" y="28"/>
                      <a:pt x="164" y="29"/>
                    </a:cubicBezTo>
                    <a:cubicBezTo>
                      <a:pt x="164" y="30"/>
                      <a:pt x="164" y="31"/>
                      <a:pt x="164" y="32"/>
                    </a:cubicBezTo>
                    <a:cubicBezTo>
                      <a:pt x="160" y="30"/>
                      <a:pt x="163" y="30"/>
                      <a:pt x="159" y="29"/>
                    </a:cubicBezTo>
                    <a:cubicBezTo>
                      <a:pt x="156" y="32"/>
                      <a:pt x="159" y="30"/>
                      <a:pt x="155" y="30"/>
                    </a:cubicBezTo>
                    <a:cubicBezTo>
                      <a:pt x="156" y="31"/>
                      <a:pt x="156" y="32"/>
                      <a:pt x="157" y="33"/>
                    </a:cubicBezTo>
                    <a:cubicBezTo>
                      <a:pt x="149" y="32"/>
                      <a:pt x="115" y="31"/>
                      <a:pt x="98" y="37"/>
                    </a:cubicBezTo>
                    <a:cubicBezTo>
                      <a:pt x="97" y="38"/>
                      <a:pt x="97" y="39"/>
                      <a:pt x="97" y="40"/>
                    </a:cubicBezTo>
                    <a:cubicBezTo>
                      <a:pt x="99" y="42"/>
                      <a:pt x="97" y="40"/>
                      <a:pt x="98" y="43"/>
                    </a:cubicBezTo>
                    <a:cubicBezTo>
                      <a:pt x="97" y="43"/>
                      <a:pt x="95" y="43"/>
                      <a:pt x="94" y="43"/>
                    </a:cubicBezTo>
                    <a:cubicBezTo>
                      <a:pt x="94" y="40"/>
                      <a:pt x="95" y="40"/>
                      <a:pt x="93" y="37"/>
                    </a:cubicBezTo>
                    <a:cubicBezTo>
                      <a:pt x="81" y="41"/>
                      <a:pt x="65" y="41"/>
                      <a:pt x="56" y="38"/>
                    </a:cubicBezTo>
                    <a:cubicBezTo>
                      <a:pt x="57" y="40"/>
                      <a:pt x="57" y="42"/>
                      <a:pt x="57" y="44"/>
                    </a:cubicBezTo>
                    <a:cubicBezTo>
                      <a:pt x="55" y="42"/>
                      <a:pt x="55" y="41"/>
                      <a:pt x="54" y="39"/>
                    </a:cubicBezTo>
                    <a:cubicBezTo>
                      <a:pt x="47" y="41"/>
                      <a:pt x="31" y="41"/>
                      <a:pt x="26" y="39"/>
                    </a:cubicBezTo>
                    <a:cubicBezTo>
                      <a:pt x="26" y="38"/>
                      <a:pt x="26" y="38"/>
                      <a:pt x="26" y="37"/>
                    </a:cubicBezTo>
                    <a:cubicBezTo>
                      <a:pt x="30" y="37"/>
                      <a:pt x="33" y="37"/>
                      <a:pt x="36" y="37"/>
                    </a:cubicBezTo>
                    <a:cubicBezTo>
                      <a:pt x="33" y="35"/>
                      <a:pt x="27" y="36"/>
                      <a:pt x="23" y="35"/>
                    </a:cubicBezTo>
                    <a:cubicBezTo>
                      <a:pt x="23" y="34"/>
                      <a:pt x="23" y="33"/>
                      <a:pt x="23" y="31"/>
                    </a:cubicBezTo>
                    <a:cubicBezTo>
                      <a:pt x="26" y="31"/>
                      <a:pt x="30" y="30"/>
                      <a:pt x="34" y="29"/>
                    </a:cubicBezTo>
                    <a:cubicBezTo>
                      <a:pt x="29" y="29"/>
                      <a:pt x="30" y="30"/>
                      <a:pt x="28" y="26"/>
                    </a:cubicBezTo>
                    <a:cubicBezTo>
                      <a:pt x="30" y="26"/>
                      <a:pt x="32" y="26"/>
                      <a:pt x="34" y="26"/>
                    </a:cubicBezTo>
                    <a:cubicBezTo>
                      <a:pt x="36" y="28"/>
                      <a:pt x="35" y="27"/>
                      <a:pt x="38" y="28"/>
                    </a:cubicBezTo>
                    <a:cubicBezTo>
                      <a:pt x="37" y="30"/>
                      <a:pt x="36" y="30"/>
                      <a:pt x="37" y="33"/>
                    </a:cubicBezTo>
                    <a:cubicBezTo>
                      <a:pt x="37" y="33"/>
                      <a:pt x="38" y="33"/>
                      <a:pt x="38" y="33"/>
                    </a:cubicBezTo>
                    <a:cubicBezTo>
                      <a:pt x="39" y="28"/>
                      <a:pt x="38" y="28"/>
                      <a:pt x="42" y="27"/>
                    </a:cubicBezTo>
                    <a:cubicBezTo>
                      <a:pt x="42" y="26"/>
                      <a:pt x="42" y="26"/>
                      <a:pt x="42" y="26"/>
                    </a:cubicBezTo>
                    <a:cubicBezTo>
                      <a:pt x="27" y="25"/>
                      <a:pt x="17" y="24"/>
                      <a:pt x="0" y="24"/>
                    </a:cubicBezTo>
                    <a:cubicBezTo>
                      <a:pt x="0" y="23"/>
                      <a:pt x="0" y="22"/>
                      <a:pt x="0" y="21"/>
                    </a:cubicBezTo>
                    <a:cubicBezTo>
                      <a:pt x="12" y="23"/>
                      <a:pt x="38" y="17"/>
                      <a:pt x="49" y="12"/>
                    </a:cubicBezTo>
                    <a:cubicBezTo>
                      <a:pt x="48" y="14"/>
                      <a:pt x="48" y="16"/>
                      <a:pt x="48" y="18"/>
                    </a:cubicBezTo>
                    <a:cubicBezTo>
                      <a:pt x="53" y="14"/>
                      <a:pt x="60" y="15"/>
                      <a:pt x="65" y="8"/>
                    </a:cubicBezTo>
                    <a:cubicBezTo>
                      <a:pt x="59" y="9"/>
                      <a:pt x="56" y="9"/>
                      <a:pt x="54" y="7"/>
                    </a:cubicBezTo>
                    <a:cubicBezTo>
                      <a:pt x="56" y="7"/>
                      <a:pt x="58" y="6"/>
                      <a:pt x="60" y="5"/>
                    </a:cubicBezTo>
                    <a:cubicBezTo>
                      <a:pt x="59" y="5"/>
                      <a:pt x="59" y="5"/>
                      <a:pt x="58" y="5"/>
                    </a:cubicBezTo>
                    <a:cubicBezTo>
                      <a:pt x="57" y="4"/>
                      <a:pt x="58" y="5"/>
                      <a:pt x="56" y="4"/>
                    </a:cubicBezTo>
                    <a:cubicBezTo>
                      <a:pt x="57" y="3"/>
                      <a:pt x="58" y="2"/>
                      <a:pt x="59" y="2"/>
                    </a:cubicBezTo>
                    <a:cubicBezTo>
                      <a:pt x="64" y="3"/>
                      <a:pt x="59" y="2"/>
                      <a:pt x="64" y="2"/>
                    </a:cubicBezTo>
                    <a:cubicBezTo>
                      <a:pt x="63" y="3"/>
                      <a:pt x="63" y="5"/>
                      <a:pt x="62" y="6"/>
                    </a:cubicBezTo>
                    <a:cubicBezTo>
                      <a:pt x="67" y="4"/>
                      <a:pt x="70" y="3"/>
                      <a:pt x="73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67" name="Freeform 71"/>
              <p:cNvSpPr/>
              <p:nvPr/>
            </p:nvSpPr>
            <p:spPr bwMode="auto">
              <a:xfrm>
                <a:off x="3963" y="2025"/>
                <a:ext cx="29" cy="20"/>
              </a:xfrm>
              <a:custGeom>
                <a:avLst/>
                <a:gdLst>
                  <a:gd name="T0" fmla="*/ 9 w 12"/>
                  <a:gd name="T1" fmla="*/ 0 h 8"/>
                  <a:gd name="T2" fmla="*/ 12 w 12"/>
                  <a:gd name="T3" fmla="*/ 0 h 8"/>
                  <a:gd name="T4" fmla="*/ 12 w 12"/>
                  <a:gd name="T5" fmla="*/ 3 h 8"/>
                  <a:gd name="T6" fmla="*/ 6 w 12"/>
                  <a:gd name="T7" fmla="*/ 6 h 8"/>
                  <a:gd name="T8" fmla="*/ 6 w 12"/>
                  <a:gd name="T9" fmla="*/ 3 h 8"/>
                  <a:gd name="T10" fmla="*/ 0 w 12"/>
                  <a:gd name="T11" fmla="*/ 5 h 8"/>
                  <a:gd name="T12" fmla="*/ 3 w 12"/>
                  <a:gd name="T13" fmla="*/ 5 h 8"/>
                  <a:gd name="T14" fmla="*/ 9 w 12"/>
                  <a:gd name="T15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" h="8">
                    <a:moveTo>
                      <a:pt x="9" y="0"/>
                    </a:moveTo>
                    <a:cubicBezTo>
                      <a:pt x="10" y="0"/>
                      <a:pt x="11" y="0"/>
                      <a:pt x="12" y="0"/>
                    </a:cubicBezTo>
                    <a:cubicBezTo>
                      <a:pt x="12" y="1"/>
                      <a:pt x="12" y="2"/>
                      <a:pt x="12" y="3"/>
                    </a:cubicBezTo>
                    <a:cubicBezTo>
                      <a:pt x="10" y="4"/>
                      <a:pt x="8" y="5"/>
                      <a:pt x="6" y="6"/>
                    </a:cubicBezTo>
                    <a:cubicBezTo>
                      <a:pt x="6" y="5"/>
                      <a:pt x="6" y="4"/>
                      <a:pt x="6" y="3"/>
                    </a:cubicBezTo>
                    <a:cubicBezTo>
                      <a:pt x="3" y="6"/>
                      <a:pt x="4" y="8"/>
                      <a:pt x="0" y="5"/>
                    </a:cubicBezTo>
                    <a:cubicBezTo>
                      <a:pt x="1" y="5"/>
                      <a:pt x="2" y="5"/>
                      <a:pt x="3" y="5"/>
                    </a:cubicBezTo>
                    <a:cubicBezTo>
                      <a:pt x="5" y="1"/>
                      <a:pt x="5" y="2"/>
                      <a:pt x="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68" name="Freeform 72"/>
              <p:cNvSpPr/>
              <p:nvPr/>
            </p:nvSpPr>
            <p:spPr bwMode="auto">
              <a:xfrm>
                <a:off x="3631" y="2028"/>
                <a:ext cx="5" cy="2"/>
              </a:xfrm>
              <a:custGeom>
                <a:avLst/>
                <a:gdLst>
                  <a:gd name="T0" fmla="*/ 0 w 2"/>
                  <a:gd name="T1" fmla="*/ 0 h 1"/>
                  <a:gd name="T2" fmla="*/ 2 w 2"/>
                  <a:gd name="T3" fmla="*/ 1 h 1"/>
                  <a:gd name="T4" fmla="*/ 0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cubicBezTo>
                      <a:pt x="0" y="0"/>
                      <a:pt x="1" y="0"/>
                      <a:pt x="2" y="1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69" name="Freeform 73"/>
              <p:cNvSpPr/>
              <p:nvPr/>
            </p:nvSpPr>
            <p:spPr bwMode="auto">
              <a:xfrm>
                <a:off x="3707" y="2028"/>
                <a:ext cx="5" cy="4"/>
              </a:xfrm>
              <a:custGeom>
                <a:avLst/>
                <a:gdLst>
                  <a:gd name="T0" fmla="*/ 0 w 2"/>
                  <a:gd name="T1" fmla="*/ 0 h 2"/>
                  <a:gd name="T2" fmla="*/ 0 w 2"/>
                  <a:gd name="T3" fmla="*/ 2 h 2"/>
                  <a:gd name="T4" fmla="*/ 2 w 2"/>
                  <a:gd name="T5" fmla="*/ 2 h 2"/>
                  <a:gd name="T6" fmla="*/ 0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0" y="1"/>
                      <a:pt x="0" y="2"/>
                      <a:pt x="0" y="2"/>
                    </a:cubicBezTo>
                    <a:cubicBezTo>
                      <a:pt x="1" y="2"/>
                      <a:pt x="2" y="2"/>
                      <a:pt x="2" y="2"/>
                    </a:cubicBezTo>
                    <a:cubicBezTo>
                      <a:pt x="2" y="2"/>
                      <a:pt x="1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70" name="Freeform 74"/>
              <p:cNvSpPr/>
              <p:nvPr/>
            </p:nvSpPr>
            <p:spPr bwMode="auto">
              <a:xfrm>
                <a:off x="3795" y="2028"/>
                <a:ext cx="14" cy="12"/>
              </a:xfrm>
              <a:custGeom>
                <a:avLst/>
                <a:gdLst>
                  <a:gd name="T0" fmla="*/ 5 w 6"/>
                  <a:gd name="T1" fmla="*/ 0 h 5"/>
                  <a:gd name="T2" fmla="*/ 0 w 6"/>
                  <a:gd name="T3" fmla="*/ 2 h 5"/>
                  <a:gd name="T4" fmla="*/ 5 w 6"/>
                  <a:gd name="T5" fmla="*/ 3 h 5"/>
                  <a:gd name="T6" fmla="*/ 5 w 6"/>
                  <a:gd name="T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5">
                    <a:moveTo>
                      <a:pt x="5" y="0"/>
                    </a:moveTo>
                    <a:cubicBezTo>
                      <a:pt x="4" y="0"/>
                      <a:pt x="2" y="1"/>
                      <a:pt x="0" y="2"/>
                    </a:cubicBezTo>
                    <a:cubicBezTo>
                      <a:pt x="4" y="2"/>
                      <a:pt x="6" y="5"/>
                      <a:pt x="5" y="3"/>
                    </a:cubicBezTo>
                    <a:cubicBezTo>
                      <a:pt x="5" y="2"/>
                      <a:pt x="5" y="1"/>
                      <a:pt x="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71" name="Freeform 75"/>
              <p:cNvSpPr/>
              <p:nvPr/>
            </p:nvSpPr>
            <p:spPr bwMode="auto">
              <a:xfrm>
                <a:off x="4032" y="2028"/>
                <a:ext cx="5" cy="7"/>
              </a:xfrm>
              <a:custGeom>
                <a:avLst/>
                <a:gdLst>
                  <a:gd name="T0" fmla="*/ 0 w 2"/>
                  <a:gd name="T1" fmla="*/ 0 h 3"/>
                  <a:gd name="T2" fmla="*/ 2 w 2"/>
                  <a:gd name="T3" fmla="*/ 3 h 3"/>
                  <a:gd name="T4" fmla="*/ 0 w 2"/>
                  <a:gd name="T5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3">
                    <a:moveTo>
                      <a:pt x="0" y="0"/>
                    </a:moveTo>
                    <a:cubicBezTo>
                      <a:pt x="1" y="1"/>
                      <a:pt x="1" y="2"/>
                      <a:pt x="2" y="3"/>
                    </a:cubicBezTo>
                    <a:cubicBezTo>
                      <a:pt x="1" y="1"/>
                      <a:pt x="2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72" name="Freeform 76"/>
              <p:cNvSpPr/>
              <p:nvPr/>
            </p:nvSpPr>
            <p:spPr bwMode="auto">
              <a:xfrm>
                <a:off x="4094" y="2025"/>
                <a:ext cx="12" cy="12"/>
              </a:xfrm>
              <a:custGeom>
                <a:avLst/>
                <a:gdLst>
                  <a:gd name="T0" fmla="*/ 1 w 5"/>
                  <a:gd name="T1" fmla="*/ 1 h 5"/>
                  <a:gd name="T2" fmla="*/ 3 w 5"/>
                  <a:gd name="T3" fmla="*/ 3 h 5"/>
                  <a:gd name="T4" fmla="*/ 3 w 5"/>
                  <a:gd name="T5" fmla="*/ 3 h 5"/>
                  <a:gd name="T6" fmla="*/ 0 w 5"/>
                  <a:gd name="T7" fmla="*/ 5 h 5"/>
                  <a:gd name="T8" fmla="*/ 0 w 5"/>
                  <a:gd name="T9" fmla="*/ 4 h 5"/>
                  <a:gd name="T10" fmla="*/ 1 w 5"/>
                  <a:gd name="T11" fmla="*/ 1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5">
                    <a:moveTo>
                      <a:pt x="1" y="1"/>
                    </a:moveTo>
                    <a:cubicBezTo>
                      <a:pt x="4" y="1"/>
                      <a:pt x="5" y="0"/>
                      <a:pt x="3" y="3"/>
                    </a:cubicBezTo>
                    <a:cubicBezTo>
                      <a:pt x="4" y="3"/>
                      <a:pt x="4" y="3"/>
                      <a:pt x="3" y="3"/>
                    </a:cubicBezTo>
                    <a:cubicBezTo>
                      <a:pt x="2" y="5"/>
                      <a:pt x="3" y="4"/>
                      <a:pt x="0" y="5"/>
                    </a:cubicBezTo>
                    <a:cubicBezTo>
                      <a:pt x="0" y="5"/>
                      <a:pt x="0" y="5"/>
                      <a:pt x="0" y="4"/>
                    </a:cubicBezTo>
                    <a:cubicBezTo>
                      <a:pt x="1" y="3"/>
                      <a:pt x="1" y="2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73" name="Freeform 77"/>
              <p:cNvSpPr/>
              <p:nvPr/>
            </p:nvSpPr>
            <p:spPr bwMode="auto">
              <a:xfrm>
                <a:off x="4227" y="2028"/>
                <a:ext cx="4" cy="4"/>
              </a:xfrm>
              <a:custGeom>
                <a:avLst/>
                <a:gdLst>
                  <a:gd name="T0" fmla="*/ 1 w 2"/>
                  <a:gd name="T1" fmla="*/ 0 h 2"/>
                  <a:gd name="T2" fmla="*/ 0 w 2"/>
                  <a:gd name="T3" fmla="*/ 2 h 2"/>
                  <a:gd name="T4" fmla="*/ 1 w 2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1" y="0"/>
                    </a:moveTo>
                    <a:cubicBezTo>
                      <a:pt x="1" y="0"/>
                      <a:pt x="2" y="0"/>
                      <a:pt x="0" y="2"/>
                    </a:cubicBezTo>
                    <a:cubicBezTo>
                      <a:pt x="0" y="1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74" name="Freeform 78"/>
              <p:cNvSpPr/>
              <p:nvPr/>
            </p:nvSpPr>
            <p:spPr bwMode="auto">
              <a:xfrm>
                <a:off x="4359" y="2028"/>
                <a:ext cx="48" cy="14"/>
              </a:xfrm>
              <a:custGeom>
                <a:avLst/>
                <a:gdLst>
                  <a:gd name="T0" fmla="*/ 8 w 20"/>
                  <a:gd name="T1" fmla="*/ 0 h 6"/>
                  <a:gd name="T2" fmla="*/ 20 w 20"/>
                  <a:gd name="T3" fmla="*/ 2 h 6"/>
                  <a:gd name="T4" fmla="*/ 20 w 20"/>
                  <a:gd name="T5" fmla="*/ 3 h 6"/>
                  <a:gd name="T6" fmla="*/ 19 w 20"/>
                  <a:gd name="T7" fmla="*/ 4 h 6"/>
                  <a:gd name="T8" fmla="*/ 11 w 20"/>
                  <a:gd name="T9" fmla="*/ 4 h 6"/>
                  <a:gd name="T10" fmla="*/ 12 w 20"/>
                  <a:gd name="T11" fmla="*/ 2 h 6"/>
                  <a:gd name="T12" fmla="*/ 0 w 20"/>
                  <a:gd name="T13" fmla="*/ 3 h 6"/>
                  <a:gd name="T14" fmla="*/ 2 w 20"/>
                  <a:gd name="T15" fmla="*/ 3 h 6"/>
                  <a:gd name="T16" fmla="*/ 8 w 20"/>
                  <a:gd name="T17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0" h="6">
                    <a:moveTo>
                      <a:pt x="8" y="0"/>
                    </a:moveTo>
                    <a:cubicBezTo>
                      <a:pt x="12" y="1"/>
                      <a:pt x="16" y="2"/>
                      <a:pt x="20" y="2"/>
                    </a:cubicBezTo>
                    <a:cubicBezTo>
                      <a:pt x="20" y="3"/>
                      <a:pt x="20" y="3"/>
                      <a:pt x="20" y="3"/>
                    </a:cubicBezTo>
                    <a:cubicBezTo>
                      <a:pt x="20" y="4"/>
                      <a:pt x="19" y="4"/>
                      <a:pt x="19" y="4"/>
                    </a:cubicBezTo>
                    <a:cubicBezTo>
                      <a:pt x="16" y="4"/>
                      <a:pt x="14" y="4"/>
                      <a:pt x="11" y="4"/>
                    </a:cubicBezTo>
                    <a:cubicBezTo>
                      <a:pt x="12" y="3"/>
                      <a:pt x="12" y="2"/>
                      <a:pt x="12" y="2"/>
                    </a:cubicBezTo>
                    <a:cubicBezTo>
                      <a:pt x="9" y="3"/>
                      <a:pt x="5" y="6"/>
                      <a:pt x="0" y="3"/>
                    </a:cubicBezTo>
                    <a:cubicBezTo>
                      <a:pt x="0" y="3"/>
                      <a:pt x="1" y="3"/>
                      <a:pt x="2" y="3"/>
                    </a:cubicBezTo>
                    <a:cubicBezTo>
                      <a:pt x="5" y="2"/>
                      <a:pt x="6" y="3"/>
                      <a:pt x="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75" name="Freeform 79"/>
              <p:cNvSpPr/>
              <p:nvPr/>
            </p:nvSpPr>
            <p:spPr bwMode="auto">
              <a:xfrm>
                <a:off x="3733" y="2030"/>
                <a:ext cx="7" cy="2"/>
              </a:xfrm>
              <a:custGeom>
                <a:avLst/>
                <a:gdLst>
                  <a:gd name="T0" fmla="*/ 0 w 3"/>
                  <a:gd name="T1" fmla="*/ 0 h 1"/>
                  <a:gd name="T2" fmla="*/ 3 w 3"/>
                  <a:gd name="T3" fmla="*/ 1 h 1"/>
                  <a:gd name="T4" fmla="*/ 0 w 3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1">
                    <a:moveTo>
                      <a:pt x="0" y="0"/>
                    </a:moveTo>
                    <a:cubicBezTo>
                      <a:pt x="1" y="0"/>
                      <a:pt x="2" y="1"/>
                      <a:pt x="3" y="1"/>
                    </a:cubicBezTo>
                    <a:cubicBezTo>
                      <a:pt x="2" y="1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76" name="Freeform 80"/>
              <p:cNvSpPr/>
              <p:nvPr/>
            </p:nvSpPr>
            <p:spPr bwMode="auto">
              <a:xfrm>
                <a:off x="4075" y="2030"/>
                <a:ext cx="16" cy="7"/>
              </a:xfrm>
              <a:custGeom>
                <a:avLst/>
                <a:gdLst>
                  <a:gd name="T0" fmla="*/ 3 w 7"/>
                  <a:gd name="T1" fmla="*/ 0 h 3"/>
                  <a:gd name="T2" fmla="*/ 7 w 7"/>
                  <a:gd name="T3" fmla="*/ 3 h 3"/>
                  <a:gd name="T4" fmla="*/ 0 w 7"/>
                  <a:gd name="T5" fmla="*/ 3 h 3"/>
                  <a:gd name="T6" fmla="*/ 1 w 7"/>
                  <a:gd name="T7" fmla="*/ 1 h 3"/>
                  <a:gd name="T8" fmla="*/ 3 w 7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3">
                    <a:moveTo>
                      <a:pt x="3" y="0"/>
                    </a:moveTo>
                    <a:cubicBezTo>
                      <a:pt x="4" y="1"/>
                      <a:pt x="5" y="2"/>
                      <a:pt x="7" y="3"/>
                    </a:cubicBezTo>
                    <a:cubicBezTo>
                      <a:pt x="4" y="3"/>
                      <a:pt x="2" y="3"/>
                      <a:pt x="0" y="3"/>
                    </a:cubicBezTo>
                    <a:cubicBezTo>
                      <a:pt x="0" y="3"/>
                      <a:pt x="0" y="2"/>
                      <a:pt x="1" y="1"/>
                    </a:cubicBezTo>
                    <a:cubicBezTo>
                      <a:pt x="3" y="0"/>
                      <a:pt x="1" y="1"/>
                      <a:pt x="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77" name="Freeform 81"/>
              <p:cNvSpPr/>
              <p:nvPr/>
            </p:nvSpPr>
            <p:spPr bwMode="auto">
              <a:xfrm>
                <a:off x="4205" y="2030"/>
                <a:ext cx="14" cy="5"/>
              </a:xfrm>
              <a:custGeom>
                <a:avLst/>
                <a:gdLst>
                  <a:gd name="T0" fmla="*/ 2 w 6"/>
                  <a:gd name="T1" fmla="*/ 0 h 2"/>
                  <a:gd name="T2" fmla="*/ 6 w 6"/>
                  <a:gd name="T3" fmla="*/ 1 h 2"/>
                  <a:gd name="T4" fmla="*/ 6 w 6"/>
                  <a:gd name="T5" fmla="*/ 1 h 2"/>
                  <a:gd name="T6" fmla="*/ 2 w 6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2">
                    <a:moveTo>
                      <a:pt x="2" y="0"/>
                    </a:moveTo>
                    <a:cubicBezTo>
                      <a:pt x="4" y="0"/>
                      <a:pt x="5" y="0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3" y="1"/>
                      <a:pt x="0" y="2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78" name="Freeform 82"/>
              <p:cNvSpPr/>
              <p:nvPr/>
            </p:nvSpPr>
            <p:spPr bwMode="auto">
              <a:xfrm>
                <a:off x="4416" y="2030"/>
                <a:ext cx="5" cy="5"/>
              </a:xfrm>
              <a:custGeom>
                <a:avLst/>
                <a:gdLst>
                  <a:gd name="T0" fmla="*/ 0 w 2"/>
                  <a:gd name="T1" fmla="*/ 0 h 2"/>
                  <a:gd name="T2" fmla="*/ 2 w 2"/>
                  <a:gd name="T3" fmla="*/ 0 h 2"/>
                  <a:gd name="T4" fmla="*/ 0 w 2"/>
                  <a:gd name="T5" fmla="*/ 2 h 2"/>
                  <a:gd name="T6" fmla="*/ 0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0" y="0"/>
                      <a:pt x="1" y="0"/>
                      <a:pt x="2" y="0"/>
                    </a:cubicBezTo>
                    <a:cubicBezTo>
                      <a:pt x="1" y="1"/>
                      <a:pt x="0" y="1"/>
                      <a:pt x="0" y="2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79" name="Freeform 83"/>
              <p:cNvSpPr/>
              <p:nvPr/>
            </p:nvSpPr>
            <p:spPr bwMode="auto">
              <a:xfrm>
                <a:off x="4053" y="2032"/>
                <a:ext cx="8" cy="5"/>
              </a:xfrm>
              <a:custGeom>
                <a:avLst/>
                <a:gdLst>
                  <a:gd name="T0" fmla="*/ 0 w 3"/>
                  <a:gd name="T1" fmla="*/ 0 h 2"/>
                  <a:gd name="T2" fmla="*/ 3 w 3"/>
                  <a:gd name="T3" fmla="*/ 0 h 2"/>
                  <a:gd name="T4" fmla="*/ 3 w 3"/>
                  <a:gd name="T5" fmla="*/ 0 h 2"/>
                  <a:gd name="T6" fmla="*/ 0 w 3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2">
                    <a:moveTo>
                      <a:pt x="0" y="0"/>
                    </a:moveTo>
                    <a:cubicBezTo>
                      <a:pt x="2" y="2"/>
                      <a:pt x="0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80" name="Freeform 84"/>
              <p:cNvSpPr/>
              <p:nvPr/>
            </p:nvSpPr>
            <p:spPr bwMode="auto">
              <a:xfrm>
                <a:off x="4110" y="2032"/>
                <a:ext cx="5" cy="5"/>
              </a:xfrm>
              <a:custGeom>
                <a:avLst/>
                <a:gdLst>
                  <a:gd name="T0" fmla="*/ 0 w 2"/>
                  <a:gd name="T1" fmla="*/ 0 h 2"/>
                  <a:gd name="T2" fmla="*/ 2 w 2"/>
                  <a:gd name="T3" fmla="*/ 1 h 2"/>
                  <a:gd name="T4" fmla="*/ 0 w 2"/>
                  <a:gd name="T5" fmla="*/ 2 h 2"/>
                  <a:gd name="T6" fmla="*/ 0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1" y="0"/>
                      <a:pt x="1" y="1"/>
                      <a:pt x="2" y="1"/>
                    </a:cubicBezTo>
                    <a:cubicBezTo>
                      <a:pt x="1" y="2"/>
                      <a:pt x="1" y="2"/>
                      <a:pt x="0" y="2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81" name="Freeform 85"/>
              <p:cNvSpPr/>
              <p:nvPr/>
            </p:nvSpPr>
            <p:spPr bwMode="auto">
              <a:xfrm>
                <a:off x="4312" y="2032"/>
                <a:ext cx="7" cy="0"/>
              </a:xfrm>
              <a:custGeom>
                <a:avLst/>
                <a:gdLst>
                  <a:gd name="T0" fmla="*/ 0 w 3"/>
                  <a:gd name="T1" fmla="*/ 3 w 3"/>
                  <a:gd name="T2" fmla="*/ 0 w 3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3">
                    <a:moveTo>
                      <a:pt x="0" y="0"/>
                    </a:moveTo>
                    <a:cubicBezTo>
                      <a:pt x="1" y="0"/>
                      <a:pt x="2" y="0"/>
                      <a:pt x="3" y="0"/>
                    </a:cubicBezTo>
                    <a:cubicBezTo>
                      <a:pt x="2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82" name="Freeform 86"/>
              <p:cNvSpPr/>
              <p:nvPr/>
            </p:nvSpPr>
            <p:spPr bwMode="auto">
              <a:xfrm>
                <a:off x="4459" y="2032"/>
                <a:ext cx="16" cy="5"/>
              </a:xfrm>
              <a:custGeom>
                <a:avLst/>
                <a:gdLst>
                  <a:gd name="T0" fmla="*/ 0 w 7"/>
                  <a:gd name="T1" fmla="*/ 0 h 2"/>
                  <a:gd name="T2" fmla="*/ 7 w 7"/>
                  <a:gd name="T3" fmla="*/ 0 h 2"/>
                  <a:gd name="T4" fmla="*/ 7 w 7"/>
                  <a:gd name="T5" fmla="*/ 1 h 2"/>
                  <a:gd name="T6" fmla="*/ 0 w 7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" h="2">
                    <a:moveTo>
                      <a:pt x="0" y="0"/>
                    </a:moveTo>
                    <a:cubicBezTo>
                      <a:pt x="2" y="0"/>
                      <a:pt x="5" y="0"/>
                      <a:pt x="7" y="0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3" y="1"/>
                      <a:pt x="2" y="2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83" name="Freeform 87"/>
              <p:cNvSpPr/>
              <p:nvPr/>
            </p:nvSpPr>
            <p:spPr bwMode="auto">
              <a:xfrm>
                <a:off x="4487" y="2032"/>
                <a:ext cx="5" cy="3"/>
              </a:xfrm>
              <a:custGeom>
                <a:avLst/>
                <a:gdLst>
                  <a:gd name="T0" fmla="*/ 1 w 2"/>
                  <a:gd name="T1" fmla="*/ 0 h 1"/>
                  <a:gd name="T2" fmla="*/ 2 w 2"/>
                  <a:gd name="T3" fmla="*/ 0 h 1"/>
                  <a:gd name="T4" fmla="*/ 0 w 2"/>
                  <a:gd name="T5" fmla="*/ 1 h 1"/>
                  <a:gd name="T6" fmla="*/ 1 w 2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1">
                    <a:moveTo>
                      <a:pt x="1" y="0"/>
                    </a:moveTo>
                    <a:cubicBezTo>
                      <a:pt x="1" y="0"/>
                      <a:pt x="2" y="0"/>
                      <a:pt x="2" y="0"/>
                    </a:cubicBezTo>
                    <a:cubicBezTo>
                      <a:pt x="1" y="1"/>
                      <a:pt x="2" y="0"/>
                      <a:pt x="0" y="1"/>
                    </a:cubicBezTo>
                    <a:cubicBezTo>
                      <a:pt x="0" y="1"/>
                      <a:pt x="0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84" name="Freeform 88"/>
              <p:cNvSpPr/>
              <p:nvPr/>
            </p:nvSpPr>
            <p:spPr bwMode="auto">
              <a:xfrm>
                <a:off x="4274" y="2032"/>
                <a:ext cx="5" cy="0"/>
              </a:xfrm>
              <a:custGeom>
                <a:avLst/>
                <a:gdLst>
                  <a:gd name="T0" fmla="*/ 0 w 2"/>
                  <a:gd name="T1" fmla="*/ 2 w 2"/>
                  <a:gd name="T2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cubicBezTo>
                      <a:pt x="1" y="0"/>
                      <a:pt x="2" y="0"/>
                      <a:pt x="2" y="0"/>
                    </a:cubicBezTo>
                    <a:cubicBezTo>
                      <a:pt x="2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85" name="Freeform 89"/>
              <p:cNvSpPr/>
              <p:nvPr/>
            </p:nvSpPr>
            <p:spPr bwMode="auto">
              <a:xfrm>
                <a:off x="2925" y="2035"/>
                <a:ext cx="5" cy="5"/>
              </a:xfrm>
              <a:custGeom>
                <a:avLst/>
                <a:gdLst>
                  <a:gd name="T0" fmla="*/ 0 w 2"/>
                  <a:gd name="T1" fmla="*/ 0 h 2"/>
                  <a:gd name="T2" fmla="*/ 2 w 2"/>
                  <a:gd name="T3" fmla="*/ 2 h 2"/>
                  <a:gd name="T4" fmla="*/ 0 w 2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1" y="1"/>
                      <a:pt x="1" y="2"/>
                      <a:pt x="2" y="2"/>
                    </a:cubicBezTo>
                    <a:cubicBezTo>
                      <a:pt x="1" y="1"/>
                      <a:pt x="2" y="2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86" name="Freeform 90"/>
              <p:cNvSpPr/>
              <p:nvPr/>
            </p:nvSpPr>
            <p:spPr bwMode="auto">
              <a:xfrm>
                <a:off x="3676" y="2035"/>
                <a:ext cx="12" cy="5"/>
              </a:xfrm>
              <a:custGeom>
                <a:avLst/>
                <a:gdLst>
                  <a:gd name="T0" fmla="*/ 0 w 5"/>
                  <a:gd name="T1" fmla="*/ 0 h 2"/>
                  <a:gd name="T2" fmla="*/ 5 w 5"/>
                  <a:gd name="T3" fmla="*/ 2 h 2"/>
                  <a:gd name="T4" fmla="*/ 0 w 5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" h="2">
                    <a:moveTo>
                      <a:pt x="0" y="0"/>
                    </a:moveTo>
                    <a:cubicBezTo>
                      <a:pt x="2" y="2"/>
                      <a:pt x="1" y="2"/>
                      <a:pt x="5" y="2"/>
                    </a:cubicBezTo>
                    <a:cubicBezTo>
                      <a:pt x="3" y="1"/>
                      <a:pt x="3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87" name="Freeform 91"/>
              <p:cNvSpPr/>
              <p:nvPr/>
            </p:nvSpPr>
            <p:spPr bwMode="auto">
              <a:xfrm>
                <a:off x="3695" y="2035"/>
                <a:ext cx="8" cy="7"/>
              </a:xfrm>
              <a:custGeom>
                <a:avLst/>
                <a:gdLst>
                  <a:gd name="T0" fmla="*/ 0 w 3"/>
                  <a:gd name="T1" fmla="*/ 0 h 3"/>
                  <a:gd name="T2" fmla="*/ 3 w 3"/>
                  <a:gd name="T3" fmla="*/ 0 h 3"/>
                  <a:gd name="T4" fmla="*/ 0 w 3"/>
                  <a:gd name="T5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3">
                    <a:moveTo>
                      <a:pt x="0" y="0"/>
                    </a:moveTo>
                    <a:cubicBezTo>
                      <a:pt x="2" y="3"/>
                      <a:pt x="1" y="2"/>
                      <a:pt x="3" y="0"/>
                    </a:cubicBezTo>
                    <a:cubicBezTo>
                      <a:pt x="2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88" name="Freeform 92"/>
              <p:cNvSpPr/>
              <p:nvPr/>
            </p:nvSpPr>
            <p:spPr bwMode="auto">
              <a:xfrm>
                <a:off x="3726" y="2035"/>
                <a:ext cx="7" cy="10"/>
              </a:xfrm>
              <a:custGeom>
                <a:avLst/>
                <a:gdLst>
                  <a:gd name="T0" fmla="*/ 2 w 3"/>
                  <a:gd name="T1" fmla="*/ 0 h 4"/>
                  <a:gd name="T2" fmla="*/ 0 w 3"/>
                  <a:gd name="T3" fmla="*/ 4 h 4"/>
                  <a:gd name="T4" fmla="*/ 2 w 3"/>
                  <a:gd name="T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4">
                    <a:moveTo>
                      <a:pt x="2" y="0"/>
                    </a:moveTo>
                    <a:cubicBezTo>
                      <a:pt x="1" y="2"/>
                      <a:pt x="1" y="3"/>
                      <a:pt x="0" y="4"/>
                    </a:cubicBezTo>
                    <a:cubicBezTo>
                      <a:pt x="2" y="2"/>
                      <a:pt x="3" y="3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89" name="Freeform 93"/>
              <p:cNvSpPr/>
              <p:nvPr/>
            </p:nvSpPr>
            <p:spPr bwMode="auto">
              <a:xfrm>
                <a:off x="3845" y="2035"/>
                <a:ext cx="19" cy="12"/>
              </a:xfrm>
              <a:custGeom>
                <a:avLst/>
                <a:gdLst>
                  <a:gd name="T0" fmla="*/ 5 w 8"/>
                  <a:gd name="T1" fmla="*/ 0 h 5"/>
                  <a:gd name="T2" fmla="*/ 8 w 8"/>
                  <a:gd name="T3" fmla="*/ 4 h 5"/>
                  <a:gd name="T4" fmla="*/ 2 w 8"/>
                  <a:gd name="T5" fmla="*/ 4 h 5"/>
                  <a:gd name="T6" fmla="*/ 0 w 8"/>
                  <a:gd name="T7" fmla="*/ 2 h 5"/>
                  <a:gd name="T8" fmla="*/ 0 w 8"/>
                  <a:gd name="T9" fmla="*/ 1 h 5"/>
                  <a:gd name="T10" fmla="*/ 5 w 8"/>
                  <a:gd name="T11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5">
                    <a:moveTo>
                      <a:pt x="5" y="0"/>
                    </a:moveTo>
                    <a:cubicBezTo>
                      <a:pt x="8" y="2"/>
                      <a:pt x="7" y="1"/>
                      <a:pt x="8" y="4"/>
                    </a:cubicBezTo>
                    <a:cubicBezTo>
                      <a:pt x="4" y="4"/>
                      <a:pt x="2" y="5"/>
                      <a:pt x="2" y="4"/>
                    </a:cubicBezTo>
                    <a:cubicBezTo>
                      <a:pt x="1" y="4"/>
                      <a:pt x="0" y="3"/>
                      <a:pt x="0" y="2"/>
                    </a:cubicBezTo>
                    <a:cubicBezTo>
                      <a:pt x="0" y="2"/>
                      <a:pt x="0" y="2"/>
                      <a:pt x="0" y="1"/>
                    </a:cubicBezTo>
                    <a:cubicBezTo>
                      <a:pt x="1" y="1"/>
                      <a:pt x="3" y="1"/>
                      <a:pt x="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90" name="Freeform 94"/>
              <p:cNvSpPr/>
              <p:nvPr/>
            </p:nvSpPr>
            <p:spPr bwMode="auto">
              <a:xfrm>
                <a:off x="4224" y="2035"/>
                <a:ext cx="10" cy="5"/>
              </a:xfrm>
              <a:custGeom>
                <a:avLst/>
                <a:gdLst>
                  <a:gd name="T0" fmla="*/ 0 w 4"/>
                  <a:gd name="T1" fmla="*/ 0 h 2"/>
                  <a:gd name="T2" fmla="*/ 4 w 4"/>
                  <a:gd name="T3" fmla="*/ 2 h 2"/>
                  <a:gd name="T4" fmla="*/ 0 w 4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2">
                    <a:moveTo>
                      <a:pt x="0" y="0"/>
                    </a:moveTo>
                    <a:cubicBezTo>
                      <a:pt x="4" y="1"/>
                      <a:pt x="2" y="0"/>
                      <a:pt x="4" y="2"/>
                    </a:cubicBezTo>
                    <a:cubicBezTo>
                      <a:pt x="3" y="2"/>
                      <a:pt x="1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91" name="Freeform 95"/>
              <p:cNvSpPr/>
              <p:nvPr/>
            </p:nvSpPr>
            <p:spPr bwMode="auto">
              <a:xfrm>
                <a:off x="4336" y="2035"/>
                <a:ext cx="14" cy="2"/>
              </a:xfrm>
              <a:custGeom>
                <a:avLst/>
                <a:gdLst>
                  <a:gd name="T0" fmla="*/ 0 w 6"/>
                  <a:gd name="T1" fmla="*/ 0 h 1"/>
                  <a:gd name="T2" fmla="*/ 6 w 6"/>
                  <a:gd name="T3" fmla="*/ 1 h 1"/>
                  <a:gd name="T4" fmla="*/ 0 w 6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" h="1">
                    <a:moveTo>
                      <a:pt x="0" y="0"/>
                    </a:moveTo>
                    <a:cubicBezTo>
                      <a:pt x="2" y="1"/>
                      <a:pt x="4" y="1"/>
                      <a:pt x="6" y="1"/>
                    </a:cubicBezTo>
                    <a:cubicBezTo>
                      <a:pt x="4" y="1"/>
                      <a:pt x="2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92" name="Freeform 96"/>
              <p:cNvSpPr/>
              <p:nvPr/>
            </p:nvSpPr>
            <p:spPr bwMode="auto">
              <a:xfrm>
                <a:off x="3703" y="2037"/>
                <a:ext cx="7" cy="5"/>
              </a:xfrm>
              <a:custGeom>
                <a:avLst/>
                <a:gdLst>
                  <a:gd name="T0" fmla="*/ 1 w 3"/>
                  <a:gd name="T1" fmla="*/ 0 h 2"/>
                  <a:gd name="T2" fmla="*/ 0 w 3"/>
                  <a:gd name="T3" fmla="*/ 2 h 2"/>
                  <a:gd name="T4" fmla="*/ 3 w 3"/>
                  <a:gd name="T5" fmla="*/ 0 h 2"/>
                  <a:gd name="T6" fmla="*/ 1 w 3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2">
                    <a:moveTo>
                      <a:pt x="1" y="0"/>
                    </a:moveTo>
                    <a:cubicBezTo>
                      <a:pt x="1" y="1"/>
                      <a:pt x="1" y="2"/>
                      <a:pt x="0" y="2"/>
                    </a:cubicBezTo>
                    <a:cubicBezTo>
                      <a:pt x="1" y="2"/>
                      <a:pt x="2" y="1"/>
                      <a:pt x="3" y="0"/>
                    </a:cubicBezTo>
                    <a:cubicBezTo>
                      <a:pt x="3" y="0"/>
                      <a:pt x="2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93" name="Freeform 97"/>
              <p:cNvSpPr/>
              <p:nvPr/>
            </p:nvSpPr>
            <p:spPr bwMode="auto">
              <a:xfrm>
                <a:off x="3823" y="2037"/>
                <a:ext cx="15" cy="8"/>
              </a:xfrm>
              <a:custGeom>
                <a:avLst/>
                <a:gdLst>
                  <a:gd name="T0" fmla="*/ 3 w 6"/>
                  <a:gd name="T1" fmla="*/ 0 h 3"/>
                  <a:gd name="T2" fmla="*/ 6 w 6"/>
                  <a:gd name="T3" fmla="*/ 0 h 3"/>
                  <a:gd name="T4" fmla="*/ 4 w 6"/>
                  <a:gd name="T5" fmla="*/ 1 h 3"/>
                  <a:gd name="T6" fmla="*/ 4 w 6"/>
                  <a:gd name="T7" fmla="*/ 3 h 3"/>
                  <a:gd name="T8" fmla="*/ 0 w 6"/>
                  <a:gd name="T9" fmla="*/ 1 h 3"/>
                  <a:gd name="T10" fmla="*/ 3 w 6"/>
                  <a:gd name="T11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" h="3">
                    <a:moveTo>
                      <a:pt x="3" y="0"/>
                    </a:moveTo>
                    <a:cubicBezTo>
                      <a:pt x="4" y="0"/>
                      <a:pt x="5" y="0"/>
                      <a:pt x="6" y="0"/>
                    </a:cubicBezTo>
                    <a:cubicBezTo>
                      <a:pt x="5" y="1"/>
                      <a:pt x="5" y="1"/>
                      <a:pt x="4" y="1"/>
                    </a:cubicBezTo>
                    <a:cubicBezTo>
                      <a:pt x="4" y="2"/>
                      <a:pt x="4" y="3"/>
                      <a:pt x="4" y="3"/>
                    </a:cubicBezTo>
                    <a:cubicBezTo>
                      <a:pt x="3" y="3"/>
                      <a:pt x="1" y="2"/>
                      <a:pt x="0" y="1"/>
                    </a:cubicBezTo>
                    <a:cubicBezTo>
                      <a:pt x="1" y="1"/>
                      <a:pt x="2" y="1"/>
                      <a:pt x="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94" name="Freeform 98"/>
              <p:cNvSpPr/>
              <p:nvPr/>
            </p:nvSpPr>
            <p:spPr bwMode="auto">
              <a:xfrm>
                <a:off x="3954" y="2037"/>
                <a:ext cx="5" cy="3"/>
              </a:xfrm>
              <a:custGeom>
                <a:avLst/>
                <a:gdLst>
                  <a:gd name="T0" fmla="*/ 0 w 2"/>
                  <a:gd name="T1" fmla="*/ 0 h 1"/>
                  <a:gd name="T2" fmla="*/ 2 w 2"/>
                  <a:gd name="T3" fmla="*/ 0 h 1"/>
                  <a:gd name="T4" fmla="*/ 0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0" y="1"/>
                      <a:pt x="2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95" name="Freeform 99"/>
              <p:cNvSpPr/>
              <p:nvPr/>
            </p:nvSpPr>
            <p:spPr bwMode="auto">
              <a:xfrm>
                <a:off x="3816" y="2042"/>
                <a:ext cx="5" cy="7"/>
              </a:xfrm>
              <a:custGeom>
                <a:avLst/>
                <a:gdLst>
                  <a:gd name="T0" fmla="*/ 1 w 2"/>
                  <a:gd name="T1" fmla="*/ 0 h 3"/>
                  <a:gd name="T2" fmla="*/ 2 w 2"/>
                  <a:gd name="T3" fmla="*/ 3 h 3"/>
                  <a:gd name="T4" fmla="*/ 0 w 2"/>
                  <a:gd name="T5" fmla="*/ 2 h 3"/>
                  <a:gd name="T6" fmla="*/ 1 w 2"/>
                  <a:gd name="T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3">
                    <a:moveTo>
                      <a:pt x="1" y="0"/>
                    </a:moveTo>
                    <a:cubicBezTo>
                      <a:pt x="2" y="1"/>
                      <a:pt x="2" y="2"/>
                      <a:pt x="2" y="3"/>
                    </a:cubicBezTo>
                    <a:cubicBezTo>
                      <a:pt x="2" y="3"/>
                      <a:pt x="1" y="3"/>
                      <a:pt x="0" y="2"/>
                    </a:cubicBezTo>
                    <a:cubicBezTo>
                      <a:pt x="1" y="2"/>
                      <a:pt x="1" y="1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96" name="Freeform 100"/>
              <p:cNvSpPr/>
              <p:nvPr/>
            </p:nvSpPr>
            <p:spPr bwMode="auto">
              <a:xfrm>
                <a:off x="4087" y="2042"/>
                <a:ext cx="19" cy="10"/>
              </a:xfrm>
              <a:custGeom>
                <a:avLst/>
                <a:gdLst>
                  <a:gd name="T0" fmla="*/ 6 w 8"/>
                  <a:gd name="T1" fmla="*/ 0 h 4"/>
                  <a:gd name="T2" fmla="*/ 8 w 8"/>
                  <a:gd name="T3" fmla="*/ 2 h 4"/>
                  <a:gd name="T4" fmla="*/ 3 w 8"/>
                  <a:gd name="T5" fmla="*/ 4 h 4"/>
                  <a:gd name="T6" fmla="*/ 0 w 8"/>
                  <a:gd name="T7" fmla="*/ 2 h 4"/>
                  <a:gd name="T8" fmla="*/ 6 w 8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4">
                    <a:moveTo>
                      <a:pt x="6" y="0"/>
                    </a:moveTo>
                    <a:cubicBezTo>
                      <a:pt x="7" y="1"/>
                      <a:pt x="8" y="2"/>
                      <a:pt x="8" y="2"/>
                    </a:cubicBezTo>
                    <a:cubicBezTo>
                      <a:pt x="7" y="3"/>
                      <a:pt x="5" y="4"/>
                      <a:pt x="3" y="4"/>
                    </a:cubicBezTo>
                    <a:cubicBezTo>
                      <a:pt x="2" y="4"/>
                      <a:pt x="1" y="3"/>
                      <a:pt x="0" y="2"/>
                    </a:cubicBezTo>
                    <a:cubicBezTo>
                      <a:pt x="2" y="2"/>
                      <a:pt x="4" y="1"/>
                      <a:pt x="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97" name="Freeform 101"/>
              <p:cNvSpPr/>
              <p:nvPr/>
            </p:nvSpPr>
            <p:spPr bwMode="auto">
              <a:xfrm>
                <a:off x="4108" y="2042"/>
                <a:ext cx="7" cy="7"/>
              </a:xfrm>
              <a:custGeom>
                <a:avLst/>
                <a:gdLst>
                  <a:gd name="T0" fmla="*/ 0 w 3"/>
                  <a:gd name="T1" fmla="*/ 0 h 3"/>
                  <a:gd name="T2" fmla="*/ 3 w 3"/>
                  <a:gd name="T3" fmla="*/ 2 h 3"/>
                  <a:gd name="T4" fmla="*/ 3 w 3"/>
                  <a:gd name="T5" fmla="*/ 3 h 3"/>
                  <a:gd name="T6" fmla="*/ 2 w 3"/>
                  <a:gd name="T7" fmla="*/ 3 h 3"/>
                  <a:gd name="T8" fmla="*/ 0 w 3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3">
                    <a:moveTo>
                      <a:pt x="0" y="0"/>
                    </a:moveTo>
                    <a:cubicBezTo>
                      <a:pt x="1" y="1"/>
                      <a:pt x="2" y="2"/>
                      <a:pt x="3" y="2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3" y="3"/>
                      <a:pt x="2" y="3"/>
                      <a:pt x="2" y="3"/>
                    </a:cubicBezTo>
                    <a:cubicBezTo>
                      <a:pt x="1" y="2"/>
                      <a:pt x="1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98" name="Freeform 102"/>
              <p:cNvSpPr/>
              <p:nvPr/>
            </p:nvSpPr>
            <p:spPr bwMode="auto">
              <a:xfrm>
                <a:off x="4357" y="2042"/>
                <a:ext cx="2" cy="5"/>
              </a:xfrm>
              <a:custGeom>
                <a:avLst/>
                <a:gdLst>
                  <a:gd name="T0" fmla="*/ 0 w 1"/>
                  <a:gd name="T1" fmla="*/ 0 h 2"/>
                  <a:gd name="T2" fmla="*/ 1 w 1"/>
                  <a:gd name="T3" fmla="*/ 2 h 2"/>
                  <a:gd name="T4" fmla="*/ 0 w 1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cubicBezTo>
                      <a:pt x="0" y="1"/>
                      <a:pt x="0" y="2"/>
                      <a:pt x="1" y="2"/>
                    </a:cubicBezTo>
                    <a:cubicBezTo>
                      <a:pt x="0" y="2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99" name="Freeform 103"/>
              <p:cNvSpPr/>
              <p:nvPr/>
            </p:nvSpPr>
            <p:spPr bwMode="auto">
              <a:xfrm>
                <a:off x="4027" y="2045"/>
                <a:ext cx="5" cy="0"/>
              </a:xfrm>
              <a:custGeom>
                <a:avLst/>
                <a:gdLst>
                  <a:gd name="T0" fmla="*/ 0 w 2"/>
                  <a:gd name="T1" fmla="*/ 2 w 2"/>
                  <a:gd name="T2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cubicBezTo>
                      <a:pt x="0" y="0"/>
                      <a:pt x="1" y="0"/>
                      <a:pt x="2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00" name="Freeform 104"/>
              <p:cNvSpPr/>
              <p:nvPr/>
            </p:nvSpPr>
            <p:spPr bwMode="auto">
              <a:xfrm>
                <a:off x="4117" y="2045"/>
                <a:ext cx="8" cy="0"/>
              </a:xfrm>
              <a:custGeom>
                <a:avLst/>
                <a:gdLst>
                  <a:gd name="T0" fmla="*/ 0 w 3"/>
                  <a:gd name="T1" fmla="*/ 3 w 3"/>
                  <a:gd name="T2" fmla="*/ 0 w 3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3">
                    <a:moveTo>
                      <a:pt x="0" y="0"/>
                    </a:moveTo>
                    <a:cubicBezTo>
                      <a:pt x="1" y="0"/>
                      <a:pt x="2" y="0"/>
                      <a:pt x="3" y="0"/>
                    </a:cubicBezTo>
                    <a:cubicBezTo>
                      <a:pt x="2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01" name="Freeform 105"/>
              <p:cNvSpPr/>
              <p:nvPr/>
            </p:nvSpPr>
            <p:spPr bwMode="auto">
              <a:xfrm>
                <a:off x="4340" y="2045"/>
                <a:ext cx="138" cy="28"/>
              </a:xfrm>
              <a:custGeom>
                <a:avLst/>
                <a:gdLst>
                  <a:gd name="T0" fmla="*/ 13 w 58"/>
                  <a:gd name="T1" fmla="*/ 0 h 12"/>
                  <a:gd name="T2" fmla="*/ 58 w 58"/>
                  <a:gd name="T3" fmla="*/ 0 h 12"/>
                  <a:gd name="T4" fmla="*/ 55 w 58"/>
                  <a:gd name="T5" fmla="*/ 4 h 12"/>
                  <a:gd name="T6" fmla="*/ 18 w 58"/>
                  <a:gd name="T7" fmla="*/ 4 h 12"/>
                  <a:gd name="T8" fmla="*/ 16 w 58"/>
                  <a:gd name="T9" fmla="*/ 8 h 12"/>
                  <a:gd name="T10" fmla="*/ 25 w 58"/>
                  <a:gd name="T11" fmla="*/ 8 h 12"/>
                  <a:gd name="T12" fmla="*/ 21 w 58"/>
                  <a:gd name="T13" fmla="*/ 10 h 12"/>
                  <a:gd name="T14" fmla="*/ 2 w 58"/>
                  <a:gd name="T15" fmla="*/ 7 h 12"/>
                  <a:gd name="T16" fmla="*/ 0 w 58"/>
                  <a:gd name="T17" fmla="*/ 5 h 12"/>
                  <a:gd name="T18" fmla="*/ 0 w 58"/>
                  <a:gd name="T19" fmla="*/ 4 h 12"/>
                  <a:gd name="T20" fmla="*/ 13 w 58"/>
                  <a:gd name="T21" fmla="*/ 8 h 12"/>
                  <a:gd name="T22" fmla="*/ 12 w 58"/>
                  <a:gd name="T23" fmla="*/ 6 h 12"/>
                  <a:gd name="T24" fmla="*/ 13 w 58"/>
                  <a:gd name="T25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8" h="12">
                    <a:moveTo>
                      <a:pt x="13" y="0"/>
                    </a:moveTo>
                    <a:cubicBezTo>
                      <a:pt x="28" y="0"/>
                      <a:pt x="43" y="0"/>
                      <a:pt x="58" y="0"/>
                    </a:cubicBezTo>
                    <a:cubicBezTo>
                      <a:pt x="57" y="2"/>
                      <a:pt x="56" y="3"/>
                      <a:pt x="55" y="4"/>
                    </a:cubicBezTo>
                    <a:cubicBezTo>
                      <a:pt x="43" y="1"/>
                      <a:pt x="27" y="2"/>
                      <a:pt x="18" y="4"/>
                    </a:cubicBezTo>
                    <a:cubicBezTo>
                      <a:pt x="18" y="5"/>
                      <a:pt x="17" y="7"/>
                      <a:pt x="16" y="8"/>
                    </a:cubicBezTo>
                    <a:cubicBezTo>
                      <a:pt x="22" y="7"/>
                      <a:pt x="21" y="7"/>
                      <a:pt x="25" y="8"/>
                    </a:cubicBezTo>
                    <a:cubicBezTo>
                      <a:pt x="23" y="11"/>
                      <a:pt x="24" y="11"/>
                      <a:pt x="21" y="10"/>
                    </a:cubicBezTo>
                    <a:cubicBezTo>
                      <a:pt x="15" y="12"/>
                      <a:pt x="7" y="10"/>
                      <a:pt x="2" y="7"/>
                    </a:cubicBezTo>
                    <a:cubicBezTo>
                      <a:pt x="1" y="5"/>
                      <a:pt x="2" y="6"/>
                      <a:pt x="0" y="5"/>
                    </a:cubicBezTo>
                    <a:cubicBezTo>
                      <a:pt x="0" y="5"/>
                      <a:pt x="0" y="4"/>
                      <a:pt x="0" y="4"/>
                    </a:cubicBezTo>
                    <a:cubicBezTo>
                      <a:pt x="4" y="5"/>
                      <a:pt x="8" y="7"/>
                      <a:pt x="13" y="8"/>
                    </a:cubicBezTo>
                    <a:cubicBezTo>
                      <a:pt x="12" y="7"/>
                      <a:pt x="12" y="7"/>
                      <a:pt x="12" y="6"/>
                    </a:cubicBezTo>
                    <a:cubicBezTo>
                      <a:pt x="12" y="2"/>
                      <a:pt x="10" y="5"/>
                      <a:pt x="1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02" name="Freeform 106"/>
              <p:cNvSpPr/>
              <p:nvPr/>
            </p:nvSpPr>
            <p:spPr bwMode="auto">
              <a:xfrm>
                <a:off x="4490" y="2045"/>
                <a:ext cx="4" cy="7"/>
              </a:xfrm>
              <a:custGeom>
                <a:avLst/>
                <a:gdLst>
                  <a:gd name="T0" fmla="*/ 0 w 2"/>
                  <a:gd name="T1" fmla="*/ 0 h 3"/>
                  <a:gd name="T2" fmla="*/ 2 w 2"/>
                  <a:gd name="T3" fmla="*/ 0 h 3"/>
                  <a:gd name="T4" fmla="*/ 1 w 2"/>
                  <a:gd name="T5" fmla="*/ 3 h 3"/>
                  <a:gd name="T6" fmla="*/ 0 w 2"/>
                  <a:gd name="T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3">
                    <a:moveTo>
                      <a:pt x="0" y="0"/>
                    </a:moveTo>
                    <a:cubicBezTo>
                      <a:pt x="0" y="0"/>
                      <a:pt x="1" y="0"/>
                      <a:pt x="2" y="0"/>
                    </a:cubicBezTo>
                    <a:cubicBezTo>
                      <a:pt x="2" y="1"/>
                      <a:pt x="2" y="2"/>
                      <a:pt x="1" y="3"/>
                    </a:cubicBezTo>
                    <a:cubicBezTo>
                      <a:pt x="1" y="2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03" name="Freeform 107"/>
              <p:cNvSpPr/>
              <p:nvPr/>
            </p:nvSpPr>
            <p:spPr bwMode="auto">
              <a:xfrm>
                <a:off x="3724" y="2047"/>
                <a:ext cx="7" cy="5"/>
              </a:xfrm>
              <a:custGeom>
                <a:avLst/>
                <a:gdLst>
                  <a:gd name="T0" fmla="*/ 2 w 3"/>
                  <a:gd name="T1" fmla="*/ 0 h 2"/>
                  <a:gd name="T2" fmla="*/ 0 w 3"/>
                  <a:gd name="T3" fmla="*/ 1 h 2"/>
                  <a:gd name="T4" fmla="*/ 3 w 3"/>
                  <a:gd name="T5" fmla="*/ 0 h 2"/>
                  <a:gd name="T6" fmla="*/ 2 w 3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2">
                    <a:moveTo>
                      <a:pt x="2" y="0"/>
                    </a:moveTo>
                    <a:cubicBezTo>
                      <a:pt x="1" y="1"/>
                      <a:pt x="1" y="1"/>
                      <a:pt x="0" y="1"/>
                    </a:cubicBezTo>
                    <a:cubicBezTo>
                      <a:pt x="3" y="2"/>
                      <a:pt x="1" y="2"/>
                      <a:pt x="3" y="0"/>
                    </a:cubicBezTo>
                    <a:cubicBezTo>
                      <a:pt x="3" y="0"/>
                      <a:pt x="2" y="0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04" name="Freeform 108"/>
              <p:cNvSpPr/>
              <p:nvPr/>
            </p:nvSpPr>
            <p:spPr bwMode="auto">
              <a:xfrm>
                <a:off x="3750" y="2047"/>
                <a:ext cx="14" cy="7"/>
              </a:xfrm>
              <a:custGeom>
                <a:avLst/>
                <a:gdLst>
                  <a:gd name="T0" fmla="*/ 0 w 6"/>
                  <a:gd name="T1" fmla="*/ 0 h 3"/>
                  <a:gd name="T2" fmla="*/ 4 w 6"/>
                  <a:gd name="T3" fmla="*/ 3 h 3"/>
                  <a:gd name="T4" fmla="*/ 6 w 6"/>
                  <a:gd name="T5" fmla="*/ 1 h 3"/>
                  <a:gd name="T6" fmla="*/ 6 w 6"/>
                  <a:gd name="T7" fmla="*/ 0 h 3"/>
                  <a:gd name="T8" fmla="*/ 0 w 6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3">
                    <a:moveTo>
                      <a:pt x="0" y="0"/>
                    </a:moveTo>
                    <a:cubicBezTo>
                      <a:pt x="2" y="3"/>
                      <a:pt x="1" y="2"/>
                      <a:pt x="4" y="3"/>
                    </a:cubicBezTo>
                    <a:cubicBezTo>
                      <a:pt x="6" y="1"/>
                      <a:pt x="4" y="3"/>
                      <a:pt x="6" y="1"/>
                    </a:cubicBezTo>
                    <a:cubicBezTo>
                      <a:pt x="6" y="1"/>
                      <a:pt x="6" y="1"/>
                      <a:pt x="6" y="0"/>
                    </a:cubicBezTo>
                    <a:cubicBezTo>
                      <a:pt x="4" y="0"/>
                      <a:pt x="2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05" name="Freeform 109"/>
              <p:cNvSpPr/>
              <p:nvPr/>
            </p:nvSpPr>
            <p:spPr bwMode="auto">
              <a:xfrm>
                <a:off x="3771" y="2047"/>
                <a:ext cx="7" cy="10"/>
              </a:xfrm>
              <a:custGeom>
                <a:avLst/>
                <a:gdLst>
                  <a:gd name="T0" fmla="*/ 1 w 3"/>
                  <a:gd name="T1" fmla="*/ 0 h 4"/>
                  <a:gd name="T2" fmla="*/ 0 w 3"/>
                  <a:gd name="T3" fmla="*/ 4 h 4"/>
                  <a:gd name="T4" fmla="*/ 1 w 3"/>
                  <a:gd name="T5" fmla="*/ 4 h 4"/>
                  <a:gd name="T6" fmla="*/ 3 w 3"/>
                  <a:gd name="T7" fmla="*/ 2 h 4"/>
                  <a:gd name="T8" fmla="*/ 2 w 3"/>
                  <a:gd name="T9" fmla="*/ 0 h 4"/>
                  <a:gd name="T10" fmla="*/ 1 w 3"/>
                  <a:gd name="T11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" h="4">
                    <a:moveTo>
                      <a:pt x="1" y="0"/>
                    </a:moveTo>
                    <a:cubicBezTo>
                      <a:pt x="1" y="2"/>
                      <a:pt x="0" y="3"/>
                      <a:pt x="0" y="4"/>
                    </a:cubicBezTo>
                    <a:cubicBezTo>
                      <a:pt x="0" y="4"/>
                      <a:pt x="1" y="4"/>
                      <a:pt x="1" y="4"/>
                    </a:cubicBezTo>
                    <a:cubicBezTo>
                      <a:pt x="2" y="3"/>
                      <a:pt x="2" y="3"/>
                      <a:pt x="3" y="2"/>
                    </a:cubicBezTo>
                    <a:cubicBezTo>
                      <a:pt x="3" y="2"/>
                      <a:pt x="2" y="1"/>
                      <a:pt x="2" y="0"/>
                    </a:cubicBezTo>
                    <a:cubicBezTo>
                      <a:pt x="2" y="0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06" name="Freeform 110"/>
              <p:cNvSpPr/>
              <p:nvPr/>
            </p:nvSpPr>
            <p:spPr bwMode="auto">
              <a:xfrm>
                <a:off x="4480" y="2047"/>
                <a:ext cx="7" cy="0"/>
              </a:xfrm>
              <a:custGeom>
                <a:avLst/>
                <a:gdLst>
                  <a:gd name="T0" fmla="*/ 0 w 3"/>
                  <a:gd name="T1" fmla="*/ 3 w 3"/>
                  <a:gd name="T2" fmla="*/ 0 w 3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3">
                    <a:moveTo>
                      <a:pt x="0" y="0"/>
                    </a:moveTo>
                    <a:cubicBezTo>
                      <a:pt x="1" y="0"/>
                      <a:pt x="2" y="0"/>
                      <a:pt x="3" y="0"/>
                    </a:cubicBezTo>
                    <a:cubicBezTo>
                      <a:pt x="2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07" name="Freeform 111"/>
              <p:cNvSpPr/>
              <p:nvPr/>
            </p:nvSpPr>
            <p:spPr bwMode="auto">
              <a:xfrm>
                <a:off x="3731" y="2049"/>
                <a:ext cx="9" cy="10"/>
              </a:xfrm>
              <a:custGeom>
                <a:avLst/>
                <a:gdLst>
                  <a:gd name="T0" fmla="*/ 2 w 4"/>
                  <a:gd name="T1" fmla="*/ 0 h 4"/>
                  <a:gd name="T2" fmla="*/ 0 w 4"/>
                  <a:gd name="T3" fmla="*/ 4 h 4"/>
                  <a:gd name="T4" fmla="*/ 4 w 4"/>
                  <a:gd name="T5" fmla="*/ 0 h 4"/>
                  <a:gd name="T6" fmla="*/ 2 w 4"/>
                  <a:gd name="T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4">
                    <a:moveTo>
                      <a:pt x="2" y="0"/>
                    </a:moveTo>
                    <a:cubicBezTo>
                      <a:pt x="1" y="1"/>
                      <a:pt x="0" y="3"/>
                      <a:pt x="0" y="4"/>
                    </a:cubicBezTo>
                    <a:cubicBezTo>
                      <a:pt x="2" y="3"/>
                      <a:pt x="2" y="2"/>
                      <a:pt x="4" y="0"/>
                    </a:cubicBezTo>
                    <a:cubicBezTo>
                      <a:pt x="3" y="0"/>
                      <a:pt x="2" y="0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08" name="Freeform 112"/>
              <p:cNvSpPr/>
              <p:nvPr/>
            </p:nvSpPr>
            <p:spPr bwMode="auto">
              <a:xfrm>
                <a:off x="3885" y="2049"/>
                <a:ext cx="24" cy="15"/>
              </a:xfrm>
              <a:custGeom>
                <a:avLst/>
                <a:gdLst>
                  <a:gd name="T0" fmla="*/ 8 w 10"/>
                  <a:gd name="T1" fmla="*/ 0 h 6"/>
                  <a:gd name="T2" fmla="*/ 10 w 10"/>
                  <a:gd name="T3" fmla="*/ 4 h 6"/>
                  <a:gd name="T4" fmla="*/ 0 w 10"/>
                  <a:gd name="T5" fmla="*/ 6 h 6"/>
                  <a:gd name="T6" fmla="*/ 1 w 10"/>
                  <a:gd name="T7" fmla="*/ 2 h 6"/>
                  <a:gd name="T8" fmla="*/ 8 w 10"/>
                  <a:gd name="T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6">
                    <a:moveTo>
                      <a:pt x="8" y="0"/>
                    </a:moveTo>
                    <a:cubicBezTo>
                      <a:pt x="8" y="1"/>
                      <a:pt x="9" y="3"/>
                      <a:pt x="10" y="4"/>
                    </a:cubicBezTo>
                    <a:cubicBezTo>
                      <a:pt x="7" y="5"/>
                      <a:pt x="3" y="5"/>
                      <a:pt x="0" y="6"/>
                    </a:cubicBezTo>
                    <a:cubicBezTo>
                      <a:pt x="0" y="5"/>
                      <a:pt x="1" y="3"/>
                      <a:pt x="1" y="2"/>
                    </a:cubicBezTo>
                    <a:cubicBezTo>
                      <a:pt x="7" y="2"/>
                      <a:pt x="5" y="4"/>
                      <a:pt x="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09" name="Freeform 113"/>
              <p:cNvSpPr/>
              <p:nvPr/>
            </p:nvSpPr>
            <p:spPr bwMode="auto">
              <a:xfrm>
                <a:off x="4056" y="2049"/>
                <a:ext cx="7" cy="5"/>
              </a:xfrm>
              <a:custGeom>
                <a:avLst/>
                <a:gdLst>
                  <a:gd name="T0" fmla="*/ 0 w 3"/>
                  <a:gd name="T1" fmla="*/ 0 h 2"/>
                  <a:gd name="T2" fmla="*/ 3 w 3"/>
                  <a:gd name="T3" fmla="*/ 0 h 2"/>
                  <a:gd name="T4" fmla="*/ 1 w 3"/>
                  <a:gd name="T5" fmla="*/ 2 h 2"/>
                  <a:gd name="T6" fmla="*/ 0 w 3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2">
                    <a:moveTo>
                      <a:pt x="0" y="0"/>
                    </a:moveTo>
                    <a:cubicBezTo>
                      <a:pt x="1" y="0"/>
                      <a:pt x="2" y="0"/>
                      <a:pt x="3" y="0"/>
                    </a:cubicBezTo>
                    <a:cubicBezTo>
                      <a:pt x="2" y="1"/>
                      <a:pt x="2" y="1"/>
                      <a:pt x="1" y="2"/>
                    </a:cubicBezTo>
                    <a:cubicBezTo>
                      <a:pt x="1" y="1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10" name="Freeform 114"/>
              <p:cNvSpPr/>
              <p:nvPr/>
            </p:nvSpPr>
            <p:spPr bwMode="auto">
              <a:xfrm>
                <a:off x="4203" y="2049"/>
                <a:ext cx="66" cy="24"/>
              </a:xfrm>
              <a:custGeom>
                <a:avLst/>
                <a:gdLst>
                  <a:gd name="T0" fmla="*/ 8 w 28"/>
                  <a:gd name="T1" fmla="*/ 6 h 10"/>
                  <a:gd name="T2" fmla="*/ 28 w 28"/>
                  <a:gd name="T3" fmla="*/ 6 h 10"/>
                  <a:gd name="T4" fmla="*/ 27 w 28"/>
                  <a:gd name="T5" fmla="*/ 8 h 10"/>
                  <a:gd name="T6" fmla="*/ 0 w 28"/>
                  <a:gd name="T7" fmla="*/ 10 h 10"/>
                  <a:gd name="T8" fmla="*/ 0 w 28"/>
                  <a:gd name="T9" fmla="*/ 6 h 10"/>
                  <a:gd name="T10" fmla="*/ 7 w 28"/>
                  <a:gd name="T11" fmla="*/ 4 h 10"/>
                  <a:gd name="T12" fmla="*/ 0 w 28"/>
                  <a:gd name="T13" fmla="*/ 1 h 10"/>
                  <a:gd name="T14" fmla="*/ 8 w 28"/>
                  <a:gd name="T15" fmla="*/ 0 h 10"/>
                  <a:gd name="T16" fmla="*/ 8 w 28"/>
                  <a:gd name="T17" fmla="*/ 6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" h="10">
                    <a:moveTo>
                      <a:pt x="8" y="6"/>
                    </a:moveTo>
                    <a:cubicBezTo>
                      <a:pt x="15" y="6"/>
                      <a:pt x="22" y="6"/>
                      <a:pt x="28" y="6"/>
                    </a:cubicBezTo>
                    <a:cubicBezTo>
                      <a:pt x="28" y="7"/>
                      <a:pt x="28" y="7"/>
                      <a:pt x="27" y="8"/>
                    </a:cubicBezTo>
                    <a:cubicBezTo>
                      <a:pt x="14" y="8"/>
                      <a:pt x="6" y="7"/>
                      <a:pt x="0" y="10"/>
                    </a:cubicBezTo>
                    <a:cubicBezTo>
                      <a:pt x="0" y="9"/>
                      <a:pt x="0" y="7"/>
                      <a:pt x="0" y="6"/>
                    </a:cubicBezTo>
                    <a:cubicBezTo>
                      <a:pt x="4" y="6"/>
                      <a:pt x="5" y="6"/>
                      <a:pt x="7" y="4"/>
                    </a:cubicBezTo>
                    <a:cubicBezTo>
                      <a:pt x="3" y="3"/>
                      <a:pt x="2" y="5"/>
                      <a:pt x="0" y="1"/>
                    </a:cubicBezTo>
                    <a:cubicBezTo>
                      <a:pt x="4" y="2"/>
                      <a:pt x="5" y="2"/>
                      <a:pt x="8" y="0"/>
                    </a:cubicBezTo>
                    <a:cubicBezTo>
                      <a:pt x="8" y="2"/>
                      <a:pt x="8" y="4"/>
                      <a:pt x="8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11" name="Freeform 115"/>
              <p:cNvSpPr/>
              <p:nvPr/>
            </p:nvSpPr>
            <p:spPr bwMode="auto">
              <a:xfrm>
                <a:off x="4227" y="2049"/>
                <a:ext cx="4" cy="5"/>
              </a:xfrm>
              <a:custGeom>
                <a:avLst/>
                <a:gdLst>
                  <a:gd name="T0" fmla="*/ 0 w 2"/>
                  <a:gd name="T1" fmla="*/ 0 h 2"/>
                  <a:gd name="T2" fmla="*/ 2 w 2"/>
                  <a:gd name="T3" fmla="*/ 0 h 2"/>
                  <a:gd name="T4" fmla="*/ 0 w 2"/>
                  <a:gd name="T5" fmla="*/ 2 h 2"/>
                  <a:gd name="T6" fmla="*/ 0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1" y="2"/>
                      <a:pt x="2" y="1"/>
                      <a:pt x="0" y="2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12" name="Freeform 116"/>
              <p:cNvSpPr/>
              <p:nvPr/>
            </p:nvSpPr>
            <p:spPr bwMode="auto">
              <a:xfrm>
                <a:off x="3676" y="2052"/>
                <a:ext cx="5" cy="5"/>
              </a:xfrm>
              <a:custGeom>
                <a:avLst/>
                <a:gdLst>
                  <a:gd name="T0" fmla="*/ 0 w 2"/>
                  <a:gd name="T1" fmla="*/ 0 h 2"/>
                  <a:gd name="T2" fmla="*/ 2 w 2"/>
                  <a:gd name="T3" fmla="*/ 2 h 2"/>
                  <a:gd name="T4" fmla="*/ 0 w 2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1" y="2"/>
                      <a:pt x="0" y="1"/>
                      <a:pt x="2" y="2"/>
                    </a:cubicBezTo>
                    <a:cubicBezTo>
                      <a:pt x="1" y="1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13" name="Freeform 117"/>
              <p:cNvSpPr/>
              <p:nvPr/>
            </p:nvSpPr>
            <p:spPr bwMode="auto">
              <a:xfrm>
                <a:off x="3693" y="2052"/>
                <a:ext cx="2" cy="2"/>
              </a:xfrm>
              <a:custGeom>
                <a:avLst/>
                <a:gdLst>
                  <a:gd name="T0" fmla="*/ 0 w 1"/>
                  <a:gd name="T1" fmla="*/ 0 h 1"/>
                  <a:gd name="T2" fmla="*/ 1 w 1"/>
                  <a:gd name="T3" fmla="*/ 1 h 1"/>
                  <a:gd name="T4" fmla="*/ 0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1" y="1"/>
                      <a:pt x="1" y="1"/>
                    </a:cubicBezTo>
                    <a:cubicBezTo>
                      <a:pt x="1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14" name="Freeform 118"/>
              <p:cNvSpPr/>
              <p:nvPr/>
            </p:nvSpPr>
            <p:spPr bwMode="auto">
              <a:xfrm>
                <a:off x="3933" y="2052"/>
                <a:ext cx="21" cy="9"/>
              </a:xfrm>
              <a:custGeom>
                <a:avLst/>
                <a:gdLst>
                  <a:gd name="T0" fmla="*/ 0 w 9"/>
                  <a:gd name="T1" fmla="*/ 0 h 4"/>
                  <a:gd name="T2" fmla="*/ 9 w 9"/>
                  <a:gd name="T3" fmla="*/ 1 h 4"/>
                  <a:gd name="T4" fmla="*/ 9 w 9"/>
                  <a:gd name="T5" fmla="*/ 2 h 4"/>
                  <a:gd name="T6" fmla="*/ 0 w 9"/>
                  <a:gd name="T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" h="4">
                    <a:moveTo>
                      <a:pt x="0" y="0"/>
                    </a:moveTo>
                    <a:cubicBezTo>
                      <a:pt x="3" y="0"/>
                      <a:pt x="6" y="1"/>
                      <a:pt x="9" y="1"/>
                    </a:cubicBezTo>
                    <a:cubicBezTo>
                      <a:pt x="9" y="1"/>
                      <a:pt x="9" y="2"/>
                      <a:pt x="9" y="2"/>
                    </a:cubicBezTo>
                    <a:cubicBezTo>
                      <a:pt x="3" y="2"/>
                      <a:pt x="2" y="4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15" name="Freeform 119"/>
              <p:cNvSpPr/>
              <p:nvPr/>
            </p:nvSpPr>
            <p:spPr bwMode="auto">
              <a:xfrm>
                <a:off x="4122" y="2052"/>
                <a:ext cx="5" cy="5"/>
              </a:xfrm>
              <a:custGeom>
                <a:avLst/>
                <a:gdLst>
                  <a:gd name="T0" fmla="*/ 1 w 2"/>
                  <a:gd name="T1" fmla="*/ 0 h 2"/>
                  <a:gd name="T2" fmla="*/ 2 w 2"/>
                  <a:gd name="T3" fmla="*/ 2 h 2"/>
                  <a:gd name="T4" fmla="*/ 0 w 2"/>
                  <a:gd name="T5" fmla="*/ 2 h 2"/>
                  <a:gd name="T6" fmla="*/ 1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1" y="0"/>
                    </a:moveTo>
                    <a:cubicBezTo>
                      <a:pt x="1" y="1"/>
                      <a:pt x="2" y="1"/>
                      <a:pt x="2" y="2"/>
                    </a:cubicBezTo>
                    <a:cubicBezTo>
                      <a:pt x="1" y="2"/>
                      <a:pt x="1" y="2"/>
                      <a:pt x="0" y="2"/>
                    </a:cubicBezTo>
                    <a:cubicBezTo>
                      <a:pt x="0" y="1"/>
                      <a:pt x="1" y="1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16" name="Freeform 120"/>
              <p:cNvSpPr/>
              <p:nvPr/>
            </p:nvSpPr>
            <p:spPr bwMode="auto">
              <a:xfrm>
                <a:off x="4355" y="2052"/>
                <a:ext cx="7" cy="7"/>
              </a:xfrm>
              <a:custGeom>
                <a:avLst/>
                <a:gdLst>
                  <a:gd name="T0" fmla="*/ 0 w 3"/>
                  <a:gd name="T1" fmla="*/ 0 h 3"/>
                  <a:gd name="T2" fmla="*/ 3 w 3"/>
                  <a:gd name="T3" fmla="*/ 2 h 3"/>
                  <a:gd name="T4" fmla="*/ 3 w 3"/>
                  <a:gd name="T5" fmla="*/ 3 h 3"/>
                  <a:gd name="T6" fmla="*/ 0 w 3"/>
                  <a:gd name="T7" fmla="*/ 3 h 3"/>
                  <a:gd name="T8" fmla="*/ 0 w 3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3">
                    <a:moveTo>
                      <a:pt x="0" y="0"/>
                    </a:moveTo>
                    <a:cubicBezTo>
                      <a:pt x="1" y="1"/>
                      <a:pt x="2" y="1"/>
                      <a:pt x="3" y="2"/>
                    </a:cubicBezTo>
                    <a:cubicBezTo>
                      <a:pt x="3" y="2"/>
                      <a:pt x="3" y="3"/>
                      <a:pt x="3" y="3"/>
                    </a:cubicBezTo>
                    <a:cubicBezTo>
                      <a:pt x="2" y="3"/>
                      <a:pt x="1" y="3"/>
                      <a:pt x="0" y="3"/>
                    </a:cubicBezTo>
                    <a:cubicBezTo>
                      <a:pt x="0" y="2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17" name="Freeform 121"/>
              <p:cNvSpPr/>
              <p:nvPr/>
            </p:nvSpPr>
            <p:spPr bwMode="auto">
              <a:xfrm>
                <a:off x="4494" y="2052"/>
                <a:ext cx="10" cy="5"/>
              </a:xfrm>
              <a:custGeom>
                <a:avLst/>
                <a:gdLst>
                  <a:gd name="T0" fmla="*/ 0 w 4"/>
                  <a:gd name="T1" fmla="*/ 0 h 2"/>
                  <a:gd name="T2" fmla="*/ 4 w 4"/>
                  <a:gd name="T3" fmla="*/ 0 h 2"/>
                  <a:gd name="T4" fmla="*/ 4 w 4"/>
                  <a:gd name="T5" fmla="*/ 2 h 2"/>
                  <a:gd name="T6" fmla="*/ 0 w 4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2">
                    <a:moveTo>
                      <a:pt x="0" y="0"/>
                    </a:moveTo>
                    <a:cubicBezTo>
                      <a:pt x="2" y="0"/>
                      <a:pt x="3" y="0"/>
                      <a:pt x="4" y="0"/>
                    </a:cubicBezTo>
                    <a:cubicBezTo>
                      <a:pt x="4" y="1"/>
                      <a:pt x="4" y="1"/>
                      <a:pt x="4" y="2"/>
                    </a:cubicBezTo>
                    <a:cubicBezTo>
                      <a:pt x="1" y="1"/>
                      <a:pt x="2" y="2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18" name="Freeform 122"/>
              <p:cNvSpPr/>
              <p:nvPr/>
            </p:nvSpPr>
            <p:spPr bwMode="auto">
              <a:xfrm>
                <a:off x="3786" y="2054"/>
                <a:ext cx="9" cy="5"/>
              </a:xfrm>
              <a:custGeom>
                <a:avLst/>
                <a:gdLst>
                  <a:gd name="T0" fmla="*/ 0 w 4"/>
                  <a:gd name="T1" fmla="*/ 0 h 2"/>
                  <a:gd name="T2" fmla="*/ 4 w 4"/>
                  <a:gd name="T3" fmla="*/ 1 h 2"/>
                  <a:gd name="T4" fmla="*/ 0 w 4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2">
                    <a:moveTo>
                      <a:pt x="0" y="0"/>
                    </a:moveTo>
                    <a:cubicBezTo>
                      <a:pt x="2" y="2"/>
                      <a:pt x="1" y="2"/>
                      <a:pt x="4" y="1"/>
                    </a:cubicBezTo>
                    <a:cubicBezTo>
                      <a:pt x="2" y="1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19" name="Freeform 123"/>
              <p:cNvSpPr/>
              <p:nvPr/>
            </p:nvSpPr>
            <p:spPr bwMode="auto">
              <a:xfrm>
                <a:off x="3921" y="2054"/>
                <a:ext cx="2" cy="5"/>
              </a:xfrm>
              <a:custGeom>
                <a:avLst/>
                <a:gdLst>
                  <a:gd name="T0" fmla="*/ 0 w 1"/>
                  <a:gd name="T1" fmla="*/ 0 h 2"/>
                  <a:gd name="T2" fmla="*/ 1 w 1"/>
                  <a:gd name="T3" fmla="*/ 2 h 2"/>
                  <a:gd name="T4" fmla="*/ 0 w 1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cubicBezTo>
                      <a:pt x="1" y="1"/>
                      <a:pt x="1" y="1"/>
                      <a:pt x="1" y="2"/>
                    </a:cubicBezTo>
                    <a:cubicBezTo>
                      <a:pt x="1" y="1"/>
                      <a:pt x="1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20" name="Freeform 124"/>
              <p:cNvSpPr/>
              <p:nvPr/>
            </p:nvSpPr>
            <p:spPr bwMode="auto">
              <a:xfrm>
                <a:off x="4094" y="2054"/>
                <a:ext cx="7" cy="0"/>
              </a:xfrm>
              <a:custGeom>
                <a:avLst/>
                <a:gdLst>
                  <a:gd name="T0" fmla="*/ 0 w 3"/>
                  <a:gd name="T1" fmla="*/ 3 w 3"/>
                  <a:gd name="T2" fmla="*/ 0 w 3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3">
                    <a:moveTo>
                      <a:pt x="0" y="0"/>
                    </a:moveTo>
                    <a:cubicBezTo>
                      <a:pt x="1" y="0"/>
                      <a:pt x="2" y="0"/>
                      <a:pt x="3" y="0"/>
                    </a:cubicBezTo>
                    <a:cubicBezTo>
                      <a:pt x="2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21" name="Freeform 125"/>
              <p:cNvSpPr/>
              <p:nvPr/>
            </p:nvSpPr>
            <p:spPr bwMode="auto">
              <a:xfrm>
                <a:off x="4108" y="2054"/>
                <a:ext cx="7" cy="7"/>
              </a:xfrm>
              <a:custGeom>
                <a:avLst/>
                <a:gdLst>
                  <a:gd name="T0" fmla="*/ 0 w 3"/>
                  <a:gd name="T1" fmla="*/ 0 h 3"/>
                  <a:gd name="T2" fmla="*/ 3 w 3"/>
                  <a:gd name="T3" fmla="*/ 3 h 3"/>
                  <a:gd name="T4" fmla="*/ 0 w 3"/>
                  <a:gd name="T5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3">
                    <a:moveTo>
                      <a:pt x="0" y="0"/>
                    </a:moveTo>
                    <a:cubicBezTo>
                      <a:pt x="2" y="1"/>
                      <a:pt x="2" y="1"/>
                      <a:pt x="3" y="3"/>
                    </a:cubicBezTo>
                    <a:cubicBezTo>
                      <a:pt x="1" y="2"/>
                      <a:pt x="2" y="2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22" name="Freeform 126"/>
              <p:cNvSpPr/>
              <p:nvPr/>
            </p:nvSpPr>
            <p:spPr bwMode="auto">
              <a:xfrm>
                <a:off x="4186" y="2054"/>
                <a:ext cx="5" cy="0"/>
              </a:xfrm>
              <a:custGeom>
                <a:avLst/>
                <a:gdLst>
                  <a:gd name="T0" fmla="*/ 0 w 2"/>
                  <a:gd name="T1" fmla="*/ 2 w 2"/>
                  <a:gd name="T2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cubicBezTo>
                      <a:pt x="0" y="0"/>
                      <a:pt x="1" y="0"/>
                      <a:pt x="2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23" name="Freeform 127"/>
              <p:cNvSpPr/>
              <p:nvPr/>
            </p:nvSpPr>
            <p:spPr bwMode="auto">
              <a:xfrm>
                <a:off x="3703" y="2057"/>
                <a:ext cx="7" cy="4"/>
              </a:xfrm>
              <a:custGeom>
                <a:avLst/>
                <a:gdLst>
                  <a:gd name="T0" fmla="*/ 0 w 3"/>
                  <a:gd name="T1" fmla="*/ 0 h 2"/>
                  <a:gd name="T2" fmla="*/ 3 w 3"/>
                  <a:gd name="T3" fmla="*/ 0 h 2"/>
                  <a:gd name="T4" fmla="*/ 0 w 3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2">
                    <a:moveTo>
                      <a:pt x="0" y="0"/>
                    </a:moveTo>
                    <a:cubicBezTo>
                      <a:pt x="3" y="2"/>
                      <a:pt x="0" y="1"/>
                      <a:pt x="3" y="0"/>
                    </a:cubicBezTo>
                    <a:cubicBezTo>
                      <a:pt x="2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24" name="Freeform 128"/>
              <p:cNvSpPr/>
              <p:nvPr/>
            </p:nvSpPr>
            <p:spPr bwMode="auto">
              <a:xfrm>
                <a:off x="3871" y="2057"/>
                <a:ext cx="5" cy="7"/>
              </a:xfrm>
              <a:custGeom>
                <a:avLst/>
                <a:gdLst>
                  <a:gd name="T0" fmla="*/ 0 w 2"/>
                  <a:gd name="T1" fmla="*/ 0 h 3"/>
                  <a:gd name="T2" fmla="*/ 2 w 2"/>
                  <a:gd name="T3" fmla="*/ 2 h 3"/>
                  <a:gd name="T4" fmla="*/ 1 w 2"/>
                  <a:gd name="T5" fmla="*/ 3 h 3"/>
                  <a:gd name="T6" fmla="*/ 0 w 2"/>
                  <a:gd name="T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3">
                    <a:moveTo>
                      <a:pt x="0" y="0"/>
                    </a:moveTo>
                    <a:cubicBezTo>
                      <a:pt x="1" y="1"/>
                      <a:pt x="2" y="1"/>
                      <a:pt x="2" y="2"/>
                    </a:cubicBezTo>
                    <a:cubicBezTo>
                      <a:pt x="2" y="2"/>
                      <a:pt x="2" y="3"/>
                      <a:pt x="1" y="3"/>
                    </a:cubicBezTo>
                    <a:cubicBezTo>
                      <a:pt x="1" y="2"/>
                      <a:pt x="1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25" name="Freeform 129"/>
              <p:cNvSpPr/>
              <p:nvPr/>
            </p:nvSpPr>
            <p:spPr bwMode="auto">
              <a:xfrm>
                <a:off x="4103" y="2057"/>
                <a:ext cx="3" cy="4"/>
              </a:xfrm>
              <a:custGeom>
                <a:avLst/>
                <a:gdLst>
                  <a:gd name="T0" fmla="*/ 0 w 1"/>
                  <a:gd name="T1" fmla="*/ 0 h 2"/>
                  <a:gd name="T2" fmla="*/ 1 w 1"/>
                  <a:gd name="T3" fmla="*/ 2 h 2"/>
                  <a:gd name="T4" fmla="*/ 0 w 1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cubicBezTo>
                      <a:pt x="1" y="1"/>
                      <a:pt x="1" y="1"/>
                      <a:pt x="1" y="2"/>
                    </a:cubicBezTo>
                    <a:cubicBezTo>
                      <a:pt x="1" y="1"/>
                      <a:pt x="1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26" name="Freeform 130"/>
              <p:cNvSpPr/>
              <p:nvPr/>
            </p:nvSpPr>
            <p:spPr bwMode="auto">
              <a:xfrm>
                <a:off x="3757" y="2059"/>
                <a:ext cx="5" cy="5"/>
              </a:xfrm>
              <a:custGeom>
                <a:avLst/>
                <a:gdLst>
                  <a:gd name="T0" fmla="*/ 0 w 2"/>
                  <a:gd name="T1" fmla="*/ 0 h 2"/>
                  <a:gd name="T2" fmla="*/ 2 w 2"/>
                  <a:gd name="T3" fmla="*/ 2 h 2"/>
                  <a:gd name="T4" fmla="*/ 0 w 2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1" y="1"/>
                      <a:pt x="2" y="1"/>
                      <a:pt x="2" y="2"/>
                    </a:cubicBezTo>
                    <a:cubicBezTo>
                      <a:pt x="1" y="0"/>
                      <a:pt x="2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27" name="Freeform 131"/>
              <p:cNvSpPr/>
              <p:nvPr/>
            </p:nvSpPr>
            <p:spPr bwMode="auto">
              <a:xfrm>
                <a:off x="3776" y="2059"/>
                <a:ext cx="7" cy="5"/>
              </a:xfrm>
              <a:custGeom>
                <a:avLst/>
                <a:gdLst>
                  <a:gd name="T0" fmla="*/ 1 w 3"/>
                  <a:gd name="T1" fmla="*/ 0 h 2"/>
                  <a:gd name="T2" fmla="*/ 0 w 3"/>
                  <a:gd name="T3" fmla="*/ 2 h 2"/>
                  <a:gd name="T4" fmla="*/ 3 w 3"/>
                  <a:gd name="T5" fmla="*/ 0 h 2"/>
                  <a:gd name="T6" fmla="*/ 1 w 3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2">
                    <a:moveTo>
                      <a:pt x="1" y="0"/>
                    </a:moveTo>
                    <a:cubicBezTo>
                      <a:pt x="1" y="1"/>
                      <a:pt x="0" y="1"/>
                      <a:pt x="0" y="2"/>
                    </a:cubicBezTo>
                    <a:cubicBezTo>
                      <a:pt x="3" y="1"/>
                      <a:pt x="1" y="2"/>
                      <a:pt x="3" y="0"/>
                    </a:cubicBezTo>
                    <a:cubicBezTo>
                      <a:pt x="2" y="0"/>
                      <a:pt x="2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28" name="Freeform 132"/>
              <p:cNvSpPr/>
              <p:nvPr/>
            </p:nvSpPr>
            <p:spPr bwMode="auto">
              <a:xfrm>
                <a:off x="3985" y="2059"/>
                <a:ext cx="31" cy="22"/>
              </a:xfrm>
              <a:custGeom>
                <a:avLst/>
                <a:gdLst>
                  <a:gd name="T0" fmla="*/ 6 w 13"/>
                  <a:gd name="T1" fmla="*/ 0 h 9"/>
                  <a:gd name="T2" fmla="*/ 0 w 13"/>
                  <a:gd name="T3" fmla="*/ 1 h 9"/>
                  <a:gd name="T4" fmla="*/ 1 w 13"/>
                  <a:gd name="T5" fmla="*/ 4 h 9"/>
                  <a:gd name="T6" fmla="*/ 5 w 13"/>
                  <a:gd name="T7" fmla="*/ 8 h 9"/>
                  <a:gd name="T8" fmla="*/ 7 w 13"/>
                  <a:gd name="T9" fmla="*/ 4 h 9"/>
                  <a:gd name="T10" fmla="*/ 10 w 13"/>
                  <a:gd name="T11" fmla="*/ 9 h 9"/>
                  <a:gd name="T12" fmla="*/ 9 w 13"/>
                  <a:gd name="T13" fmla="*/ 4 h 9"/>
                  <a:gd name="T14" fmla="*/ 13 w 13"/>
                  <a:gd name="T15" fmla="*/ 1 h 9"/>
                  <a:gd name="T16" fmla="*/ 6 w 13"/>
                  <a:gd name="T17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" h="9">
                    <a:moveTo>
                      <a:pt x="6" y="0"/>
                    </a:moveTo>
                    <a:cubicBezTo>
                      <a:pt x="4" y="2"/>
                      <a:pt x="5" y="1"/>
                      <a:pt x="0" y="1"/>
                    </a:cubicBezTo>
                    <a:cubicBezTo>
                      <a:pt x="1" y="2"/>
                      <a:pt x="1" y="3"/>
                      <a:pt x="1" y="4"/>
                    </a:cubicBezTo>
                    <a:cubicBezTo>
                      <a:pt x="2" y="6"/>
                      <a:pt x="0" y="7"/>
                      <a:pt x="5" y="8"/>
                    </a:cubicBezTo>
                    <a:cubicBezTo>
                      <a:pt x="6" y="4"/>
                      <a:pt x="5" y="6"/>
                      <a:pt x="7" y="4"/>
                    </a:cubicBezTo>
                    <a:cubicBezTo>
                      <a:pt x="7" y="7"/>
                      <a:pt x="6" y="6"/>
                      <a:pt x="10" y="9"/>
                    </a:cubicBezTo>
                    <a:cubicBezTo>
                      <a:pt x="8" y="5"/>
                      <a:pt x="7" y="8"/>
                      <a:pt x="9" y="4"/>
                    </a:cubicBezTo>
                    <a:cubicBezTo>
                      <a:pt x="13" y="3"/>
                      <a:pt x="11" y="4"/>
                      <a:pt x="13" y="1"/>
                    </a:cubicBezTo>
                    <a:cubicBezTo>
                      <a:pt x="7" y="2"/>
                      <a:pt x="12" y="1"/>
                      <a:pt x="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29" name="Freeform 133"/>
              <p:cNvSpPr/>
              <p:nvPr/>
            </p:nvSpPr>
            <p:spPr bwMode="auto">
              <a:xfrm>
                <a:off x="3740" y="2061"/>
                <a:ext cx="10" cy="12"/>
              </a:xfrm>
              <a:custGeom>
                <a:avLst/>
                <a:gdLst>
                  <a:gd name="T0" fmla="*/ 2 w 4"/>
                  <a:gd name="T1" fmla="*/ 0 h 5"/>
                  <a:gd name="T2" fmla="*/ 0 w 4"/>
                  <a:gd name="T3" fmla="*/ 5 h 5"/>
                  <a:gd name="T4" fmla="*/ 4 w 4"/>
                  <a:gd name="T5" fmla="*/ 1 h 5"/>
                  <a:gd name="T6" fmla="*/ 2 w 4"/>
                  <a:gd name="T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5">
                    <a:moveTo>
                      <a:pt x="2" y="0"/>
                    </a:moveTo>
                    <a:cubicBezTo>
                      <a:pt x="1" y="2"/>
                      <a:pt x="0" y="3"/>
                      <a:pt x="0" y="5"/>
                    </a:cubicBezTo>
                    <a:cubicBezTo>
                      <a:pt x="2" y="3"/>
                      <a:pt x="2" y="3"/>
                      <a:pt x="4" y="1"/>
                    </a:cubicBezTo>
                    <a:cubicBezTo>
                      <a:pt x="3" y="1"/>
                      <a:pt x="2" y="0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30" name="Freeform 134"/>
              <p:cNvSpPr/>
              <p:nvPr/>
            </p:nvSpPr>
            <p:spPr bwMode="auto">
              <a:xfrm>
                <a:off x="4272" y="2061"/>
                <a:ext cx="14" cy="8"/>
              </a:xfrm>
              <a:custGeom>
                <a:avLst/>
                <a:gdLst>
                  <a:gd name="T0" fmla="*/ 2 w 6"/>
                  <a:gd name="T1" fmla="*/ 0 h 3"/>
                  <a:gd name="T2" fmla="*/ 6 w 6"/>
                  <a:gd name="T3" fmla="*/ 1 h 3"/>
                  <a:gd name="T4" fmla="*/ 6 w 6"/>
                  <a:gd name="T5" fmla="*/ 2 h 3"/>
                  <a:gd name="T6" fmla="*/ 2 w 6"/>
                  <a:gd name="T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3">
                    <a:moveTo>
                      <a:pt x="2" y="0"/>
                    </a:moveTo>
                    <a:cubicBezTo>
                      <a:pt x="4" y="0"/>
                      <a:pt x="5" y="1"/>
                      <a:pt x="6" y="1"/>
                    </a:cubicBezTo>
                    <a:cubicBezTo>
                      <a:pt x="6" y="1"/>
                      <a:pt x="6" y="2"/>
                      <a:pt x="6" y="2"/>
                    </a:cubicBezTo>
                    <a:cubicBezTo>
                      <a:pt x="3" y="2"/>
                      <a:pt x="0" y="3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31" name="Freeform 135"/>
              <p:cNvSpPr/>
              <p:nvPr/>
            </p:nvSpPr>
            <p:spPr bwMode="auto">
              <a:xfrm>
                <a:off x="2863" y="2064"/>
                <a:ext cx="5" cy="5"/>
              </a:xfrm>
              <a:custGeom>
                <a:avLst/>
                <a:gdLst>
                  <a:gd name="T0" fmla="*/ 1 w 2"/>
                  <a:gd name="T1" fmla="*/ 0 h 2"/>
                  <a:gd name="T2" fmla="*/ 2 w 2"/>
                  <a:gd name="T3" fmla="*/ 2 h 2"/>
                  <a:gd name="T4" fmla="*/ 0 w 2"/>
                  <a:gd name="T5" fmla="*/ 2 h 2"/>
                  <a:gd name="T6" fmla="*/ 1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1" y="0"/>
                    </a:moveTo>
                    <a:cubicBezTo>
                      <a:pt x="1" y="1"/>
                      <a:pt x="2" y="1"/>
                      <a:pt x="2" y="2"/>
                    </a:cubicBezTo>
                    <a:cubicBezTo>
                      <a:pt x="1" y="2"/>
                      <a:pt x="1" y="2"/>
                      <a:pt x="0" y="2"/>
                    </a:cubicBezTo>
                    <a:cubicBezTo>
                      <a:pt x="0" y="1"/>
                      <a:pt x="1" y="1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32" name="Freeform 136"/>
              <p:cNvSpPr/>
              <p:nvPr/>
            </p:nvSpPr>
            <p:spPr bwMode="auto">
              <a:xfrm>
                <a:off x="2901" y="2064"/>
                <a:ext cx="7" cy="5"/>
              </a:xfrm>
              <a:custGeom>
                <a:avLst/>
                <a:gdLst>
                  <a:gd name="T0" fmla="*/ 0 w 3"/>
                  <a:gd name="T1" fmla="*/ 0 h 2"/>
                  <a:gd name="T2" fmla="*/ 3 w 3"/>
                  <a:gd name="T3" fmla="*/ 2 h 2"/>
                  <a:gd name="T4" fmla="*/ 0 w 3"/>
                  <a:gd name="T5" fmla="*/ 2 h 2"/>
                  <a:gd name="T6" fmla="*/ 0 w 3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2">
                    <a:moveTo>
                      <a:pt x="0" y="0"/>
                    </a:moveTo>
                    <a:cubicBezTo>
                      <a:pt x="1" y="1"/>
                      <a:pt x="2" y="1"/>
                      <a:pt x="3" y="2"/>
                    </a:cubicBezTo>
                    <a:cubicBezTo>
                      <a:pt x="2" y="2"/>
                      <a:pt x="1" y="2"/>
                      <a:pt x="0" y="2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33" name="Freeform 137"/>
              <p:cNvSpPr/>
              <p:nvPr/>
            </p:nvSpPr>
            <p:spPr bwMode="auto">
              <a:xfrm>
                <a:off x="3807" y="2064"/>
                <a:ext cx="5" cy="2"/>
              </a:xfrm>
              <a:custGeom>
                <a:avLst/>
                <a:gdLst>
                  <a:gd name="T0" fmla="*/ 0 w 2"/>
                  <a:gd name="T1" fmla="*/ 0 h 1"/>
                  <a:gd name="T2" fmla="*/ 2 w 2"/>
                  <a:gd name="T3" fmla="*/ 1 h 1"/>
                  <a:gd name="T4" fmla="*/ 0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cubicBezTo>
                      <a:pt x="0" y="0"/>
                      <a:pt x="1" y="1"/>
                      <a:pt x="2" y="1"/>
                    </a:cubicBezTo>
                    <a:cubicBezTo>
                      <a:pt x="1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34" name="Freeform 138"/>
              <p:cNvSpPr/>
              <p:nvPr/>
            </p:nvSpPr>
            <p:spPr bwMode="auto">
              <a:xfrm>
                <a:off x="4177" y="2064"/>
                <a:ext cx="9" cy="12"/>
              </a:xfrm>
              <a:custGeom>
                <a:avLst/>
                <a:gdLst>
                  <a:gd name="T0" fmla="*/ 1 w 4"/>
                  <a:gd name="T1" fmla="*/ 0 h 5"/>
                  <a:gd name="T2" fmla="*/ 4 w 4"/>
                  <a:gd name="T3" fmla="*/ 0 h 5"/>
                  <a:gd name="T4" fmla="*/ 4 w 4"/>
                  <a:gd name="T5" fmla="*/ 4 h 5"/>
                  <a:gd name="T6" fmla="*/ 2 w 4"/>
                  <a:gd name="T7" fmla="*/ 5 h 5"/>
                  <a:gd name="T8" fmla="*/ 2 w 4"/>
                  <a:gd name="T9" fmla="*/ 3 h 5"/>
                  <a:gd name="T10" fmla="*/ 1 w 4"/>
                  <a:gd name="T11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5">
                    <a:moveTo>
                      <a:pt x="1" y="0"/>
                    </a:moveTo>
                    <a:cubicBezTo>
                      <a:pt x="2" y="0"/>
                      <a:pt x="3" y="0"/>
                      <a:pt x="4" y="0"/>
                    </a:cubicBezTo>
                    <a:cubicBezTo>
                      <a:pt x="4" y="1"/>
                      <a:pt x="4" y="3"/>
                      <a:pt x="4" y="4"/>
                    </a:cubicBezTo>
                    <a:cubicBezTo>
                      <a:pt x="3" y="4"/>
                      <a:pt x="3" y="4"/>
                      <a:pt x="2" y="5"/>
                    </a:cubicBezTo>
                    <a:cubicBezTo>
                      <a:pt x="2" y="4"/>
                      <a:pt x="2" y="3"/>
                      <a:pt x="2" y="3"/>
                    </a:cubicBezTo>
                    <a:cubicBezTo>
                      <a:pt x="0" y="1"/>
                      <a:pt x="1" y="3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35" name="Freeform 139"/>
              <p:cNvSpPr/>
              <p:nvPr/>
            </p:nvSpPr>
            <p:spPr bwMode="auto">
              <a:xfrm>
                <a:off x="4345" y="2064"/>
                <a:ext cx="5" cy="7"/>
              </a:xfrm>
              <a:custGeom>
                <a:avLst/>
                <a:gdLst>
                  <a:gd name="T0" fmla="*/ 0 w 2"/>
                  <a:gd name="T1" fmla="*/ 0 h 3"/>
                  <a:gd name="T2" fmla="*/ 2 w 2"/>
                  <a:gd name="T3" fmla="*/ 2 h 3"/>
                  <a:gd name="T4" fmla="*/ 1 w 2"/>
                  <a:gd name="T5" fmla="*/ 3 h 3"/>
                  <a:gd name="T6" fmla="*/ 0 w 2"/>
                  <a:gd name="T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3">
                    <a:moveTo>
                      <a:pt x="0" y="0"/>
                    </a:moveTo>
                    <a:cubicBezTo>
                      <a:pt x="1" y="1"/>
                      <a:pt x="1" y="1"/>
                      <a:pt x="2" y="2"/>
                    </a:cubicBezTo>
                    <a:cubicBezTo>
                      <a:pt x="2" y="2"/>
                      <a:pt x="1" y="3"/>
                      <a:pt x="1" y="3"/>
                    </a:cubicBezTo>
                    <a:cubicBezTo>
                      <a:pt x="1" y="2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36" name="Freeform 140"/>
              <p:cNvSpPr/>
              <p:nvPr/>
            </p:nvSpPr>
            <p:spPr bwMode="auto">
              <a:xfrm>
                <a:off x="4404" y="2064"/>
                <a:ext cx="7" cy="5"/>
              </a:xfrm>
              <a:custGeom>
                <a:avLst/>
                <a:gdLst>
                  <a:gd name="T0" fmla="*/ 0 w 3"/>
                  <a:gd name="T1" fmla="*/ 0 h 2"/>
                  <a:gd name="T2" fmla="*/ 3 w 3"/>
                  <a:gd name="T3" fmla="*/ 2 h 2"/>
                  <a:gd name="T4" fmla="*/ 0 w 3"/>
                  <a:gd name="T5" fmla="*/ 2 h 2"/>
                  <a:gd name="T6" fmla="*/ 0 w 3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2">
                    <a:moveTo>
                      <a:pt x="0" y="0"/>
                    </a:moveTo>
                    <a:cubicBezTo>
                      <a:pt x="1" y="1"/>
                      <a:pt x="2" y="1"/>
                      <a:pt x="3" y="2"/>
                    </a:cubicBezTo>
                    <a:cubicBezTo>
                      <a:pt x="2" y="2"/>
                      <a:pt x="1" y="2"/>
                      <a:pt x="0" y="2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37" name="Freeform 141"/>
              <p:cNvSpPr/>
              <p:nvPr/>
            </p:nvSpPr>
            <p:spPr bwMode="auto">
              <a:xfrm>
                <a:off x="4449" y="2064"/>
                <a:ext cx="5" cy="7"/>
              </a:xfrm>
              <a:custGeom>
                <a:avLst/>
                <a:gdLst>
                  <a:gd name="T0" fmla="*/ 0 w 2"/>
                  <a:gd name="T1" fmla="*/ 0 h 3"/>
                  <a:gd name="T2" fmla="*/ 2 w 2"/>
                  <a:gd name="T3" fmla="*/ 0 h 3"/>
                  <a:gd name="T4" fmla="*/ 1 w 2"/>
                  <a:gd name="T5" fmla="*/ 3 h 3"/>
                  <a:gd name="T6" fmla="*/ 0 w 2"/>
                  <a:gd name="T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3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1"/>
                      <a:pt x="1" y="2"/>
                      <a:pt x="1" y="3"/>
                    </a:cubicBezTo>
                    <a:cubicBezTo>
                      <a:pt x="1" y="2"/>
                      <a:pt x="1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38" name="Freeform 142"/>
              <p:cNvSpPr/>
              <p:nvPr/>
            </p:nvSpPr>
            <p:spPr bwMode="auto">
              <a:xfrm>
                <a:off x="4502" y="2064"/>
                <a:ext cx="7" cy="0"/>
              </a:xfrm>
              <a:custGeom>
                <a:avLst/>
                <a:gdLst>
                  <a:gd name="T0" fmla="*/ 0 w 3"/>
                  <a:gd name="T1" fmla="*/ 3 w 3"/>
                  <a:gd name="T2" fmla="*/ 0 w 3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3">
                    <a:moveTo>
                      <a:pt x="0" y="0"/>
                    </a:moveTo>
                    <a:cubicBezTo>
                      <a:pt x="1" y="0"/>
                      <a:pt x="2" y="0"/>
                      <a:pt x="3" y="0"/>
                    </a:cubicBezTo>
                    <a:cubicBezTo>
                      <a:pt x="2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39" name="Freeform 143"/>
              <p:cNvSpPr/>
              <p:nvPr/>
            </p:nvSpPr>
            <p:spPr bwMode="auto">
              <a:xfrm>
                <a:off x="3703" y="2066"/>
                <a:ext cx="4" cy="5"/>
              </a:xfrm>
              <a:custGeom>
                <a:avLst/>
                <a:gdLst>
                  <a:gd name="T0" fmla="*/ 0 w 2"/>
                  <a:gd name="T1" fmla="*/ 0 h 2"/>
                  <a:gd name="T2" fmla="*/ 2 w 2"/>
                  <a:gd name="T3" fmla="*/ 2 h 2"/>
                  <a:gd name="T4" fmla="*/ 0 w 2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2" y="2"/>
                      <a:pt x="0" y="0"/>
                      <a:pt x="2" y="2"/>
                    </a:cubicBezTo>
                    <a:cubicBezTo>
                      <a:pt x="2" y="1"/>
                      <a:pt x="1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40" name="Freeform 144"/>
              <p:cNvSpPr/>
              <p:nvPr/>
            </p:nvSpPr>
            <p:spPr bwMode="auto">
              <a:xfrm>
                <a:off x="3714" y="2066"/>
                <a:ext cx="8" cy="5"/>
              </a:xfrm>
              <a:custGeom>
                <a:avLst/>
                <a:gdLst>
                  <a:gd name="T0" fmla="*/ 1 w 3"/>
                  <a:gd name="T1" fmla="*/ 0 h 2"/>
                  <a:gd name="T2" fmla="*/ 0 w 3"/>
                  <a:gd name="T3" fmla="*/ 2 h 2"/>
                  <a:gd name="T4" fmla="*/ 3 w 3"/>
                  <a:gd name="T5" fmla="*/ 0 h 2"/>
                  <a:gd name="T6" fmla="*/ 1 w 3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2">
                    <a:moveTo>
                      <a:pt x="1" y="0"/>
                    </a:moveTo>
                    <a:cubicBezTo>
                      <a:pt x="1" y="1"/>
                      <a:pt x="0" y="1"/>
                      <a:pt x="0" y="2"/>
                    </a:cubicBezTo>
                    <a:cubicBezTo>
                      <a:pt x="1" y="1"/>
                      <a:pt x="2" y="1"/>
                      <a:pt x="3" y="0"/>
                    </a:cubicBezTo>
                    <a:cubicBezTo>
                      <a:pt x="2" y="0"/>
                      <a:pt x="2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41" name="Freeform 145"/>
              <p:cNvSpPr/>
              <p:nvPr/>
            </p:nvSpPr>
            <p:spPr bwMode="auto">
              <a:xfrm>
                <a:off x="3814" y="2066"/>
                <a:ext cx="5" cy="3"/>
              </a:xfrm>
              <a:custGeom>
                <a:avLst/>
                <a:gdLst>
                  <a:gd name="T0" fmla="*/ 0 w 2"/>
                  <a:gd name="T1" fmla="*/ 0 h 1"/>
                  <a:gd name="T2" fmla="*/ 2 w 2"/>
                  <a:gd name="T3" fmla="*/ 1 h 1"/>
                  <a:gd name="T4" fmla="*/ 0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cubicBezTo>
                      <a:pt x="1" y="0"/>
                      <a:pt x="2" y="1"/>
                      <a:pt x="2" y="1"/>
                    </a:cubicBezTo>
                    <a:cubicBezTo>
                      <a:pt x="2" y="1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42" name="Freeform 146"/>
              <p:cNvSpPr/>
              <p:nvPr/>
            </p:nvSpPr>
            <p:spPr bwMode="auto">
              <a:xfrm>
                <a:off x="4158" y="2069"/>
                <a:ext cx="12" cy="4"/>
              </a:xfrm>
              <a:custGeom>
                <a:avLst/>
                <a:gdLst>
                  <a:gd name="T0" fmla="*/ 0 w 5"/>
                  <a:gd name="T1" fmla="*/ 0 h 2"/>
                  <a:gd name="T2" fmla="*/ 5 w 5"/>
                  <a:gd name="T3" fmla="*/ 1 h 2"/>
                  <a:gd name="T4" fmla="*/ 5 w 5"/>
                  <a:gd name="T5" fmla="*/ 2 h 2"/>
                  <a:gd name="T6" fmla="*/ 0 w 5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2">
                    <a:moveTo>
                      <a:pt x="0" y="0"/>
                    </a:moveTo>
                    <a:cubicBezTo>
                      <a:pt x="2" y="0"/>
                      <a:pt x="4" y="1"/>
                      <a:pt x="5" y="1"/>
                    </a:cubicBezTo>
                    <a:cubicBezTo>
                      <a:pt x="5" y="1"/>
                      <a:pt x="5" y="1"/>
                      <a:pt x="5" y="2"/>
                    </a:cubicBezTo>
                    <a:cubicBezTo>
                      <a:pt x="1" y="1"/>
                      <a:pt x="2" y="2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43" name="Freeform 147"/>
              <p:cNvSpPr/>
              <p:nvPr/>
            </p:nvSpPr>
            <p:spPr bwMode="auto">
              <a:xfrm>
                <a:off x="3814" y="2071"/>
                <a:ext cx="7" cy="7"/>
              </a:xfrm>
              <a:custGeom>
                <a:avLst/>
                <a:gdLst>
                  <a:gd name="T0" fmla="*/ 0 w 3"/>
                  <a:gd name="T1" fmla="*/ 0 h 3"/>
                  <a:gd name="T2" fmla="*/ 3 w 3"/>
                  <a:gd name="T3" fmla="*/ 3 h 3"/>
                  <a:gd name="T4" fmla="*/ 3 w 3"/>
                  <a:gd name="T5" fmla="*/ 2 h 3"/>
                  <a:gd name="T6" fmla="*/ 0 w 3"/>
                  <a:gd name="T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3">
                    <a:moveTo>
                      <a:pt x="0" y="0"/>
                    </a:moveTo>
                    <a:cubicBezTo>
                      <a:pt x="2" y="3"/>
                      <a:pt x="1" y="2"/>
                      <a:pt x="3" y="3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2" y="1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44" name="Freeform 148"/>
              <p:cNvSpPr/>
              <p:nvPr/>
            </p:nvSpPr>
            <p:spPr bwMode="auto">
              <a:xfrm>
                <a:off x="3786" y="2073"/>
                <a:ext cx="2" cy="8"/>
              </a:xfrm>
              <a:custGeom>
                <a:avLst/>
                <a:gdLst>
                  <a:gd name="T0" fmla="*/ 0 w 1"/>
                  <a:gd name="T1" fmla="*/ 0 h 3"/>
                  <a:gd name="T2" fmla="*/ 0 w 1"/>
                  <a:gd name="T3" fmla="*/ 3 h 3"/>
                  <a:gd name="T4" fmla="*/ 1 w 1"/>
                  <a:gd name="T5" fmla="*/ 0 h 3"/>
                  <a:gd name="T6" fmla="*/ 0 w 1"/>
                  <a:gd name="T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3">
                    <a:moveTo>
                      <a:pt x="0" y="0"/>
                    </a:moveTo>
                    <a:cubicBezTo>
                      <a:pt x="0" y="1"/>
                      <a:pt x="0" y="2"/>
                      <a:pt x="0" y="3"/>
                    </a:cubicBezTo>
                    <a:cubicBezTo>
                      <a:pt x="0" y="2"/>
                      <a:pt x="1" y="1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45" name="Freeform 149"/>
              <p:cNvSpPr/>
              <p:nvPr/>
            </p:nvSpPr>
            <p:spPr bwMode="auto">
              <a:xfrm>
                <a:off x="3951" y="2073"/>
                <a:ext cx="8" cy="5"/>
              </a:xfrm>
              <a:custGeom>
                <a:avLst/>
                <a:gdLst>
                  <a:gd name="T0" fmla="*/ 1 w 3"/>
                  <a:gd name="T1" fmla="*/ 0 h 2"/>
                  <a:gd name="T2" fmla="*/ 0 w 3"/>
                  <a:gd name="T3" fmla="*/ 2 h 2"/>
                  <a:gd name="T4" fmla="*/ 3 w 3"/>
                  <a:gd name="T5" fmla="*/ 0 h 2"/>
                  <a:gd name="T6" fmla="*/ 1 w 3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2">
                    <a:moveTo>
                      <a:pt x="1" y="0"/>
                    </a:moveTo>
                    <a:cubicBezTo>
                      <a:pt x="1" y="0"/>
                      <a:pt x="0" y="1"/>
                      <a:pt x="0" y="2"/>
                    </a:cubicBezTo>
                    <a:cubicBezTo>
                      <a:pt x="3" y="1"/>
                      <a:pt x="1" y="2"/>
                      <a:pt x="3" y="0"/>
                    </a:cubicBezTo>
                    <a:cubicBezTo>
                      <a:pt x="2" y="0"/>
                      <a:pt x="2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46" name="Freeform 150"/>
              <p:cNvSpPr/>
              <p:nvPr/>
            </p:nvSpPr>
            <p:spPr bwMode="auto">
              <a:xfrm>
                <a:off x="3693" y="2076"/>
                <a:ext cx="10" cy="5"/>
              </a:xfrm>
              <a:custGeom>
                <a:avLst/>
                <a:gdLst>
                  <a:gd name="T0" fmla="*/ 0 w 4"/>
                  <a:gd name="T1" fmla="*/ 0 h 2"/>
                  <a:gd name="T2" fmla="*/ 4 w 4"/>
                  <a:gd name="T3" fmla="*/ 1 h 2"/>
                  <a:gd name="T4" fmla="*/ 0 w 4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2">
                    <a:moveTo>
                      <a:pt x="0" y="0"/>
                    </a:moveTo>
                    <a:cubicBezTo>
                      <a:pt x="3" y="2"/>
                      <a:pt x="1" y="1"/>
                      <a:pt x="4" y="1"/>
                    </a:cubicBezTo>
                    <a:cubicBezTo>
                      <a:pt x="3" y="0"/>
                      <a:pt x="2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47" name="Freeform 151"/>
              <p:cNvSpPr/>
              <p:nvPr/>
            </p:nvSpPr>
            <p:spPr bwMode="auto">
              <a:xfrm>
                <a:off x="3724" y="2076"/>
                <a:ext cx="5" cy="12"/>
              </a:xfrm>
              <a:custGeom>
                <a:avLst/>
                <a:gdLst>
                  <a:gd name="T0" fmla="*/ 0 w 2"/>
                  <a:gd name="T1" fmla="*/ 0 h 5"/>
                  <a:gd name="T2" fmla="*/ 0 w 2"/>
                  <a:gd name="T3" fmla="*/ 5 h 5"/>
                  <a:gd name="T4" fmla="*/ 2 w 2"/>
                  <a:gd name="T5" fmla="*/ 3 h 5"/>
                  <a:gd name="T6" fmla="*/ 1 w 2"/>
                  <a:gd name="T7" fmla="*/ 0 h 5"/>
                  <a:gd name="T8" fmla="*/ 0 w 2"/>
                  <a:gd name="T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5">
                    <a:moveTo>
                      <a:pt x="0" y="0"/>
                    </a:moveTo>
                    <a:cubicBezTo>
                      <a:pt x="0" y="1"/>
                      <a:pt x="0" y="3"/>
                      <a:pt x="0" y="5"/>
                    </a:cubicBezTo>
                    <a:cubicBezTo>
                      <a:pt x="1" y="4"/>
                      <a:pt x="1" y="3"/>
                      <a:pt x="2" y="3"/>
                    </a:cubicBezTo>
                    <a:cubicBezTo>
                      <a:pt x="2" y="2"/>
                      <a:pt x="1" y="1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48" name="Freeform 152"/>
              <p:cNvSpPr/>
              <p:nvPr/>
            </p:nvSpPr>
            <p:spPr bwMode="auto">
              <a:xfrm>
                <a:off x="3733" y="2078"/>
                <a:ext cx="5" cy="5"/>
              </a:xfrm>
              <a:custGeom>
                <a:avLst/>
                <a:gdLst>
                  <a:gd name="T0" fmla="*/ 0 w 2"/>
                  <a:gd name="T1" fmla="*/ 0 h 2"/>
                  <a:gd name="T2" fmla="*/ 1 w 2"/>
                  <a:gd name="T3" fmla="*/ 2 h 2"/>
                  <a:gd name="T4" fmla="*/ 2 w 2"/>
                  <a:gd name="T5" fmla="*/ 0 h 2"/>
                  <a:gd name="T6" fmla="*/ 0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0" y="0"/>
                      <a:pt x="0" y="1"/>
                      <a:pt x="1" y="2"/>
                    </a:cubicBezTo>
                    <a:cubicBezTo>
                      <a:pt x="1" y="1"/>
                      <a:pt x="1" y="0"/>
                      <a:pt x="2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49" name="Freeform 153"/>
              <p:cNvSpPr/>
              <p:nvPr/>
            </p:nvSpPr>
            <p:spPr bwMode="auto">
              <a:xfrm>
                <a:off x="3805" y="2078"/>
                <a:ext cx="2" cy="7"/>
              </a:xfrm>
              <a:custGeom>
                <a:avLst/>
                <a:gdLst>
                  <a:gd name="T0" fmla="*/ 0 w 1"/>
                  <a:gd name="T1" fmla="*/ 0 h 3"/>
                  <a:gd name="T2" fmla="*/ 0 w 1"/>
                  <a:gd name="T3" fmla="*/ 3 h 3"/>
                  <a:gd name="T4" fmla="*/ 1 w 1"/>
                  <a:gd name="T5" fmla="*/ 2 h 3"/>
                  <a:gd name="T6" fmla="*/ 0 w 1"/>
                  <a:gd name="T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3">
                    <a:moveTo>
                      <a:pt x="0" y="0"/>
                    </a:moveTo>
                    <a:cubicBezTo>
                      <a:pt x="0" y="1"/>
                      <a:pt x="0" y="2"/>
                      <a:pt x="0" y="3"/>
                    </a:cubicBezTo>
                    <a:cubicBezTo>
                      <a:pt x="0" y="2"/>
                      <a:pt x="1" y="2"/>
                      <a:pt x="1" y="2"/>
                    </a:cubicBezTo>
                    <a:cubicBezTo>
                      <a:pt x="1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50" name="Freeform 154"/>
              <p:cNvSpPr/>
              <p:nvPr/>
            </p:nvSpPr>
            <p:spPr bwMode="auto">
              <a:xfrm>
                <a:off x="4165" y="2081"/>
                <a:ext cx="14" cy="4"/>
              </a:xfrm>
              <a:custGeom>
                <a:avLst/>
                <a:gdLst>
                  <a:gd name="T0" fmla="*/ 0 w 6"/>
                  <a:gd name="T1" fmla="*/ 0 h 2"/>
                  <a:gd name="T2" fmla="*/ 6 w 6"/>
                  <a:gd name="T3" fmla="*/ 1 h 2"/>
                  <a:gd name="T4" fmla="*/ 6 w 6"/>
                  <a:gd name="T5" fmla="*/ 2 h 2"/>
                  <a:gd name="T6" fmla="*/ 3 w 6"/>
                  <a:gd name="T7" fmla="*/ 2 h 2"/>
                  <a:gd name="T8" fmla="*/ 0 w 6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2">
                    <a:moveTo>
                      <a:pt x="0" y="0"/>
                    </a:moveTo>
                    <a:cubicBezTo>
                      <a:pt x="2" y="0"/>
                      <a:pt x="4" y="0"/>
                      <a:pt x="6" y="1"/>
                    </a:cubicBezTo>
                    <a:cubicBezTo>
                      <a:pt x="6" y="1"/>
                      <a:pt x="6" y="1"/>
                      <a:pt x="6" y="2"/>
                    </a:cubicBezTo>
                    <a:cubicBezTo>
                      <a:pt x="5" y="2"/>
                      <a:pt x="4" y="2"/>
                      <a:pt x="3" y="2"/>
                    </a:cubicBezTo>
                    <a:cubicBezTo>
                      <a:pt x="2" y="1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51" name="Freeform 155"/>
              <p:cNvSpPr/>
              <p:nvPr/>
            </p:nvSpPr>
            <p:spPr bwMode="auto">
              <a:xfrm>
                <a:off x="3838" y="2083"/>
                <a:ext cx="12" cy="10"/>
              </a:xfrm>
              <a:custGeom>
                <a:avLst/>
                <a:gdLst>
                  <a:gd name="T0" fmla="*/ 0 w 5"/>
                  <a:gd name="T1" fmla="*/ 0 h 4"/>
                  <a:gd name="T2" fmla="*/ 5 w 5"/>
                  <a:gd name="T3" fmla="*/ 1 h 4"/>
                  <a:gd name="T4" fmla="*/ 5 w 5"/>
                  <a:gd name="T5" fmla="*/ 4 h 4"/>
                  <a:gd name="T6" fmla="*/ 2 w 5"/>
                  <a:gd name="T7" fmla="*/ 4 h 4"/>
                  <a:gd name="T8" fmla="*/ 0 w 5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4">
                    <a:moveTo>
                      <a:pt x="0" y="0"/>
                    </a:moveTo>
                    <a:cubicBezTo>
                      <a:pt x="2" y="0"/>
                      <a:pt x="3" y="0"/>
                      <a:pt x="5" y="1"/>
                    </a:cubicBezTo>
                    <a:cubicBezTo>
                      <a:pt x="5" y="2"/>
                      <a:pt x="5" y="3"/>
                      <a:pt x="5" y="4"/>
                    </a:cubicBezTo>
                    <a:cubicBezTo>
                      <a:pt x="4" y="4"/>
                      <a:pt x="3" y="4"/>
                      <a:pt x="2" y="4"/>
                    </a:cubicBezTo>
                    <a:cubicBezTo>
                      <a:pt x="1" y="0"/>
                      <a:pt x="2" y="3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52" name="Freeform 156"/>
              <p:cNvSpPr/>
              <p:nvPr/>
            </p:nvSpPr>
            <p:spPr bwMode="auto">
              <a:xfrm>
                <a:off x="3857" y="2083"/>
                <a:ext cx="9" cy="12"/>
              </a:xfrm>
              <a:custGeom>
                <a:avLst/>
                <a:gdLst>
                  <a:gd name="T0" fmla="*/ 0 w 4"/>
                  <a:gd name="T1" fmla="*/ 0 h 5"/>
                  <a:gd name="T2" fmla="*/ 4 w 4"/>
                  <a:gd name="T3" fmla="*/ 1 h 5"/>
                  <a:gd name="T4" fmla="*/ 3 w 4"/>
                  <a:gd name="T5" fmla="*/ 4 h 5"/>
                  <a:gd name="T6" fmla="*/ 2 w 4"/>
                  <a:gd name="T7" fmla="*/ 5 h 5"/>
                  <a:gd name="T8" fmla="*/ 0 w 4"/>
                  <a:gd name="T9" fmla="*/ 3 h 5"/>
                  <a:gd name="T10" fmla="*/ 0 w 4"/>
                  <a:gd name="T11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5">
                    <a:moveTo>
                      <a:pt x="0" y="0"/>
                    </a:moveTo>
                    <a:cubicBezTo>
                      <a:pt x="1" y="0"/>
                      <a:pt x="3" y="0"/>
                      <a:pt x="4" y="1"/>
                    </a:cubicBezTo>
                    <a:cubicBezTo>
                      <a:pt x="4" y="2"/>
                      <a:pt x="4" y="3"/>
                      <a:pt x="3" y="4"/>
                    </a:cubicBezTo>
                    <a:cubicBezTo>
                      <a:pt x="3" y="5"/>
                      <a:pt x="2" y="5"/>
                      <a:pt x="2" y="5"/>
                    </a:cubicBezTo>
                    <a:cubicBezTo>
                      <a:pt x="1" y="5"/>
                      <a:pt x="0" y="4"/>
                      <a:pt x="0" y="3"/>
                    </a:cubicBezTo>
                    <a:cubicBezTo>
                      <a:pt x="2" y="1"/>
                      <a:pt x="0" y="3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53" name="Freeform 157"/>
              <p:cNvSpPr/>
              <p:nvPr/>
            </p:nvSpPr>
            <p:spPr bwMode="auto">
              <a:xfrm>
                <a:off x="2908" y="2085"/>
                <a:ext cx="15" cy="5"/>
              </a:xfrm>
              <a:custGeom>
                <a:avLst/>
                <a:gdLst>
                  <a:gd name="T0" fmla="*/ 3 w 6"/>
                  <a:gd name="T1" fmla="*/ 0 h 2"/>
                  <a:gd name="T2" fmla="*/ 0 w 6"/>
                  <a:gd name="T3" fmla="*/ 2 h 2"/>
                  <a:gd name="T4" fmla="*/ 1 w 6"/>
                  <a:gd name="T5" fmla="*/ 2 h 2"/>
                  <a:gd name="T6" fmla="*/ 6 w 6"/>
                  <a:gd name="T7" fmla="*/ 0 h 2"/>
                  <a:gd name="T8" fmla="*/ 3 w 6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2">
                    <a:moveTo>
                      <a:pt x="3" y="0"/>
                    </a:moveTo>
                    <a:cubicBezTo>
                      <a:pt x="2" y="1"/>
                      <a:pt x="1" y="1"/>
                      <a:pt x="0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3" y="2"/>
                      <a:pt x="4" y="1"/>
                      <a:pt x="6" y="0"/>
                    </a:cubicBezTo>
                    <a:cubicBezTo>
                      <a:pt x="5" y="0"/>
                      <a:pt x="4" y="0"/>
                      <a:pt x="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54" name="Freeform 158"/>
              <p:cNvSpPr/>
              <p:nvPr/>
            </p:nvSpPr>
            <p:spPr bwMode="auto">
              <a:xfrm>
                <a:off x="3731" y="2085"/>
                <a:ext cx="14" cy="5"/>
              </a:xfrm>
              <a:custGeom>
                <a:avLst/>
                <a:gdLst>
                  <a:gd name="T0" fmla="*/ 1 w 6"/>
                  <a:gd name="T1" fmla="*/ 0 h 2"/>
                  <a:gd name="T2" fmla="*/ 0 w 6"/>
                  <a:gd name="T3" fmla="*/ 2 h 2"/>
                  <a:gd name="T4" fmla="*/ 6 w 6"/>
                  <a:gd name="T5" fmla="*/ 0 h 2"/>
                  <a:gd name="T6" fmla="*/ 1 w 6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2">
                    <a:moveTo>
                      <a:pt x="1" y="0"/>
                    </a:moveTo>
                    <a:cubicBezTo>
                      <a:pt x="0" y="0"/>
                      <a:pt x="0" y="1"/>
                      <a:pt x="0" y="2"/>
                    </a:cubicBezTo>
                    <a:cubicBezTo>
                      <a:pt x="4" y="1"/>
                      <a:pt x="4" y="1"/>
                      <a:pt x="6" y="0"/>
                    </a:cubicBezTo>
                    <a:cubicBezTo>
                      <a:pt x="4" y="0"/>
                      <a:pt x="2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55" name="Freeform 159"/>
              <p:cNvSpPr/>
              <p:nvPr/>
            </p:nvSpPr>
            <p:spPr bwMode="auto">
              <a:xfrm>
                <a:off x="3906" y="2085"/>
                <a:ext cx="15" cy="8"/>
              </a:xfrm>
              <a:custGeom>
                <a:avLst/>
                <a:gdLst>
                  <a:gd name="T0" fmla="*/ 0 w 6"/>
                  <a:gd name="T1" fmla="*/ 0 h 3"/>
                  <a:gd name="T2" fmla="*/ 6 w 6"/>
                  <a:gd name="T3" fmla="*/ 0 h 3"/>
                  <a:gd name="T4" fmla="*/ 6 w 6"/>
                  <a:gd name="T5" fmla="*/ 2 h 3"/>
                  <a:gd name="T6" fmla="*/ 0 w 6"/>
                  <a:gd name="T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3">
                    <a:moveTo>
                      <a:pt x="0" y="0"/>
                    </a:moveTo>
                    <a:cubicBezTo>
                      <a:pt x="2" y="0"/>
                      <a:pt x="4" y="0"/>
                      <a:pt x="6" y="0"/>
                    </a:cubicBezTo>
                    <a:cubicBezTo>
                      <a:pt x="6" y="0"/>
                      <a:pt x="6" y="1"/>
                      <a:pt x="6" y="2"/>
                    </a:cubicBezTo>
                    <a:cubicBezTo>
                      <a:pt x="0" y="1"/>
                      <a:pt x="2" y="3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56" name="Freeform 160"/>
              <p:cNvSpPr/>
              <p:nvPr/>
            </p:nvSpPr>
            <p:spPr bwMode="auto">
              <a:xfrm>
                <a:off x="4046" y="2085"/>
                <a:ext cx="5" cy="3"/>
              </a:xfrm>
              <a:custGeom>
                <a:avLst/>
                <a:gdLst>
                  <a:gd name="T0" fmla="*/ 0 w 2"/>
                  <a:gd name="T1" fmla="*/ 0 h 1"/>
                  <a:gd name="T2" fmla="*/ 2 w 2"/>
                  <a:gd name="T3" fmla="*/ 0 h 1"/>
                  <a:gd name="T4" fmla="*/ 0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cubicBezTo>
                      <a:pt x="1" y="0"/>
                      <a:pt x="2" y="0"/>
                      <a:pt x="2" y="0"/>
                    </a:cubicBezTo>
                    <a:cubicBezTo>
                      <a:pt x="1" y="1"/>
                      <a:pt x="2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57" name="Freeform 161"/>
              <p:cNvSpPr/>
              <p:nvPr/>
            </p:nvSpPr>
            <p:spPr bwMode="auto">
              <a:xfrm>
                <a:off x="4262" y="2085"/>
                <a:ext cx="12" cy="12"/>
              </a:xfrm>
              <a:custGeom>
                <a:avLst/>
                <a:gdLst>
                  <a:gd name="T0" fmla="*/ 1 w 5"/>
                  <a:gd name="T1" fmla="*/ 0 h 5"/>
                  <a:gd name="T2" fmla="*/ 5 w 5"/>
                  <a:gd name="T3" fmla="*/ 0 h 5"/>
                  <a:gd name="T4" fmla="*/ 3 w 5"/>
                  <a:gd name="T5" fmla="*/ 2 h 5"/>
                  <a:gd name="T6" fmla="*/ 1 w 5"/>
                  <a:gd name="T7" fmla="*/ 5 h 5"/>
                  <a:gd name="T8" fmla="*/ 0 w 5"/>
                  <a:gd name="T9" fmla="*/ 5 h 5"/>
                  <a:gd name="T10" fmla="*/ 1 w 5"/>
                  <a:gd name="T11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5">
                    <a:moveTo>
                      <a:pt x="1" y="0"/>
                    </a:moveTo>
                    <a:cubicBezTo>
                      <a:pt x="3" y="0"/>
                      <a:pt x="4" y="0"/>
                      <a:pt x="5" y="0"/>
                    </a:cubicBezTo>
                    <a:cubicBezTo>
                      <a:pt x="5" y="1"/>
                      <a:pt x="4" y="2"/>
                      <a:pt x="3" y="2"/>
                    </a:cubicBezTo>
                    <a:cubicBezTo>
                      <a:pt x="3" y="3"/>
                      <a:pt x="2" y="4"/>
                      <a:pt x="1" y="5"/>
                    </a:cubicBezTo>
                    <a:cubicBezTo>
                      <a:pt x="1" y="5"/>
                      <a:pt x="1" y="5"/>
                      <a:pt x="0" y="5"/>
                    </a:cubicBezTo>
                    <a:cubicBezTo>
                      <a:pt x="1" y="1"/>
                      <a:pt x="0" y="2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58" name="Freeform 162"/>
              <p:cNvSpPr/>
              <p:nvPr/>
            </p:nvSpPr>
            <p:spPr bwMode="auto">
              <a:xfrm>
                <a:off x="4487" y="2085"/>
                <a:ext cx="12" cy="5"/>
              </a:xfrm>
              <a:custGeom>
                <a:avLst/>
                <a:gdLst>
                  <a:gd name="T0" fmla="*/ 2 w 5"/>
                  <a:gd name="T1" fmla="*/ 0 h 2"/>
                  <a:gd name="T2" fmla="*/ 5 w 5"/>
                  <a:gd name="T3" fmla="*/ 1 h 2"/>
                  <a:gd name="T4" fmla="*/ 5 w 5"/>
                  <a:gd name="T5" fmla="*/ 2 h 2"/>
                  <a:gd name="T6" fmla="*/ 0 w 5"/>
                  <a:gd name="T7" fmla="*/ 2 h 2"/>
                  <a:gd name="T8" fmla="*/ 2 w 5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2">
                    <a:moveTo>
                      <a:pt x="2" y="0"/>
                    </a:moveTo>
                    <a:cubicBezTo>
                      <a:pt x="3" y="0"/>
                      <a:pt x="4" y="0"/>
                      <a:pt x="5" y="1"/>
                    </a:cubicBezTo>
                    <a:cubicBezTo>
                      <a:pt x="5" y="1"/>
                      <a:pt x="5" y="1"/>
                      <a:pt x="5" y="2"/>
                    </a:cubicBezTo>
                    <a:cubicBezTo>
                      <a:pt x="3" y="2"/>
                      <a:pt x="1" y="2"/>
                      <a:pt x="0" y="2"/>
                    </a:cubicBezTo>
                    <a:cubicBezTo>
                      <a:pt x="1" y="1"/>
                      <a:pt x="1" y="0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59" name="Freeform 163"/>
              <p:cNvSpPr/>
              <p:nvPr/>
            </p:nvSpPr>
            <p:spPr bwMode="auto">
              <a:xfrm>
                <a:off x="3978" y="2085"/>
                <a:ext cx="11" cy="8"/>
              </a:xfrm>
              <a:custGeom>
                <a:avLst/>
                <a:gdLst>
                  <a:gd name="T0" fmla="*/ 0 w 5"/>
                  <a:gd name="T1" fmla="*/ 1 h 3"/>
                  <a:gd name="T2" fmla="*/ 5 w 5"/>
                  <a:gd name="T3" fmla="*/ 2 h 3"/>
                  <a:gd name="T4" fmla="*/ 0 w 5"/>
                  <a:gd name="T5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" h="3">
                    <a:moveTo>
                      <a:pt x="0" y="1"/>
                    </a:moveTo>
                    <a:cubicBezTo>
                      <a:pt x="3" y="3"/>
                      <a:pt x="2" y="2"/>
                      <a:pt x="5" y="2"/>
                    </a:cubicBezTo>
                    <a:cubicBezTo>
                      <a:pt x="3" y="0"/>
                      <a:pt x="4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60" name="Freeform 164"/>
              <p:cNvSpPr/>
              <p:nvPr/>
            </p:nvSpPr>
            <p:spPr bwMode="auto">
              <a:xfrm>
                <a:off x="4286" y="2088"/>
                <a:ext cx="5" cy="0"/>
              </a:xfrm>
              <a:custGeom>
                <a:avLst/>
                <a:gdLst>
                  <a:gd name="T0" fmla="*/ 0 w 2"/>
                  <a:gd name="T1" fmla="*/ 2 w 2"/>
                  <a:gd name="T2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61" name="Freeform 165"/>
              <p:cNvSpPr/>
              <p:nvPr/>
            </p:nvSpPr>
            <p:spPr bwMode="auto">
              <a:xfrm>
                <a:off x="4452" y="2088"/>
                <a:ext cx="7" cy="0"/>
              </a:xfrm>
              <a:custGeom>
                <a:avLst/>
                <a:gdLst>
                  <a:gd name="T0" fmla="*/ 0 w 3"/>
                  <a:gd name="T1" fmla="*/ 3 w 3"/>
                  <a:gd name="T2" fmla="*/ 0 w 3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3">
                    <a:moveTo>
                      <a:pt x="0" y="0"/>
                    </a:moveTo>
                    <a:cubicBezTo>
                      <a:pt x="1" y="0"/>
                      <a:pt x="2" y="0"/>
                      <a:pt x="3" y="0"/>
                    </a:cubicBezTo>
                    <a:cubicBezTo>
                      <a:pt x="2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62" name="Freeform 166"/>
              <p:cNvSpPr/>
              <p:nvPr/>
            </p:nvSpPr>
            <p:spPr bwMode="auto">
              <a:xfrm>
                <a:off x="4468" y="2088"/>
                <a:ext cx="12" cy="2"/>
              </a:xfrm>
              <a:custGeom>
                <a:avLst/>
                <a:gdLst>
                  <a:gd name="T0" fmla="*/ 0 w 5"/>
                  <a:gd name="T1" fmla="*/ 0 h 1"/>
                  <a:gd name="T2" fmla="*/ 5 w 5"/>
                  <a:gd name="T3" fmla="*/ 1 h 1"/>
                  <a:gd name="T4" fmla="*/ 0 w 5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" h="1">
                    <a:moveTo>
                      <a:pt x="0" y="0"/>
                    </a:moveTo>
                    <a:cubicBezTo>
                      <a:pt x="1" y="0"/>
                      <a:pt x="3" y="0"/>
                      <a:pt x="5" y="1"/>
                    </a:cubicBezTo>
                    <a:cubicBezTo>
                      <a:pt x="3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63" name="Freeform 167"/>
              <p:cNvSpPr/>
              <p:nvPr/>
            </p:nvSpPr>
            <p:spPr bwMode="auto">
              <a:xfrm>
                <a:off x="3714" y="2090"/>
                <a:ext cx="5" cy="3"/>
              </a:xfrm>
              <a:custGeom>
                <a:avLst/>
                <a:gdLst>
                  <a:gd name="T0" fmla="*/ 1 w 2"/>
                  <a:gd name="T1" fmla="*/ 0 h 1"/>
                  <a:gd name="T2" fmla="*/ 0 w 2"/>
                  <a:gd name="T3" fmla="*/ 1 h 1"/>
                  <a:gd name="T4" fmla="*/ 2 w 2"/>
                  <a:gd name="T5" fmla="*/ 1 h 1"/>
                  <a:gd name="T6" fmla="*/ 1 w 2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1">
                    <a:moveTo>
                      <a:pt x="1" y="0"/>
                    </a:moveTo>
                    <a:cubicBezTo>
                      <a:pt x="1" y="0"/>
                      <a:pt x="0" y="1"/>
                      <a:pt x="0" y="1"/>
                    </a:cubicBezTo>
                    <a:cubicBezTo>
                      <a:pt x="1" y="1"/>
                      <a:pt x="1" y="1"/>
                      <a:pt x="2" y="1"/>
                    </a:cubicBezTo>
                    <a:cubicBezTo>
                      <a:pt x="2" y="1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64" name="Freeform 168"/>
              <p:cNvSpPr/>
              <p:nvPr/>
            </p:nvSpPr>
            <p:spPr bwMode="auto">
              <a:xfrm>
                <a:off x="3963" y="2090"/>
                <a:ext cx="7" cy="0"/>
              </a:xfrm>
              <a:custGeom>
                <a:avLst/>
                <a:gdLst>
                  <a:gd name="T0" fmla="*/ 0 w 3"/>
                  <a:gd name="T1" fmla="*/ 3 w 3"/>
                  <a:gd name="T2" fmla="*/ 0 w 3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3">
                    <a:moveTo>
                      <a:pt x="0" y="0"/>
                    </a:moveTo>
                    <a:cubicBezTo>
                      <a:pt x="1" y="0"/>
                      <a:pt x="2" y="0"/>
                      <a:pt x="3" y="0"/>
                    </a:cubicBezTo>
                    <a:cubicBezTo>
                      <a:pt x="2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65" name="Freeform 169"/>
              <p:cNvSpPr/>
              <p:nvPr/>
            </p:nvSpPr>
            <p:spPr bwMode="auto">
              <a:xfrm>
                <a:off x="4350" y="2090"/>
                <a:ext cx="52" cy="3"/>
              </a:xfrm>
              <a:custGeom>
                <a:avLst/>
                <a:gdLst>
                  <a:gd name="T0" fmla="*/ 5 w 22"/>
                  <a:gd name="T1" fmla="*/ 0 h 1"/>
                  <a:gd name="T2" fmla="*/ 22 w 22"/>
                  <a:gd name="T3" fmla="*/ 0 h 1"/>
                  <a:gd name="T4" fmla="*/ 22 w 22"/>
                  <a:gd name="T5" fmla="*/ 1 h 1"/>
                  <a:gd name="T6" fmla="*/ 0 w 22"/>
                  <a:gd name="T7" fmla="*/ 1 h 1"/>
                  <a:gd name="T8" fmla="*/ 5 w 22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">
                    <a:moveTo>
                      <a:pt x="5" y="0"/>
                    </a:moveTo>
                    <a:cubicBezTo>
                      <a:pt x="11" y="0"/>
                      <a:pt x="16" y="0"/>
                      <a:pt x="22" y="0"/>
                    </a:cubicBezTo>
                    <a:cubicBezTo>
                      <a:pt x="22" y="1"/>
                      <a:pt x="22" y="1"/>
                      <a:pt x="22" y="1"/>
                    </a:cubicBezTo>
                    <a:cubicBezTo>
                      <a:pt x="15" y="1"/>
                      <a:pt x="7" y="1"/>
                      <a:pt x="0" y="1"/>
                    </a:cubicBezTo>
                    <a:cubicBezTo>
                      <a:pt x="2" y="1"/>
                      <a:pt x="3" y="0"/>
                      <a:pt x="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66" name="Freeform 170"/>
              <p:cNvSpPr/>
              <p:nvPr/>
            </p:nvSpPr>
            <p:spPr bwMode="auto">
              <a:xfrm>
                <a:off x="2840" y="2090"/>
                <a:ext cx="4" cy="10"/>
              </a:xfrm>
              <a:custGeom>
                <a:avLst/>
                <a:gdLst>
                  <a:gd name="T0" fmla="*/ 0 w 2"/>
                  <a:gd name="T1" fmla="*/ 0 h 4"/>
                  <a:gd name="T2" fmla="*/ 0 w 2"/>
                  <a:gd name="T3" fmla="*/ 4 h 4"/>
                  <a:gd name="T4" fmla="*/ 0 w 2"/>
                  <a:gd name="T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4">
                    <a:moveTo>
                      <a:pt x="0" y="0"/>
                    </a:moveTo>
                    <a:cubicBezTo>
                      <a:pt x="2" y="3"/>
                      <a:pt x="1" y="2"/>
                      <a:pt x="0" y="4"/>
                    </a:cubicBezTo>
                    <a:cubicBezTo>
                      <a:pt x="0" y="3"/>
                      <a:pt x="0" y="2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67" name="Freeform 171"/>
              <p:cNvSpPr/>
              <p:nvPr/>
            </p:nvSpPr>
            <p:spPr bwMode="auto">
              <a:xfrm>
                <a:off x="2925" y="2090"/>
                <a:ext cx="7" cy="5"/>
              </a:xfrm>
              <a:custGeom>
                <a:avLst/>
                <a:gdLst>
                  <a:gd name="T0" fmla="*/ 0 w 3"/>
                  <a:gd name="T1" fmla="*/ 0 h 2"/>
                  <a:gd name="T2" fmla="*/ 3 w 3"/>
                  <a:gd name="T3" fmla="*/ 2 h 2"/>
                  <a:gd name="T4" fmla="*/ 0 w 3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2">
                    <a:moveTo>
                      <a:pt x="0" y="0"/>
                    </a:moveTo>
                    <a:cubicBezTo>
                      <a:pt x="2" y="2"/>
                      <a:pt x="0" y="1"/>
                      <a:pt x="3" y="2"/>
                    </a:cubicBezTo>
                    <a:cubicBezTo>
                      <a:pt x="1" y="0"/>
                      <a:pt x="3" y="2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68" name="Freeform 172"/>
              <p:cNvSpPr/>
              <p:nvPr/>
            </p:nvSpPr>
            <p:spPr bwMode="auto">
              <a:xfrm>
                <a:off x="3731" y="2093"/>
                <a:ext cx="7" cy="7"/>
              </a:xfrm>
              <a:custGeom>
                <a:avLst/>
                <a:gdLst>
                  <a:gd name="T0" fmla="*/ 2 w 3"/>
                  <a:gd name="T1" fmla="*/ 0 h 3"/>
                  <a:gd name="T2" fmla="*/ 0 w 3"/>
                  <a:gd name="T3" fmla="*/ 3 h 3"/>
                  <a:gd name="T4" fmla="*/ 2 w 3"/>
                  <a:gd name="T5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3">
                    <a:moveTo>
                      <a:pt x="2" y="0"/>
                    </a:moveTo>
                    <a:cubicBezTo>
                      <a:pt x="1" y="1"/>
                      <a:pt x="0" y="2"/>
                      <a:pt x="0" y="3"/>
                    </a:cubicBezTo>
                    <a:cubicBezTo>
                      <a:pt x="3" y="2"/>
                      <a:pt x="1" y="2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69" name="Freeform 173"/>
              <p:cNvSpPr/>
              <p:nvPr/>
            </p:nvSpPr>
            <p:spPr bwMode="auto">
              <a:xfrm>
                <a:off x="4328" y="2093"/>
                <a:ext cx="8" cy="0"/>
              </a:xfrm>
              <a:custGeom>
                <a:avLst/>
                <a:gdLst>
                  <a:gd name="T0" fmla="*/ 0 w 3"/>
                  <a:gd name="T1" fmla="*/ 3 w 3"/>
                  <a:gd name="T2" fmla="*/ 0 w 3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3">
                    <a:moveTo>
                      <a:pt x="0" y="0"/>
                    </a:moveTo>
                    <a:cubicBezTo>
                      <a:pt x="1" y="0"/>
                      <a:pt x="2" y="0"/>
                      <a:pt x="3" y="0"/>
                    </a:cubicBezTo>
                    <a:cubicBezTo>
                      <a:pt x="2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70" name="Freeform 174"/>
              <p:cNvSpPr/>
              <p:nvPr/>
            </p:nvSpPr>
            <p:spPr bwMode="auto">
              <a:xfrm>
                <a:off x="4535" y="2093"/>
                <a:ext cx="12" cy="7"/>
              </a:xfrm>
              <a:custGeom>
                <a:avLst/>
                <a:gdLst>
                  <a:gd name="T0" fmla="*/ 1 w 5"/>
                  <a:gd name="T1" fmla="*/ 0 h 3"/>
                  <a:gd name="T2" fmla="*/ 5 w 5"/>
                  <a:gd name="T3" fmla="*/ 2 h 3"/>
                  <a:gd name="T4" fmla="*/ 5 w 5"/>
                  <a:gd name="T5" fmla="*/ 3 h 3"/>
                  <a:gd name="T6" fmla="*/ 0 w 5"/>
                  <a:gd name="T7" fmla="*/ 2 h 3"/>
                  <a:gd name="T8" fmla="*/ 1 w 5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3">
                    <a:moveTo>
                      <a:pt x="1" y="0"/>
                    </a:moveTo>
                    <a:cubicBezTo>
                      <a:pt x="2" y="1"/>
                      <a:pt x="4" y="2"/>
                      <a:pt x="5" y="2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4" y="3"/>
                      <a:pt x="2" y="3"/>
                      <a:pt x="0" y="2"/>
                    </a:cubicBezTo>
                    <a:cubicBezTo>
                      <a:pt x="0" y="2"/>
                      <a:pt x="0" y="1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71" name="Freeform 175"/>
              <p:cNvSpPr/>
              <p:nvPr/>
            </p:nvSpPr>
            <p:spPr bwMode="auto">
              <a:xfrm>
                <a:off x="3982" y="2095"/>
                <a:ext cx="10" cy="5"/>
              </a:xfrm>
              <a:custGeom>
                <a:avLst/>
                <a:gdLst>
                  <a:gd name="T0" fmla="*/ 0 w 4"/>
                  <a:gd name="T1" fmla="*/ 0 h 2"/>
                  <a:gd name="T2" fmla="*/ 4 w 4"/>
                  <a:gd name="T3" fmla="*/ 2 h 2"/>
                  <a:gd name="T4" fmla="*/ 0 w 4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2">
                    <a:moveTo>
                      <a:pt x="0" y="0"/>
                    </a:moveTo>
                    <a:cubicBezTo>
                      <a:pt x="2" y="1"/>
                      <a:pt x="3" y="2"/>
                      <a:pt x="4" y="2"/>
                    </a:cubicBezTo>
                    <a:cubicBezTo>
                      <a:pt x="3" y="2"/>
                      <a:pt x="2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72" name="Freeform 176"/>
              <p:cNvSpPr/>
              <p:nvPr/>
            </p:nvSpPr>
            <p:spPr bwMode="auto">
              <a:xfrm>
                <a:off x="3997" y="2095"/>
                <a:ext cx="7" cy="7"/>
              </a:xfrm>
              <a:custGeom>
                <a:avLst/>
                <a:gdLst>
                  <a:gd name="T0" fmla="*/ 0 w 3"/>
                  <a:gd name="T1" fmla="*/ 0 h 3"/>
                  <a:gd name="T2" fmla="*/ 3 w 3"/>
                  <a:gd name="T3" fmla="*/ 3 h 3"/>
                  <a:gd name="T4" fmla="*/ 0 w 3"/>
                  <a:gd name="T5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3">
                    <a:moveTo>
                      <a:pt x="0" y="0"/>
                    </a:moveTo>
                    <a:cubicBezTo>
                      <a:pt x="1" y="1"/>
                      <a:pt x="2" y="2"/>
                      <a:pt x="3" y="3"/>
                    </a:cubicBezTo>
                    <a:cubicBezTo>
                      <a:pt x="2" y="1"/>
                      <a:pt x="2" y="2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73" name="Freeform 177"/>
              <p:cNvSpPr/>
              <p:nvPr/>
            </p:nvSpPr>
            <p:spPr bwMode="auto">
              <a:xfrm>
                <a:off x="4032" y="2095"/>
                <a:ext cx="2" cy="5"/>
              </a:xfrm>
              <a:custGeom>
                <a:avLst/>
                <a:gdLst>
                  <a:gd name="T0" fmla="*/ 0 w 1"/>
                  <a:gd name="T1" fmla="*/ 0 h 2"/>
                  <a:gd name="T2" fmla="*/ 1 w 1"/>
                  <a:gd name="T3" fmla="*/ 2 h 2"/>
                  <a:gd name="T4" fmla="*/ 1 w 1"/>
                  <a:gd name="T5" fmla="*/ 0 h 2"/>
                  <a:gd name="T6" fmla="*/ 0 w 1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cubicBezTo>
                      <a:pt x="0" y="1"/>
                      <a:pt x="0" y="2"/>
                      <a:pt x="1" y="2"/>
                    </a:cubicBezTo>
                    <a:cubicBezTo>
                      <a:pt x="1" y="2"/>
                      <a:pt x="1" y="1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74" name="Freeform 178"/>
              <p:cNvSpPr/>
              <p:nvPr/>
            </p:nvSpPr>
            <p:spPr bwMode="auto">
              <a:xfrm>
                <a:off x="4163" y="2095"/>
                <a:ext cx="4" cy="2"/>
              </a:xfrm>
              <a:custGeom>
                <a:avLst/>
                <a:gdLst>
                  <a:gd name="T0" fmla="*/ 0 w 2"/>
                  <a:gd name="T1" fmla="*/ 0 h 1"/>
                  <a:gd name="T2" fmla="*/ 2 w 2"/>
                  <a:gd name="T3" fmla="*/ 1 h 1"/>
                  <a:gd name="T4" fmla="*/ 0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cubicBezTo>
                      <a:pt x="1" y="1"/>
                      <a:pt x="2" y="1"/>
                      <a:pt x="2" y="1"/>
                    </a:cubicBezTo>
                    <a:cubicBezTo>
                      <a:pt x="2" y="1"/>
                      <a:pt x="1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75" name="Freeform 179"/>
              <p:cNvSpPr/>
              <p:nvPr/>
            </p:nvSpPr>
            <p:spPr bwMode="auto">
              <a:xfrm>
                <a:off x="3859" y="2097"/>
                <a:ext cx="7" cy="5"/>
              </a:xfrm>
              <a:custGeom>
                <a:avLst/>
                <a:gdLst>
                  <a:gd name="T0" fmla="*/ 2 w 3"/>
                  <a:gd name="T1" fmla="*/ 0 h 2"/>
                  <a:gd name="T2" fmla="*/ 3 w 3"/>
                  <a:gd name="T3" fmla="*/ 0 h 2"/>
                  <a:gd name="T4" fmla="*/ 0 w 3"/>
                  <a:gd name="T5" fmla="*/ 1 h 2"/>
                  <a:gd name="T6" fmla="*/ 2 w 3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2">
                    <a:moveTo>
                      <a:pt x="2" y="0"/>
                    </a:moveTo>
                    <a:cubicBezTo>
                      <a:pt x="2" y="0"/>
                      <a:pt x="3" y="0"/>
                      <a:pt x="3" y="0"/>
                    </a:cubicBezTo>
                    <a:cubicBezTo>
                      <a:pt x="1" y="2"/>
                      <a:pt x="2" y="2"/>
                      <a:pt x="0" y="1"/>
                    </a:cubicBezTo>
                    <a:cubicBezTo>
                      <a:pt x="0" y="1"/>
                      <a:pt x="1" y="1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76" name="Freeform 180"/>
              <p:cNvSpPr/>
              <p:nvPr/>
            </p:nvSpPr>
            <p:spPr bwMode="auto">
              <a:xfrm>
                <a:off x="2915" y="2100"/>
                <a:ext cx="10" cy="19"/>
              </a:xfrm>
              <a:custGeom>
                <a:avLst/>
                <a:gdLst>
                  <a:gd name="T0" fmla="*/ 4 w 4"/>
                  <a:gd name="T1" fmla="*/ 0 h 8"/>
                  <a:gd name="T2" fmla="*/ 4 w 4"/>
                  <a:gd name="T3" fmla="*/ 8 h 8"/>
                  <a:gd name="T4" fmla="*/ 4 w 4"/>
                  <a:gd name="T5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8">
                    <a:moveTo>
                      <a:pt x="4" y="0"/>
                    </a:moveTo>
                    <a:cubicBezTo>
                      <a:pt x="2" y="5"/>
                      <a:pt x="0" y="5"/>
                      <a:pt x="4" y="8"/>
                    </a:cubicBezTo>
                    <a:cubicBezTo>
                      <a:pt x="4" y="5"/>
                      <a:pt x="4" y="3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77" name="Freeform 181"/>
              <p:cNvSpPr/>
              <p:nvPr/>
            </p:nvSpPr>
            <p:spPr bwMode="auto">
              <a:xfrm>
                <a:off x="3918" y="2100"/>
                <a:ext cx="7" cy="2"/>
              </a:xfrm>
              <a:custGeom>
                <a:avLst/>
                <a:gdLst>
                  <a:gd name="T0" fmla="*/ 0 w 3"/>
                  <a:gd name="T1" fmla="*/ 0 h 1"/>
                  <a:gd name="T2" fmla="*/ 3 w 3"/>
                  <a:gd name="T3" fmla="*/ 1 h 1"/>
                  <a:gd name="T4" fmla="*/ 0 w 3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1">
                    <a:moveTo>
                      <a:pt x="0" y="0"/>
                    </a:moveTo>
                    <a:cubicBezTo>
                      <a:pt x="1" y="1"/>
                      <a:pt x="2" y="1"/>
                      <a:pt x="3" y="1"/>
                    </a:cubicBezTo>
                    <a:cubicBezTo>
                      <a:pt x="2" y="1"/>
                      <a:pt x="1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78" name="Freeform 182"/>
              <p:cNvSpPr/>
              <p:nvPr/>
            </p:nvSpPr>
            <p:spPr bwMode="auto">
              <a:xfrm>
                <a:off x="4454" y="2100"/>
                <a:ext cx="7" cy="0"/>
              </a:xfrm>
              <a:custGeom>
                <a:avLst/>
                <a:gdLst>
                  <a:gd name="T0" fmla="*/ 0 w 3"/>
                  <a:gd name="T1" fmla="*/ 3 w 3"/>
                  <a:gd name="T2" fmla="*/ 0 w 3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3">
                    <a:moveTo>
                      <a:pt x="0" y="0"/>
                    </a:moveTo>
                    <a:cubicBezTo>
                      <a:pt x="1" y="0"/>
                      <a:pt x="2" y="0"/>
                      <a:pt x="3" y="0"/>
                    </a:cubicBezTo>
                    <a:cubicBezTo>
                      <a:pt x="2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79" name="Freeform 183"/>
              <p:cNvSpPr/>
              <p:nvPr/>
            </p:nvSpPr>
            <p:spPr bwMode="auto">
              <a:xfrm>
                <a:off x="3700" y="2102"/>
                <a:ext cx="7" cy="5"/>
              </a:xfrm>
              <a:custGeom>
                <a:avLst/>
                <a:gdLst>
                  <a:gd name="T0" fmla="*/ 2 w 3"/>
                  <a:gd name="T1" fmla="*/ 0 h 2"/>
                  <a:gd name="T2" fmla="*/ 0 w 3"/>
                  <a:gd name="T3" fmla="*/ 1 h 2"/>
                  <a:gd name="T4" fmla="*/ 3 w 3"/>
                  <a:gd name="T5" fmla="*/ 0 h 2"/>
                  <a:gd name="T6" fmla="*/ 2 w 3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2">
                    <a:moveTo>
                      <a:pt x="2" y="0"/>
                    </a:moveTo>
                    <a:cubicBezTo>
                      <a:pt x="2" y="1"/>
                      <a:pt x="1" y="1"/>
                      <a:pt x="0" y="1"/>
                    </a:cubicBezTo>
                    <a:cubicBezTo>
                      <a:pt x="3" y="2"/>
                      <a:pt x="1" y="2"/>
                      <a:pt x="3" y="0"/>
                    </a:cubicBezTo>
                    <a:cubicBezTo>
                      <a:pt x="3" y="0"/>
                      <a:pt x="3" y="0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80" name="Freeform 184"/>
              <p:cNvSpPr/>
              <p:nvPr/>
            </p:nvSpPr>
            <p:spPr bwMode="auto">
              <a:xfrm>
                <a:off x="3838" y="2102"/>
                <a:ext cx="7" cy="5"/>
              </a:xfrm>
              <a:custGeom>
                <a:avLst/>
                <a:gdLst>
                  <a:gd name="T0" fmla="*/ 1 w 3"/>
                  <a:gd name="T1" fmla="*/ 0 h 2"/>
                  <a:gd name="T2" fmla="*/ 0 w 3"/>
                  <a:gd name="T3" fmla="*/ 2 h 2"/>
                  <a:gd name="T4" fmla="*/ 3 w 3"/>
                  <a:gd name="T5" fmla="*/ 0 h 2"/>
                  <a:gd name="T6" fmla="*/ 1 w 3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2">
                    <a:moveTo>
                      <a:pt x="1" y="0"/>
                    </a:moveTo>
                    <a:cubicBezTo>
                      <a:pt x="1" y="1"/>
                      <a:pt x="0" y="2"/>
                      <a:pt x="0" y="2"/>
                    </a:cubicBezTo>
                    <a:cubicBezTo>
                      <a:pt x="1" y="2"/>
                      <a:pt x="2" y="1"/>
                      <a:pt x="3" y="0"/>
                    </a:cubicBezTo>
                    <a:cubicBezTo>
                      <a:pt x="2" y="0"/>
                      <a:pt x="2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81" name="Freeform 185"/>
              <p:cNvSpPr/>
              <p:nvPr/>
            </p:nvSpPr>
            <p:spPr bwMode="auto">
              <a:xfrm>
                <a:off x="3892" y="2102"/>
                <a:ext cx="12" cy="10"/>
              </a:xfrm>
              <a:custGeom>
                <a:avLst/>
                <a:gdLst>
                  <a:gd name="T0" fmla="*/ 0 w 5"/>
                  <a:gd name="T1" fmla="*/ 0 h 4"/>
                  <a:gd name="T2" fmla="*/ 0 w 5"/>
                  <a:gd name="T3" fmla="*/ 4 h 4"/>
                  <a:gd name="T4" fmla="*/ 5 w 5"/>
                  <a:gd name="T5" fmla="*/ 3 h 4"/>
                  <a:gd name="T6" fmla="*/ 0 w 5"/>
                  <a:gd name="T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4">
                    <a:moveTo>
                      <a:pt x="0" y="0"/>
                    </a:moveTo>
                    <a:cubicBezTo>
                      <a:pt x="0" y="2"/>
                      <a:pt x="0" y="3"/>
                      <a:pt x="0" y="4"/>
                    </a:cubicBezTo>
                    <a:cubicBezTo>
                      <a:pt x="2" y="4"/>
                      <a:pt x="3" y="3"/>
                      <a:pt x="5" y="3"/>
                    </a:cubicBezTo>
                    <a:cubicBezTo>
                      <a:pt x="1" y="2"/>
                      <a:pt x="2" y="2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82" name="Freeform 186"/>
              <p:cNvSpPr/>
              <p:nvPr/>
            </p:nvSpPr>
            <p:spPr bwMode="auto">
              <a:xfrm>
                <a:off x="3961" y="2102"/>
                <a:ext cx="12" cy="8"/>
              </a:xfrm>
              <a:custGeom>
                <a:avLst/>
                <a:gdLst>
                  <a:gd name="T0" fmla="*/ 1 w 5"/>
                  <a:gd name="T1" fmla="*/ 0 h 3"/>
                  <a:gd name="T2" fmla="*/ 0 w 5"/>
                  <a:gd name="T3" fmla="*/ 2 h 3"/>
                  <a:gd name="T4" fmla="*/ 0 w 5"/>
                  <a:gd name="T5" fmla="*/ 3 h 3"/>
                  <a:gd name="T6" fmla="*/ 5 w 5"/>
                  <a:gd name="T7" fmla="*/ 2 h 3"/>
                  <a:gd name="T8" fmla="*/ 1 w 5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3">
                    <a:moveTo>
                      <a:pt x="1" y="0"/>
                    </a:moveTo>
                    <a:cubicBezTo>
                      <a:pt x="0" y="1"/>
                      <a:pt x="0" y="2"/>
                      <a:pt x="0" y="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1" y="3"/>
                      <a:pt x="3" y="3"/>
                      <a:pt x="5" y="2"/>
                    </a:cubicBezTo>
                    <a:cubicBezTo>
                      <a:pt x="3" y="2"/>
                      <a:pt x="2" y="1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83" name="Freeform 187"/>
              <p:cNvSpPr/>
              <p:nvPr/>
            </p:nvSpPr>
            <p:spPr bwMode="auto">
              <a:xfrm>
                <a:off x="3805" y="2105"/>
                <a:ext cx="2" cy="5"/>
              </a:xfrm>
              <a:custGeom>
                <a:avLst/>
                <a:gdLst>
                  <a:gd name="T0" fmla="*/ 1 w 1"/>
                  <a:gd name="T1" fmla="*/ 0 h 2"/>
                  <a:gd name="T2" fmla="*/ 0 w 1"/>
                  <a:gd name="T3" fmla="*/ 2 h 2"/>
                  <a:gd name="T4" fmla="*/ 1 w 1"/>
                  <a:gd name="T5" fmla="*/ 2 h 2"/>
                  <a:gd name="T6" fmla="*/ 1 w 1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1" y="0"/>
                    </a:moveTo>
                    <a:cubicBezTo>
                      <a:pt x="0" y="1"/>
                      <a:pt x="0" y="2"/>
                      <a:pt x="0" y="2"/>
                    </a:cubicBezTo>
                    <a:cubicBezTo>
                      <a:pt x="0" y="2"/>
                      <a:pt x="1" y="2"/>
                      <a:pt x="1" y="2"/>
                    </a:cubicBezTo>
                    <a:cubicBezTo>
                      <a:pt x="1" y="2"/>
                      <a:pt x="1" y="1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84" name="Freeform 188"/>
              <p:cNvSpPr/>
              <p:nvPr/>
            </p:nvSpPr>
            <p:spPr bwMode="auto">
              <a:xfrm>
                <a:off x="3987" y="2105"/>
                <a:ext cx="5" cy="2"/>
              </a:xfrm>
              <a:custGeom>
                <a:avLst/>
                <a:gdLst>
                  <a:gd name="T0" fmla="*/ 0 w 2"/>
                  <a:gd name="T1" fmla="*/ 0 h 1"/>
                  <a:gd name="T2" fmla="*/ 2 w 2"/>
                  <a:gd name="T3" fmla="*/ 1 h 1"/>
                  <a:gd name="T4" fmla="*/ 0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cubicBezTo>
                      <a:pt x="1" y="1"/>
                      <a:pt x="2" y="1"/>
                      <a:pt x="2" y="1"/>
                    </a:cubicBezTo>
                    <a:cubicBezTo>
                      <a:pt x="2" y="1"/>
                      <a:pt x="1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85" name="Freeform 189"/>
              <p:cNvSpPr/>
              <p:nvPr/>
            </p:nvSpPr>
            <p:spPr bwMode="auto">
              <a:xfrm>
                <a:off x="4359" y="2105"/>
                <a:ext cx="7" cy="0"/>
              </a:xfrm>
              <a:custGeom>
                <a:avLst/>
                <a:gdLst>
                  <a:gd name="T0" fmla="*/ 0 w 3"/>
                  <a:gd name="T1" fmla="*/ 3 w 3"/>
                  <a:gd name="T2" fmla="*/ 0 w 3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3">
                    <a:moveTo>
                      <a:pt x="0" y="0"/>
                    </a:moveTo>
                    <a:cubicBezTo>
                      <a:pt x="1" y="0"/>
                      <a:pt x="2" y="0"/>
                      <a:pt x="3" y="0"/>
                    </a:cubicBezTo>
                    <a:cubicBezTo>
                      <a:pt x="2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86" name="Freeform 190"/>
              <p:cNvSpPr/>
              <p:nvPr/>
            </p:nvSpPr>
            <p:spPr bwMode="auto">
              <a:xfrm>
                <a:off x="4319" y="2107"/>
                <a:ext cx="14" cy="7"/>
              </a:xfrm>
              <a:custGeom>
                <a:avLst/>
                <a:gdLst>
                  <a:gd name="T0" fmla="*/ 4 w 6"/>
                  <a:gd name="T1" fmla="*/ 0 h 3"/>
                  <a:gd name="T2" fmla="*/ 6 w 6"/>
                  <a:gd name="T3" fmla="*/ 2 h 3"/>
                  <a:gd name="T4" fmla="*/ 6 w 6"/>
                  <a:gd name="T5" fmla="*/ 3 h 3"/>
                  <a:gd name="T6" fmla="*/ 0 w 6"/>
                  <a:gd name="T7" fmla="*/ 3 h 3"/>
                  <a:gd name="T8" fmla="*/ 4 w 6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3">
                    <a:moveTo>
                      <a:pt x="4" y="0"/>
                    </a:moveTo>
                    <a:cubicBezTo>
                      <a:pt x="5" y="1"/>
                      <a:pt x="6" y="1"/>
                      <a:pt x="6" y="2"/>
                    </a:cubicBezTo>
                    <a:cubicBezTo>
                      <a:pt x="6" y="2"/>
                      <a:pt x="6" y="3"/>
                      <a:pt x="6" y="3"/>
                    </a:cubicBezTo>
                    <a:cubicBezTo>
                      <a:pt x="4" y="3"/>
                      <a:pt x="2" y="3"/>
                      <a:pt x="0" y="3"/>
                    </a:cubicBezTo>
                    <a:cubicBezTo>
                      <a:pt x="2" y="2"/>
                      <a:pt x="3" y="1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87" name="Freeform 191"/>
              <p:cNvSpPr/>
              <p:nvPr/>
            </p:nvSpPr>
            <p:spPr bwMode="auto">
              <a:xfrm>
                <a:off x="4480" y="2107"/>
                <a:ext cx="17" cy="7"/>
              </a:xfrm>
              <a:custGeom>
                <a:avLst/>
                <a:gdLst>
                  <a:gd name="T0" fmla="*/ 0 w 7"/>
                  <a:gd name="T1" fmla="*/ 0 h 3"/>
                  <a:gd name="T2" fmla="*/ 7 w 7"/>
                  <a:gd name="T3" fmla="*/ 2 h 3"/>
                  <a:gd name="T4" fmla="*/ 7 w 7"/>
                  <a:gd name="T5" fmla="*/ 3 h 3"/>
                  <a:gd name="T6" fmla="*/ 2 w 7"/>
                  <a:gd name="T7" fmla="*/ 3 h 3"/>
                  <a:gd name="T8" fmla="*/ 0 w 7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3">
                    <a:moveTo>
                      <a:pt x="0" y="0"/>
                    </a:moveTo>
                    <a:cubicBezTo>
                      <a:pt x="2" y="1"/>
                      <a:pt x="5" y="1"/>
                      <a:pt x="7" y="2"/>
                    </a:cubicBezTo>
                    <a:cubicBezTo>
                      <a:pt x="7" y="2"/>
                      <a:pt x="7" y="3"/>
                      <a:pt x="7" y="3"/>
                    </a:cubicBezTo>
                    <a:cubicBezTo>
                      <a:pt x="5" y="3"/>
                      <a:pt x="4" y="3"/>
                      <a:pt x="2" y="3"/>
                    </a:cubicBezTo>
                    <a:cubicBezTo>
                      <a:pt x="1" y="2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88" name="Freeform 192"/>
              <p:cNvSpPr/>
              <p:nvPr/>
            </p:nvSpPr>
            <p:spPr bwMode="auto">
              <a:xfrm>
                <a:off x="3795" y="2110"/>
                <a:ext cx="5" cy="2"/>
              </a:xfrm>
              <a:custGeom>
                <a:avLst/>
                <a:gdLst>
                  <a:gd name="T0" fmla="*/ 0 w 2"/>
                  <a:gd name="T1" fmla="*/ 0 h 1"/>
                  <a:gd name="T2" fmla="*/ 2 w 2"/>
                  <a:gd name="T3" fmla="*/ 1 h 1"/>
                  <a:gd name="T4" fmla="*/ 0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cubicBezTo>
                      <a:pt x="0" y="0"/>
                      <a:pt x="1" y="1"/>
                      <a:pt x="2" y="1"/>
                    </a:cubicBezTo>
                    <a:cubicBezTo>
                      <a:pt x="1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89" name="Freeform 193"/>
              <p:cNvSpPr/>
              <p:nvPr/>
            </p:nvSpPr>
            <p:spPr bwMode="auto">
              <a:xfrm>
                <a:off x="4419" y="2110"/>
                <a:ext cx="11" cy="7"/>
              </a:xfrm>
              <a:custGeom>
                <a:avLst/>
                <a:gdLst>
                  <a:gd name="T0" fmla="*/ 0 w 5"/>
                  <a:gd name="T1" fmla="*/ 0 h 3"/>
                  <a:gd name="T2" fmla="*/ 5 w 5"/>
                  <a:gd name="T3" fmla="*/ 3 h 3"/>
                  <a:gd name="T4" fmla="*/ 0 w 5"/>
                  <a:gd name="T5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" h="3">
                    <a:moveTo>
                      <a:pt x="0" y="0"/>
                    </a:moveTo>
                    <a:cubicBezTo>
                      <a:pt x="1" y="1"/>
                      <a:pt x="3" y="2"/>
                      <a:pt x="5" y="3"/>
                    </a:cubicBezTo>
                    <a:cubicBezTo>
                      <a:pt x="1" y="2"/>
                      <a:pt x="2" y="3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90" name="Freeform 194"/>
              <p:cNvSpPr/>
              <p:nvPr/>
            </p:nvSpPr>
            <p:spPr bwMode="auto">
              <a:xfrm>
                <a:off x="4440" y="2110"/>
                <a:ext cx="7" cy="4"/>
              </a:xfrm>
              <a:custGeom>
                <a:avLst/>
                <a:gdLst>
                  <a:gd name="T0" fmla="*/ 1 w 3"/>
                  <a:gd name="T1" fmla="*/ 0 h 2"/>
                  <a:gd name="T2" fmla="*/ 3 w 3"/>
                  <a:gd name="T3" fmla="*/ 0 h 2"/>
                  <a:gd name="T4" fmla="*/ 0 w 3"/>
                  <a:gd name="T5" fmla="*/ 2 h 2"/>
                  <a:gd name="T6" fmla="*/ 1 w 3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2">
                    <a:moveTo>
                      <a:pt x="1" y="0"/>
                    </a:moveTo>
                    <a:cubicBezTo>
                      <a:pt x="2" y="0"/>
                      <a:pt x="3" y="0"/>
                      <a:pt x="3" y="0"/>
                    </a:cubicBezTo>
                    <a:cubicBezTo>
                      <a:pt x="2" y="2"/>
                      <a:pt x="3" y="1"/>
                      <a:pt x="0" y="2"/>
                    </a:cubicBezTo>
                    <a:cubicBezTo>
                      <a:pt x="1" y="1"/>
                      <a:pt x="1" y="1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91" name="Freeform 195"/>
              <p:cNvSpPr/>
              <p:nvPr/>
            </p:nvSpPr>
            <p:spPr bwMode="auto">
              <a:xfrm>
                <a:off x="4504" y="2112"/>
                <a:ext cx="7" cy="0"/>
              </a:xfrm>
              <a:custGeom>
                <a:avLst/>
                <a:gdLst>
                  <a:gd name="T0" fmla="*/ 0 w 3"/>
                  <a:gd name="T1" fmla="*/ 3 w 3"/>
                  <a:gd name="T2" fmla="*/ 0 w 3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3">
                    <a:moveTo>
                      <a:pt x="0" y="0"/>
                    </a:moveTo>
                    <a:cubicBezTo>
                      <a:pt x="1" y="0"/>
                      <a:pt x="2" y="0"/>
                      <a:pt x="3" y="0"/>
                    </a:cubicBezTo>
                    <a:cubicBezTo>
                      <a:pt x="2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92" name="Freeform 196"/>
              <p:cNvSpPr/>
              <p:nvPr/>
            </p:nvSpPr>
            <p:spPr bwMode="auto">
              <a:xfrm>
                <a:off x="4542" y="2117"/>
                <a:ext cx="5" cy="0"/>
              </a:xfrm>
              <a:custGeom>
                <a:avLst/>
                <a:gdLst>
                  <a:gd name="T0" fmla="*/ 0 w 2"/>
                  <a:gd name="T1" fmla="*/ 2 w 2"/>
                  <a:gd name="T2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cubicBezTo>
                      <a:pt x="0" y="0"/>
                      <a:pt x="1" y="0"/>
                      <a:pt x="2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93" name="Freeform 197"/>
              <p:cNvSpPr/>
              <p:nvPr/>
            </p:nvSpPr>
            <p:spPr bwMode="auto">
              <a:xfrm>
                <a:off x="3828" y="2119"/>
                <a:ext cx="7" cy="5"/>
              </a:xfrm>
              <a:custGeom>
                <a:avLst/>
                <a:gdLst>
                  <a:gd name="T0" fmla="*/ 1 w 3"/>
                  <a:gd name="T1" fmla="*/ 0 h 2"/>
                  <a:gd name="T2" fmla="*/ 0 w 3"/>
                  <a:gd name="T3" fmla="*/ 2 h 2"/>
                  <a:gd name="T4" fmla="*/ 3 w 3"/>
                  <a:gd name="T5" fmla="*/ 0 h 2"/>
                  <a:gd name="T6" fmla="*/ 1 w 3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2">
                    <a:moveTo>
                      <a:pt x="1" y="0"/>
                    </a:moveTo>
                    <a:cubicBezTo>
                      <a:pt x="1" y="1"/>
                      <a:pt x="0" y="1"/>
                      <a:pt x="0" y="2"/>
                    </a:cubicBezTo>
                    <a:cubicBezTo>
                      <a:pt x="1" y="1"/>
                      <a:pt x="2" y="1"/>
                      <a:pt x="3" y="0"/>
                    </a:cubicBezTo>
                    <a:cubicBezTo>
                      <a:pt x="2" y="0"/>
                      <a:pt x="2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94" name="Freeform 198"/>
              <p:cNvSpPr/>
              <p:nvPr/>
            </p:nvSpPr>
            <p:spPr bwMode="auto">
              <a:xfrm>
                <a:off x="4179" y="2119"/>
                <a:ext cx="7" cy="0"/>
              </a:xfrm>
              <a:custGeom>
                <a:avLst/>
                <a:gdLst>
                  <a:gd name="T0" fmla="*/ 0 w 3"/>
                  <a:gd name="T1" fmla="*/ 3 w 3"/>
                  <a:gd name="T2" fmla="*/ 0 w 3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3">
                    <a:moveTo>
                      <a:pt x="0" y="0"/>
                    </a:moveTo>
                    <a:cubicBezTo>
                      <a:pt x="1" y="0"/>
                      <a:pt x="2" y="0"/>
                      <a:pt x="3" y="0"/>
                    </a:cubicBezTo>
                    <a:cubicBezTo>
                      <a:pt x="2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95" name="Freeform 199"/>
              <p:cNvSpPr/>
              <p:nvPr/>
            </p:nvSpPr>
            <p:spPr bwMode="auto">
              <a:xfrm>
                <a:off x="4537" y="2119"/>
                <a:ext cx="5" cy="0"/>
              </a:xfrm>
              <a:custGeom>
                <a:avLst/>
                <a:gdLst>
                  <a:gd name="T0" fmla="*/ 0 w 2"/>
                  <a:gd name="T1" fmla="*/ 2 w 2"/>
                  <a:gd name="T2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cubicBezTo>
                      <a:pt x="0" y="0"/>
                      <a:pt x="1" y="0"/>
                      <a:pt x="2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96" name="Freeform 200"/>
              <p:cNvSpPr/>
              <p:nvPr/>
            </p:nvSpPr>
            <p:spPr bwMode="auto">
              <a:xfrm>
                <a:off x="3959" y="2122"/>
                <a:ext cx="4" cy="4"/>
              </a:xfrm>
              <a:custGeom>
                <a:avLst/>
                <a:gdLst>
                  <a:gd name="T0" fmla="*/ 0 w 2"/>
                  <a:gd name="T1" fmla="*/ 0 h 2"/>
                  <a:gd name="T2" fmla="*/ 2 w 2"/>
                  <a:gd name="T3" fmla="*/ 2 h 2"/>
                  <a:gd name="T4" fmla="*/ 0 w 2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2" y="1"/>
                      <a:pt x="0" y="0"/>
                      <a:pt x="2" y="2"/>
                    </a:cubicBezTo>
                    <a:cubicBezTo>
                      <a:pt x="1" y="1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97" name="Freeform 201"/>
              <p:cNvSpPr/>
              <p:nvPr/>
            </p:nvSpPr>
            <p:spPr bwMode="auto">
              <a:xfrm>
                <a:off x="4030" y="2122"/>
                <a:ext cx="9" cy="4"/>
              </a:xfrm>
              <a:custGeom>
                <a:avLst/>
                <a:gdLst>
                  <a:gd name="T0" fmla="*/ 0 w 4"/>
                  <a:gd name="T1" fmla="*/ 0 h 2"/>
                  <a:gd name="T2" fmla="*/ 4 w 4"/>
                  <a:gd name="T3" fmla="*/ 1 h 2"/>
                  <a:gd name="T4" fmla="*/ 4 w 4"/>
                  <a:gd name="T5" fmla="*/ 2 h 2"/>
                  <a:gd name="T6" fmla="*/ 0 w 4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2">
                    <a:moveTo>
                      <a:pt x="0" y="0"/>
                    </a:moveTo>
                    <a:cubicBezTo>
                      <a:pt x="1" y="0"/>
                      <a:pt x="3" y="1"/>
                      <a:pt x="4" y="1"/>
                    </a:cubicBezTo>
                    <a:cubicBezTo>
                      <a:pt x="4" y="1"/>
                      <a:pt x="4" y="2"/>
                      <a:pt x="4" y="2"/>
                    </a:cubicBezTo>
                    <a:cubicBezTo>
                      <a:pt x="1" y="1"/>
                      <a:pt x="2" y="2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98" name="Freeform 202"/>
              <p:cNvSpPr/>
              <p:nvPr/>
            </p:nvSpPr>
            <p:spPr bwMode="auto">
              <a:xfrm>
                <a:off x="3750" y="2124"/>
                <a:ext cx="2" cy="7"/>
              </a:xfrm>
              <a:custGeom>
                <a:avLst/>
                <a:gdLst>
                  <a:gd name="T0" fmla="*/ 0 w 1"/>
                  <a:gd name="T1" fmla="*/ 0 h 3"/>
                  <a:gd name="T2" fmla="*/ 1 w 1"/>
                  <a:gd name="T3" fmla="*/ 3 h 3"/>
                  <a:gd name="T4" fmla="*/ 0 w 1"/>
                  <a:gd name="T5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3">
                    <a:moveTo>
                      <a:pt x="0" y="0"/>
                    </a:moveTo>
                    <a:cubicBezTo>
                      <a:pt x="0" y="1"/>
                      <a:pt x="1" y="2"/>
                      <a:pt x="1" y="3"/>
                    </a:cubicBezTo>
                    <a:cubicBezTo>
                      <a:pt x="1" y="2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99" name="Freeform 203"/>
              <p:cNvSpPr/>
              <p:nvPr/>
            </p:nvSpPr>
            <p:spPr bwMode="auto">
              <a:xfrm>
                <a:off x="3774" y="2124"/>
                <a:ext cx="14" cy="5"/>
              </a:xfrm>
              <a:custGeom>
                <a:avLst/>
                <a:gdLst>
                  <a:gd name="T0" fmla="*/ 2 w 6"/>
                  <a:gd name="T1" fmla="*/ 0 h 2"/>
                  <a:gd name="T2" fmla="*/ 0 w 6"/>
                  <a:gd name="T3" fmla="*/ 1 h 2"/>
                  <a:gd name="T4" fmla="*/ 6 w 6"/>
                  <a:gd name="T5" fmla="*/ 0 h 2"/>
                  <a:gd name="T6" fmla="*/ 2 w 6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2">
                    <a:moveTo>
                      <a:pt x="2" y="0"/>
                    </a:moveTo>
                    <a:cubicBezTo>
                      <a:pt x="1" y="0"/>
                      <a:pt x="1" y="1"/>
                      <a:pt x="0" y="1"/>
                    </a:cubicBezTo>
                    <a:cubicBezTo>
                      <a:pt x="3" y="2"/>
                      <a:pt x="4" y="2"/>
                      <a:pt x="6" y="0"/>
                    </a:cubicBezTo>
                    <a:cubicBezTo>
                      <a:pt x="5" y="0"/>
                      <a:pt x="3" y="0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00" name="Freeform 204"/>
              <p:cNvSpPr/>
              <p:nvPr/>
            </p:nvSpPr>
            <p:spPr bwMode="auto">
              <a:xfrm>
                <a:off x="3814" y="2124"/>
                <a:ext cx="0" cy="5"/>
              </a:xfrm>
              <a:custGeom>
                <a:avLst/>
                <a:gdLst>
                  <a:gd name="T0" fmla="*/ 0 h 2"/>
                  <a:gd name="T1" fmla="*/ 2 h 2"/>
                  <a:gd name="T2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cubicBezTo>
                      <a:pt x="0" y="1"/>
                      <a:pt x="0" y="1"/>
                      <a:pt x="0" y="2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520" name="Group 406"/>
            <p:cNvGrpSpPr/>
            <p:nvPr/>
          </p:nvGrpSpPr>
          <p:grpSpPr bwMode="auto">
            <a:xfrm>
              <a:off x="2844" y="2124"/>
              <a:ext cx="2006" cy="197"/>
              <a:chOff x="2844" y="2124"/>
              <a:chExt cx="2006" cy="197"/>
            </a:xfrm>
            <a:grpFill/>
          </p:grpSpPr>
          <p:sp>
            <p:nvSpPr>
              <p:cNvPr id="601" name="Freeform 206"/>
              <p:cNvSpPr/>
              <p:nvPr/>
            </p:nvSpPr>
            <p:spPr bwMode="auto">
              <a:xfrm>
                <a:off x="3823" y="2124"/>
                <a:ext cx="8" cy="10"/>
              </a:xfrm>
              <a:custGeom>
                <a:avLst/>
                <a:gdLst>
                  <a:gd name="T0" fmla="*/ 0 w 3"/>
                  <a:gd name="T1" fmla="*/ 0 h 4"/>
                  <a:gd name="T2" fmla="*/ 3 w 3"/>
                  <a:gd name="T3" fmla="*/ 4 h 4"/>
                  <a:gd name="T4" fmla="*/ 0 w 3"/>
                  <a:gd name="T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4">
                    <a:moveTo>
                      <a:pt x="0" y="0"/>
                    </a:moveTo>
                    <a:cubicBezTo>
                      <a:pt x="1" y="3"/>
                      <a:pt x="1" y="2"/>
                      <a:pt x="3" y="4"/>
                    </a:cubicBezTo>
                    <a:cubicBezTo>
                      <a:pt x="2" y="2"/>
                      <a:pt x="1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02" name="Freeform 207"/>
              <p:cNvSpPr/>
              <p:nvPr/>
            </p:nvSpPr>
            <p:spPr bwMode="auto">
              <a:xfrm>
                <a:off x="4521" y="2124"/>
                <a:ext cx="2" cy="5"/>
              </a:xfrm>
              <a:custGeom>
                <a:avLst/>
                <a:gdLst>
                  <a:gd name="T0" fmla="*/ 0 w 1"/>
                  <a:gd name="T1" fmla="*/ 0 h 2"/>
                  <a:gd name="T2" fmla="*/ 1 w 1"/>
                  <a:gd name="T3" fmla="*/ 2 h 2"/>
                  <a:gd name="T4" fmla="*/ 0 w 1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cubicBezTo>
                      <a:pt x="0" y="1"/>
                      <a:pt x="1" y="1"/>
                      <a:pt x="1" y="2"/>
                    </a:cubicBezTo>
                    <a:cubicBezTo>
                      <a:pt x="1" y="1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03" name="Freeform 208"/>
              <p:cNvSpPr/>
              <p:nvPr/>
            </p:nvSpPr>
            <p:spPr bwMode="auto">
              <a:xfrm>
                <a:off x="3740" y="2126"/>
                <a:ext cx="5" cy="5"/>
              </a:xfrm>
              <a:custGeom>
                <a:avLst/>
                <a:gdLst>
                  <a:gd name="T0" fmla="*/ 0 w 2"/>
                  <a:gd name="T1" fmla="*/ 0 h 2"/>
                  <a:gd name="T2" fmla="*/ 2 w 2"/>
                  <a:gd name="T3" fmla="*/ 2 h 2"/>
                  <a:gd name="T4" fmla="*/ 0 w 2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1" y="2"/>
                      <a:pt x="0" y="0"/>
                      <a:pt x="2" y="2"/>
                    </a:cubicBezTo>
                    <a:cubicBezTo>
                      <a:pt x="1" y="1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04" name="Freeform 209"/>
              <p:cNvSpPr/>
              <p:nvPr/>
            </p:nvSpPr>
            <p:spPr bwMode="auto">
              <a:xfrm>
                <a:off x="3866" y="2126"/>
                <a:ext cx="7" cy="8"/>
              </a:xfrm>
              <a:custGeom>
                <a:avLst/>
                <a:gdLst>
                  <a:gd name="T0" fmla="*/ 0 w 3"/>
                  <a:gd name="T1" fmla="*/ 0 h 3"/>
                  <a:gd name="T2" fmla="*/ 3 w 3"/>
                  <a:gd name="T3" fmla="*/ 2 h 3"/>
                  <a:gd name="T4" fmla="*/ 3 w 3"/>
                  <a:gd name="T5" fmla="*/ 3 h 3"/>
                  <a:gd name="T6" fmla="*/ 0 w 3"/>
                  <a:gd name="T7" fmla="*/ 3 h 3"/>
                  <a:gd name="T8" fmla="*/ 0 w 3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3">
                    <a:moveTo>
                      <a:pt x="0" y="0"/>
                    </a:moveTo>
                    <a:cubicBezTo>
                      <a:pt x="1" y="1"/>
                      <a:pt x="2" y="1"/>
                      <a:pt x="3" y="2"/>
                    </a:cubicBezTo>
                    <a:cubicBezTo>
                      <a:pt x="3" y="2"/>
                      <a:pt x="3" y="2"/>
                      <a:pt x="3" y="3"/>
                    </a:cubicBezTo>
                    <a:cubicBezTo>
                      <a:pt x="2" y="3"/>
                      <a:pt x="1" y="3"/>
                      <a:pt x="0" y="3"/>
                    </a:cubicBezTo>
                    <a:cubicBezTo>
                      <a:pt x="0" y="2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05" name="Freeform 210"/>
              <p:cNvSpPr/>
              <p:nvPr/>
            </p:nvSpPr>
            <p:spPr bwMode="auto">
              <a:xfrm>
                <a:off x="3883" y="2126"/>
                <a:ext cx="9" cy="15"/>
              </a:xfrm>
              <a:custGeom>
                <a:avLst/>
                <a:gdLst>
                  <a:gd name="T0" fmla="*/ 0 w 4"/>
                  <a:gd name="T1" fmla="*/ 0 h 6"/>
                  <a:gd name="T2" fmla="*/ 4 w 4"/>
                  <a:gd name="T3" fmla="*/ 6 h 6"/>
                  <a:gd name="T4" fmla="*/ 0 w 4"/>
                  <a:gd name="T5" fmla="*/ 5 h 6"/>
                  <a:gd name="T6" fmla="*/ 0 w 4"/>
                  <a:gd name="T7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6">
                    <a:moveTo>
                      <a:pt x="0" y="0"/>
                    </a:moveTo>
                    <a:cubicBezTo>
                      <a:pt x="3" y="2"/>
                      <a:pt x="3" y="2"/>
                      <a:pt x="4" y="6"/>
                    </a:cubicBezTo>
                    <a:cubicBezTo>
                      <a:pt x="3" y="5"/>
                      <a:pt x="1" y="5"/>
                      <a:pt x="0" y="5"/>
                    </a:cubicBezTo>
                    <a:cubicBezTo>
                      <a:pt x="0" y="3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06" name="Freeform 211"/>
              <p:cNvSpPr/>
              <p:nvPr/>
            </p:nvSpPr>
            <p:spPr bwMode="auto">
              <a:xfrm>
                <a:off x="3859" y="2129"/>
                <a:ext cx="7" cy="7"/>
              </a:xfrm>
              <a:custGeom>
                <a:avLst/>
                <a:gdLst>
                  <a:gd name="T0" fmla="*/ 1 w 3"/>
                  <a:gd name="T1" fmla="*/ 0 h 3"/>
                  <a:gd name="T2" fmla="*/ 2 w 3"/>
                  <a:gd name="T3" fmla="*/ 3 h 3"/>
                  <a:gd name="T4" fmla="*/ 2 w 3"/>
                  <a:gd name="T5" fmla="*/ 3 h 3"/>
                  <a:gd name="T6" fmla="*/ 0 w 3"/>
                  <a:gd name="T7" fmla="*/ 2 h 3"/>
                  <a:gd name="T8" fmla="*/ 1 w 3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3">
                    <a:moveTo>
                      <a:pt x="1" y="0"/>
                    </a:moveTo>
                    <a:cubicBezTo>
                      <a:pt x="3" y="2"/>
                      <a:pt x="1" y="0"/>
                      <a:pt x="2" y="3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1" y="2"/>
                      <a:pt x="0" y="2"/>
                      <a:pt x="0" y="2"/>
                    </a:cubicBezTo>
                    <a:cubicBezTo>
                      <a:pt x="0" y="1"/>
                      <a:pt x="0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07" name="Freeform 212"/>
              <p:cNvSpPr/>
              <p:nvPr/>
            </p:nvSpPr>
            <p:spPr bwMode="auto">
              <a:xfrm>
                <a:off x="3978" y="2129"/>
                <a:ext cx="11" cy="5"/>
              </a:xfrm>
              <a:custGeom>
                <a:avLst/>
                <a:gdLst>
                  <a:gd name="T0" fmla="*/ 0 w 5"/>
                  <a:gd name="T1" fmla="*/ 0 h 2"/>
                  <a:gd name="T2" fmla="*/ 5 w 5"/>
                  <a:gd name="T3" fmla="*/ 2 h 2"/>
                  <a:gd name="T4" fmla="*/ 0 w 5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" h="2">
                    <a:moveTo>
                      <a:pt x="0" y="0"/>
                    </a:moveTo>
                    <a:cubicBezTo>
                      <a:pt x="4" y="0"/>
                      <a:pt x="3" y="0"/>
                      <a:pt x="5" y="2"/>
                    </a:cubicBezTo>
                    <a:cubicBezTo>
                      <a:pt x="1" y="1"/>
                      <a:pt x="2" y="2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08" name="Freeform 213"/>
              <p:cNvSpPr/>
              <p:nvPr/>
            </p:nvSpPr>
            <p:spPr bwMode="auto">
              <a:xfrm>
                <a:off x="4295" y="2129"/>
                <a:ext cx="10" cy="7"/>
              </a:xfrm>
              <a:custGeom>
                <a:avLst/>
                <a:gdLst>
                  <a:gd name="T0" fmla="*/ 0 w 4"/>
                  <a:gd name="T1" fmla="*/ 0 h 3"/>
                  <a:gd name="T2" fmla="*/ 4 w 4"/>
                  <a:gd name="T3" fmla="*/ 1 h 3"/>
                  <a:gd name="T4" fmla="*/ 0 w 4"/>
                  <a:gd name="T5" fmla="*/ 3 h 3"/>
                  <a:gd name="T6" fmla="*/ 0 w 4"/>
                  <a:gd name="T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3">
                    <a:moveTo>
                      <a:pt x="0" y="0"/>
                    </a:moveTo>
                    <a:cubicBezTo>
                      <a:pt x="1" y="0"/>
                      <a:pt x="2" y="0"/>
                      <a:pt x="4" y="1"/>
                    </a:cubicBezTo>
                    <a:cubicBezTo>
                      <a:pt x="2" y="1"/>
                      <a:pt x="1" y="2"/>
                      <a:pt x="0" y="3"/>
                    </a:cubicBezTo>
                    <a:cubicBezTo>
                      <a:pt x="0" y="2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09" name="Freeform 214"/>
              <p:cNvSpPr/>
              <p:nvPr/>
            </p:nvSpPr>
            <p:spPr bwMode="auto">
              <a:xfrm>
                <a:off x="4321" y="2129"/>
                <a:ext cx="5" cy="5"/>
              </a:xfrm>
              <a:custGeom>
                <a:avLst/>
                <a:gdLst>
                  <a:gd name="T0" fmla="*/ 0 w 2"/>
                  <a:gd name="T1" fmla="*/ 0 h 2"/>
                  <a:gd name="T2" fmla="*/ 2 w 2"/>
                  <a:gd name="T3" fmla="*/ 0 h 2"/>
                  <a:gd name="T4" fmla="*/ 0 w 2"/>
                  <a:gd name="T5" fmla="*/ 2 h 2"/>
                  <a:gd name="T6" fmla="*/ 0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1" y="0"/>
                      <a:pt x="2" y="0"/>
                      <a:pt x="2" y="0"/>
                    </a:cubicBezTo>
                    <a:cubicBezTo>
                      <a:pt x="1" y="2"/>
                      <a:pt x="2" y="0"/>
                      <a:pt x="0" y="2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10" name="Freeform 215"/>
              <p:cNvSpPr/>
              <p:nvPr/>
            </p:nvSpPr>
            <p:spPr bwMode="auto">
              <a:xfrm>
                <a:off x="3930" y="2131"/>
                <a:ext cx="5" cy="0"/>
              </a:xfrm>
              <a:custGeom>
                <a:avLst/>
                <a:gdLst>
                  <a:gd name="T0" fmla="*/ 0 w 2"/>
                  <a:gd name="T1" fmla="*/ 2 w 2"/>
                  <a:gd name="T2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cubicBezTo>
                      <a:pt x="1" y="0"/>
                      <a:pt x="2" y="0"/>
                      <a:pt x="2" y="0"/>
                    </a:cubicBezTo>
                    <a:cubicBezTo>
                      <a:pt x="2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11" name="Freeform 216"/>
              <p:cNvSpPr/>
              <p:nvPr/>
            </p:nvSpPr>
            <p:spPr bwMode="auto">
              <a:xfrm>
                <a:off x="4310" y="2131"/>
                <a:ext cx="7" cy="0"/>
              </a:xfrm>
              <a:custGeom>
                <a:avLst/>
                <a:gdLst>
                  <a:gd name="T0" fmla="*/ 0 w 3"/>
                  <a:gd name="T1" fmla="*/ 3 w 3"/>
                  <a:gd name="T2" fmla="*/ 0 w 3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3">
                    <a:moveTo>
                      <a:pt x="0" y="0"/>
                    </a:moveTo>
                    <a:cubicBezTo>
                      <a:pt x="1" y="0"/>
                      <a:pt x="2" y="0"/>
                      <a:pt x="3" y="0"/>
                    </a:cubicBezTo>
                    <a:cubicBezTo>
                      <a:pt x="2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12" name="Freeform 217"/>
              <p:cNvSpPr/>
              <p:nvPr/>
            </p:nvSpPr>
            <p:spPr bwMode="auto">
              <a:xfrm>
                <a:off x="3951" y="2134"/>
                <a:ext cx="5" cy="0"/>
              </a:xfrm>
              <a:custGeom>
                <a:avLst/>
                <a:gdLst>
                  <a:gd name="T0" fmla="*/ 0 w 2"/>
                  <a:gd name="T1" fmla="*/ 2 w 2"/>
                  <a:gd name="T2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13" name="Freeform 218"/>
              <p:cNvSpPr/>
              <p:nvPr/>
            </p:nvSpPr>
            <p:spPr bwMode="auto">
              <a:xfrm>
                <a:off x="3710" y="2136"/>
                <a:ext cx="4" cy="5"/>
              </a:xfrm>
              <a:custGeom>
                <a:avLst/>
                <a:gdLst>
                  <a:gd name="T0" fmla="*/ 0 w 2"/>
                  <a:gd name="T1" fmla="*/ 0 h 2"/>
                  <a:gd name="T2" fmla="*/ 1 w 2"/>
                  <a:gd name="T3" fmla="*/ 2 h 2"/>
                  <a:gd name="T4" fmla="*/ 2 w 2"/>
                  <a:gd name="T5" fmla="*/ 0 h 2"/>
                  <a:gd name="T6" fmla="*/ 0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1" y="0"/>
                      <a:pt x="1" y="1"/>
                      <a:pt x="1" y="2"/>
                    </a:cubicBezTo>
                    <a:cubicBezTo>
                      <a:pt x="1" y="1"/>
                      <a:pt x="2" y="0"/>
                      <a:pt x="2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14" name="Freeform 219"/>
              <p:cNvSpPr/>
              <p:nvPr/>
            </p:nvSpPr>
            <p:spPr bwMode="auto">
              <a:xfrm>
                <a:off x="3719" y="2136"/>
                <a:ext cx="5" cy="5"/>
              </a:xfrm>
              <a:custGeom>
                <a:avLst/>
                <a:gdLst>
                  <a:gd name="T0" fmla="*/ 0 w 2"/>
                  <a:gd name="T1" fmla="*/ 0 h 2"/>
                  <a:gd name="T2" fmla="*/ 1 w 2"/>
                  <a:gd name="T3" fmla="*/ 2 h 2"/>
                  <a:gd name="T4" fmla="*/ 0 w 2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0" y="0"/>
                      <a:pt x="1" y="1"/>
                      <a:pt x="1" y="2"/>
                    </a:cubicBezTo>
                    <a:cubicBezTo>
                      <a:pt x="1" y="1"/>
                      <a:pt x="2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15" name="Freeform 220"/>
              <p:cNvSpPr/>
              <p:nvPr/>
            </p:nvSpPr>
            <p:spPr bwMode="auto">
              <a:xfrm>
                <a:off x="3752" y="2136"/>
                <a:ext cx="7" cy="10"/>
              </a:xfrm>
              <a:custGeom>
                <a:avLst/>
                <a:gdLst>
                  <a:gd name="T0" fmla="*/ 0 w 3"/>
                  <a:gd name="T1" fmla="*/ 0 h 4"/>
                  <a:gd name="T2" fmla="*/ 1 w 3"/>
                  <a:gd name="T3" fmla="*/ 4 h 4"/>
                  <a:gd name="T4" fmla="*/ 3 w 3"/>
                  <a:gd name="T5" fmla="*/ 2 h 4"/>
                  <a:gd name="T6" fmla="*/ 2 w 3"/>
                  <a:gd name="T7" fmla="*/ 0 h 4"/>
                  <a:gd name="T8" fmla="*/ 0 w 3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4">
                    <a:moveTo>
                      <a:pt x="0" y="0"/>
                    </a:moveTo>
                    <a:cubicBezTo>
                      <a:pt x="1" y="1"/>
                      <a:pt x="1" y="2"/>
                      <a:pt x="1" y="4"/>
                    </a:cubicBezTo>
                    <a:cubicBezTo>
                      <a:pt x="2" y="3"/>
                      <a:pt x="3" y="2"/>
                      <a:pt x="3" y="2"/>
                    </a:cubicBezTo>
                    <a:cubicBezTo>
                      <a:pt x="3" y="1"/>
                      <a:pt x="3" y="0"/>
                      <a:pt x="2" y="0"/>
                    </a:cubicBezTo>
                    <a:cubicBezTo>
                      <a:pt x="2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16" name="Freeform 221"/>
              <p:cNvSpPr/>
              <p:nvPr/>
            </p:nvSpPr>
            <p:spPr bwMode="auto">
              <a:xfrm>
                <a:off x="3762" y="2136"/>
                <a:ext cx="9" cy="10"/>
              </a:xfrm>
              <a:custGeom>
                <a:avLst/>
                <a:gdLst>
                  <a:gd name="T0" fmla="*/ 0 w 4"/>
                  <a:gd name="T1" fmla="*/ 0 h 4"/>
                  <a:gd name="T2" fmla="*/ 0 w 4"/>
                  <a:gd name="T3" fmla="*/ 4 h 4"/>
                  <a:gd name="T4" fmla="*/ 4 w 4"/>
                  <a:gd name="T5" fmla="*/ 4 h 4"/>
                  <a:gd name="T6" fmla="*/ 3 w 4"/>
                  <a:gd name="T7" fmla="*/ 0 h 4"/>
                  <a:gd name="T8" fmla="*/ 0 w 4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0"/>
                    </a:moveTo>
                    <a:cubicBezTo>
                      <a:pt x="0" y="1"/>
                      <a:pt x="0" y="2"/>
                      <a:pt x="0" y="4"/>
                    </a:cubicBezTo>
                    <a:cubicBezTo>
                      <a:pt x="2" y="4"/>
                      <a:pt x="3" y="4"/>
                      <a:pt x="4" y="4"/>
                    </a:cubicBezTo>
                    <a:cubicBezTo>
                      <a:pt x="4" y="2"/>
                      <a:pt x="3" y="1"/>
                      <a:pt x="3" y="0"/>
                    </a:cubicBezTo>
                    <a:cubicBezTo>
                      <a:pt x="2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17" name="Freeform 222"/>
              <p:cNvSpPr/>
              <p:nvPr/>
            </p:nvSpPr>
            <p:spPr bwMode="auto">
              <a:xfrm>
                <a:off x="4326" y="2138"/>
                <a:ext cx="2" cy="5"/>
              </a:xfrm>
              <a:custGeom>
                <a:avLst/>
                <a:gdLst>
                  <a:gd name="T0" fmla="*/ 0 w 1"/>
                  <a:gd name="T1" fmla="*/ 0 h 2"/>
                  <a:gd name="T2" fmla="*/ 1 w 1"/>
                  <a:gd name="T3" fmla="*/ 2 h 2"/>
                  <a:gd name="T4" fmla="*/ 0 w 1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cubicBezTo>
                      <a:pt x="1" y="0"/>
                      <a:pt x="1" y="1"/>
                      <a:pt x="1" y="2"/>
                    </a:cubicBezTo>
                    <a:cubicBezTo>
                      <a:pt x="1" y="1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18" name="Freeform 223"/>
              <p:cNvSpPr/>
              <p:nvPr/>
            </p:nvSpPr>
            <p:spPr bwMode="auto">
              <a:xfrm>
                <a:off x="3951" y="2141"/>
                <a:ext cx="8" cy="5"/>
              </a:xfrm>
              <a:custGeom>
                <a:avLst/>
                <a:gdLst>
                  <a:gd name="T0" fmla="*/ 1 w 3"/>
                  <a:gd name="T1" fmla="*/ 0 h 2"/>
                  <a:gd name="T2" fmla="*/ 3 w 3"/>
                  <a:gd name="T3" fmla="*/ 0 h 2"/>
                  <a:gd name="T4" fmla="*/ 0 w 3"/>
                  <a:gd name="T5" fmla="*/ 2 h 2"/>
                  <a:gd name="T6" fmla="*/ 1 w 3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2">
                    <a:moveTo>
                      <a:pt x="1" y="0"/>
                    </a:moveTo>
                    <a:cubicBezTo>
                      <a:pt x="2" y="0"/>
                      <a:pt x="2" y="0"/>
                      <a:pt x="3" y="0"/>
                    </a:cubicBezTo>
                    <a:cubicBezTo>
                      <a:pt x="2" y="0"/>
                      <a:pt x="1" y="1"/>
                      <a:pt x="0" y="2"/>
                    </a:cubicBezTo>
                    <a:cubicBezTo>
                      <a:pt x="0" y="1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19" name="Freeform 224"/>
              <p:cNvSpPr/>
              <p:nvPr/>
            </p:nvSpPr>
            <p:spPr bwMode="auto">
              <a:xfrm>
                <a:off x="3992" y="2141"/>
                <a:ext cx="5" cy="5"/>
              </a:xfrm>
              <a:custGeom>
                <a:avLst/>
                <a:gdLst>
                  <a:gd name="T0" fmla="*/ 0 w 2"/>
                  <a:gd name="T1" fmla="*/ 0 h 2"/>
                  <a:gd name="T2" fmla="*/ 1 w 2"/>
                  <a:gd name="T3" fmla="*/ 2 h 2"/>
                  <a:gd name="T4" fmla="*/ 2 w 2"/>
                  <a:gd name="T5" fmla="*/ 0 h 2"/>
                  <a:gd name="T6" fmla="*/ 0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1" y="0"/>
                      <a:pt x="1" y="1"/>
                      <a:pt x="1" y="2"/>
                    </a:cubicBezTo>
                    <a:cubicBezTo>
                      <a:pt x="2" y="1"/>
                      <a:pt x="2" y="0"/>
                      <a:pt x="2" y="0"/>
                    </a:cubicBezTo>
                    <a:cubicBezTo>
                      <a:pt x="2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20" name="Freeform 225"/>
              <p:cNvSpPr/>
              <p:nvPr/>
            </p:nvSpPr>
            <p:spPr bwMode="auto">
              <a:xfrm>
                <a:off x="4319" y="2141"/>
                <a:ext cx="2" cy="2"/>
              </a:xfrm>
              <a:custGeom>
                <a:avLst/>
                <a:gdLst>
                  <a:gd name="T0" fmla="*/ 0 w 1"/>
                  <a:gd name="T1" fmla="*/ 0 h 1"/>
                  <a:gd name="T2" fmla="*/ 1 w 1"/>
                  <a:gd name="T3" fmla="*/ 0 h 1"/>
                  <a:gd name="T4" fmla="*/ 0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0" y="1"/>
                      <a:pt x="1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21" name="Freeform 226"/>
              <p:cNvSpPr/>
              <p:nvPr/>
            </p:nvSpPr>
            <p:spPr bwMode="auto">
              <a:xfrm>
                <a:off x="4542" y="2141"/>
                <a:ext cx="5" cy="0"/>
              </a:xfrm>
              <a:custGeom>
                <a:avLst/>
                <a:gdLst>
                  <a:gd name="T0" fmla="*/ 0 w 2"/>
                  <a:gd name="T1" fmla="*/ 2 w 2"/>
                  <a:gd name="T2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cubicBezTo>
                      <a:pt x="0" y="0"/>
                      <a:pt x="1" y="0"/>
                      <a:pt x="2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22" name="Freeform 227"/>
              <p:cNvSpPr/>
              <p:nvPr/>
            </p:nvSpPr>
            <p:spPr bwMode="auto">
              <a:xfrm>
                <a:off x="3740" y="2143"/>
                <a:ext cx="10" cy="3"/>
              </a:xfrm>
              <a:custGeom>
                <a:avLst/>
                <a:gdLst>
                  <a:gd name="T0" fmla="*/ 0 w 4"/>
                  <a:gd name="T1" fmla="*/ 0 h 1"/>
                  <a:gd name="T2" fmla="*/ 4 w 4"/>
                  <a:gd name="T3" fmla="*/ 1 h 1"/>
                  <a:gd name="T4" fmla="*/ 0 w 4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1">
                    <a:moveTo>
                      <a:pt x="0" y="0"/>
                    </a:moveTo>
                    <a:cubicBezTo>
                      <a:pt x="2" y="1"/>
                      <a:pt x="0" y="0"/>
                      <a:pt x="4" y="1"/>
                    </a:cubicBezTo>
                    <a:cubicBezTo>
                      <a:pt x="3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23" name="Freeform 228"/>
              <p:cNvSpPr/>
              <p:nvPr/>
            </p:nvSpPr>
            <p:spPr bwMode="auto">
              <a:xfrm>
                <a:off x="4087" y="2143"/>
                <a:ext cx="4" cy="5"/>
              </a:xfrm>
              <a:custGeom>
                <a:avLst/>
                <a:gdLst>
                  <a:gd name="T0" fmla="*/ 0 w 2"/>
                  <a:gd name="T1" fmla="*/ 0 h 2"/>
                  <a:gd name="T2" fmla="*/ 0 w 2"/>
                  <a:gd name="T3" fmla="*/ 2 h 2"/>
                  <a:gd name="T4" fmla="*/ 0 w 2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2" y="1"/>
                      <a:pt x="0" y="0"/>
                      <a:pt x="0" y="2"/>
                    </a:cubicBezTo>
                    <a:cubicBezTo>
                      <a:pt x="0" y="2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24" name="Freeform 229"/>
              <p:cNvSpPr/>
              <p:nvPr/>
            </p:nvSpPr>
            <p:spPr bwMode="auto">
              <a:xfrm>
                <a:off x="4101" y="2143"/>
                <a:ext cx="16" cy="5"/>
              </a:xfrm>
              <a:custGeom>
                <a:avLst/>
                <a:gdLst>
                  <a:gd name="T0" fmla="*/ 1 w 7"/>
                  <a:gd name="T1" fmla="*/ 0 h 2"/>
                  <a:gd name="T2" fmla="*/ 7 w 7"/>
                  <a:gd name="T3" fmla="*/ 1 h 2"/>
                  <a:gd name="T4" fmla="*/ 7 w 7"/>
                  <a:gd name="T5" fmla="*/ 2 h 2"/>
                  <a:gd name="T6" fmla="*/ 0 w 7"/>
                  <a:gd name="T7" fmla="*/ 2 h 2"/>
                  <a:gd name="T8" fmla="*/ 1 w 7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2">
                    <a:moveTo>
                      <a:pt x="1" y="0"/>
                    </a:moveTo>
                    <a:cubicBezTo>
                      <a:pt x="3" y="0"/>
                      <a:pt x="5" y="0"/>
                      <a:pt x="7" y="1"/>
                    </a:cubicBezTo>
                    <a:cubicBezTo>
                      <a:pt x="7" y="1"/>
                      <a:pt x="7" y="1"/>
                      <a:pt x="7" y="2"/>
                    </a:cubicBezTo>
                    <a:cubicBezTo>
                      <a:pt x="5" y="2"/>
                      <a:pt x="3" y="2"/>
                      <a:pt x="0" y="2"/>
                    </a:cubicBezTo>
                    <a:cubicBezTo>
                      <a:pt x="1" y="1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25" name="Freeform 230"/>
              <p:cNvSpPr/>
              <p:nvPr/>
            </p:nvSpPr>
            <p:spPr bwMode="auto">
              <a:xfrm>
                <a:off x="2877" y="2146"/>
                <a:ext cx="8" cy="2"/>
              </a:xfrm>
              <a:custGeom>
                <a:avLst/>
                <a:gdLst>
                  <a:gd name="T0" fmla="*/ 0 w 3"/>
                  <a:gd name="T1" fmla="*/ 0 h 1"/>
                  <a:gd name="T2" fmla="*/ 3 w 3"/>
                  <a:gd name="T3" fmla="*/ 0 h 1"/>
                  <a:gd name="T4" fmla="*/ 0 w 3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1">
                    <a:moveTo>
                      <a:pt x="0" y="0"/>
                    </a:moveTo>
                    <a:cubicBezTo>
                      <a:pt x="2" y="1"/>
                      <a:pt x="0" y="0"/>
                      <a:pt x="3" y="0"/>
                    </a:cubicBezTo>
                    <a:cubicBezTo>
                      <a:pt x="2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26" name="Freeform 231"/>
              <p:cNvSpPr/>
              <p:nvPr/>
            </p:nvSpPr>
            <p:spPr bwMode="auto">
              <a:xfrm>
                <a:off x="3883" y="2146"/>
                <a:ext cx="7" cy="4"/>
              </a:xfrm>
              <a:custGeom>
                <a:avLst/>
                <a:gdLst>
                  <a:gd name="T0" fmla="*/ 0 w 3"/>
                  <a:gd name="T1" fmla="*/ 0 h 2"/>
                  <a:gd name="T2" fmla="*/ 3 w 3"/>
                  <a:gd name="T3" fmla="*/ 0 h 2"/>
                  <a:gd name="T4" fmla="*/ 3 w 3"/>
                  <a:gd name="T5" fmla="*/ 1 h 2"/>
                  <a:gd name="T6" fmla="*/ 0 w 3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2">
                    <a:moveTo>
                      <a:pt x="0" y="0"/>
                    </a:moveTo>
                    <a:cubicBezTo>
                      <a:pt x="1" y="0"/>
                      <a:pt x="2" y="0"/>
                      <a:pt x="3" y="0"/>
                    </a:cubicBezTo>
                    <a:cubicBezTo>
                      <a:pt x="3" y="0"/>
                      <a:pt x="3" y="0"/>
                      <a:pt x="3" y="1"/>
                    </a:cubicBezTo>
                    <a:cubicBezTo>
                      <a:pt x="0" y="0"/>
                      <a:pt x="2" y="2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27" name="Freeform 232"/>
              <p:cNvSpPr/>
              <p:nvPr/>
            </p:nvSpPr>
            <p:spPr bwMode="auto">
              <a:xfrm>
                <a:off x="4013" y="2146"/>
                <a:ext cx="10" cy="4"/>
              </a:xfrm>
              <a:custGeom>
                <a:avLst/>
                <a:gdLst>
                  <a:gd name="T0" fmla="*/ 2 w 4"/>
                  <a:gd name="T1" fmla="*/ 0 h 2"/>
                  <a:gd name="T2" fmla="*/ 0 w 4"/>
                  <a:gd name="T3" fmla="*/ 1 h 2"/>
                  <a:gd name="T4" fmla="*/ 0 w 4"/>
                  <a:gd name="T5" fmla="*/ 1 h 2"/>
                  <a:gd name="T6" fmla="*/ 4 w 4"/>
                  <a:gd name="T7" fmla="*/ 0 h 2"/>
                  <a:gd name="T8" fmla="*/ 2 w 4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2">
                    <a:moveTo>
                      <a:pt x="2" y="0"/>
                    </a:moveTo>
                    <a:cubicBezTo>
                      <a:pt x="1" y="0"/>
                      <a:pt x="1" y="0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3" y="1"/>
                      <a:pt x="2" y="2"/>
                      <a:pt x="4" y="0"/>
                    </a:cubicBezTo>
                    <a:cubicBezTo>
                      <a:pt x="3" y="0"/>
                      <a:pt x="2" y="0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28" name="Freeform 233"/>
              <p:cNvSpPr/>
              <p:nvPr/>
            </p:nvSpPr>
            <p:spPr bwMode="auto">
              <a:xfrm>
                <a:off x="3916" y="2148"/>
                <a:ext cx="2" cy="2"/>
              </a:xfrm>
              <a:custGeom>
                <a:avLst/>
                <a:gdLst>
                  <a:gd name="T0" fmla="*/ 0 w 1"/>
                  <a:gd name="T1" fmla="*/ 0 h 1"/>
                  <a:gd name="T2" fmla="*/ 1 w 1"/>
                  <a:gd name="T3" fmla="*/ 1 h 1"/>
                  <a:gd name="T4" fmla="*/ 0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0" y="1"/>
                      <a:pt x="1" y="1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29" name="Freeform 234"/>
              <p:cNvSpPr/>
              <p:nvPr/>
            </p:nvSpPr>
            <p:spPr bwMode="auto">
              <a:xfrm>
                <a:off x="3975" y="2148"/>
                <a:ext cx="5" cy="5"/>
              </a:xfrm>
              <a:custGeom>
                <a:avLst/>
                <a:gdLst>
                  <a:gd name="T0" fmla="*/ 1 w 2"/>
                  <a:gd name="T1" fmla="*/ 0 h 2"/>
                  <a:gd name="T2" fmla="*/ 0 w 2"/>
                  <a:gd name="T3" fmla="*/ 0 h 2"/>
                  <a:gd name="T4" fmla="*/ 2 w 2"/>
                  <a:gd name="T5" fmla="*/ 2 h 2"/>
                  <a:gd name="T6" fmla="*/ 2 w 2"/>
                  <a:gd name="T7" fmla="*/ 0 h 2"/>
                  <a:gd name="T8" fmla="*/ 1 w 2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1" y="0"/>
                    </a:moveTo>
                    <a:cubicBezTo>
                      <a:pt x="1" y="0"/>
                      <a:pt x="0" y="0"/>
                      <a:pt x="0" y="0"/>
                    </a:cubicBezTo>
                    <a:cubicBezTo>
                      <a:pt x="1" y="2"/>
                      <a:pt x="0" y="1"/>
                      <a:pt x="2" y="2"/>
                    </a:cubicBezTo>
                    <a:cubicBezTo>
                      <a:pt x="2" y="1"/>
                      <a:pt x="2" y="0"/>
                      <a:pt x="2" y="0"/>
                    </a:cubicBezTo>
                    <a:cubicBezTo>
                      <a:pt x="2" y="0"/>
                      <a:pt x="2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30" name="Freeform 235"/>
              <p:cNvSpPr/>
              <p:nvPr/>
            </p:nvSpPr>
            <p:spPr bwMode="auto">
              <a:xfrm>
                <a:off x="3997" y="2148"/>
                <a:ext cx="2" cy="2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1 h 1"/>
                  <a:gd name="T4" fmla="*/ 0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1" y="0"/>
                      <a:pt x="1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31" name="Freeform 236"/>
              <p:cNvSpPr/>
              <p:nvPr/>
            </p:nvSpPr>
            <p:spPr bwMode="auto">
              <a:xfrm>
                <a:off x="4068" y="2148"/>
                <a:ext cx="7" cy="5"/>
              </a:xfrm>
              <a:custGeom>
                <a:avLst/>
                <a:gdLst>
                  <a:gd name="T0" fmla="*/ 1 w 3"/>
                  <a:gd name="T1" fmla="*/ 0 h 2"/>
                  <a:gd name="T2" fmla="*/ 3 w 3"/>
                  <a:gd name="T3" fmla="*/ 0 h 2"/>
                  <a:gd name="T4" fmla="*/ 0 w 3"/>
                  <a:gd name="T5" fmla="*/ 2 h 2"/>
                  <a:gd name="T6" fmla="*/ 1 w 3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2">
                    <a:moveTo>
                      <a:pt x="1" y="0"/>
                    </a:moveTo>
                    <a:cubicBezTo>
                      <a:pt x="2" y="0"/>
                      <a:pt x="2" y="0"/>
                      <a:pt x="3" y="0"/>
                    </a:cubicBezTo>
                    <a:cubicBezTo>
                      <a:pt x="2" y="1"/>
                      <a:pt x="1" y="2"/>
                      <a:pt x="0" y="2"/>
                    </a:cubicBezTo>
                    <a:cubicBezTo>
                      <a:pt x="0" y="1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32" name="Freeform 237"/>
              <p:cNvSpPr/>
              <p:nvPr/>
            </p:nvSpPr>
            <p:spPr bwMode="auto">
              <a:xfrm>
                <a:off x="3693" y="2148"/>
                <a:ext cx="2" cy="2"/>
              </a:xfrm>
              <a:custGeom>
                <a:avLst/>
                <a:gdLst>
                  <a:gd name="T0" fmla="*/ 0 w 1"/>
                  <a:gd name="T1" fmla="*/ 0 h 1"/>
                  <a:gd name="T2" fmla="*/ 1 w 1"/>
                  <a:gd name="T3" fmla="*/ 1 h 1"/>
                  <a:gd name="T4" fmla="*/ 0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1"/>
                      <a:pt x="1" y="1"/>
                      <a:pt x="1" y="1"/>
                    </a:cubicBezTo>
                    <a:cubicBezTo>
                      <a:pt x="1" y="1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33" name="Freeform 238"/>
              <p:cNvSpPr/>
              <p:nvPr/>
            </p:nvSpPr>
            <p:spPr bwMode="auto">
              <a:xfrm>
                <a:off x="3743" y="2148"/>
                <a:ext cx="0" cy="5"/>
              </a:xfrm>
              <a:custGeom>
                <a:avLst/>
                <a:gdLst>
                  <a:gd name="T0" fmla="*/ 0 h 2"/>
                  <a:gd name="T1" fmla="*/ 2 h 2"/>
                  <a:gd name="T2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cubicBezTo>
                      <a:pt x="0" y="1"/>
                      <a:pt x="0" y="2"/>
                      <a:pt x="0" y="2"/>
                    </a:cubicBezTo>
                    <a:cubicBezTo>
                      <a:pt x="0" y="2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34" name="Freeform 239"/>
              <p:cNvSpPr/>
              <p:nvPr/>
            </p:nvSpPr>
            <p:spPr bwMode="auto">
              <a:xfrm>
                <a:off x="3880" y="2148"/>
                <a:ext cx="3" cy="5"/>
              </a:xfrm>
              <a:custGeom>
                <a:avLst/>
                <a:gdLst>
                  <a:gd name="T0" fmla="*/ 0 w 1"/>
                  <a:gd name="T1" fmla="*/ 0 h 2"/>
                  <a:gd name="T2" fmla="*/ 1 w 1"/>
                  <a:gd name="T3" fmla="*/ 2 h 2"/>
                  <a:gd name="T4" fmla="*/ 0 w 1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cubicBezTo>
                      <a:pt x="1" y="1"/>
                      <a:pt x="1" y="2"/>
                      <a:pt x="1" y="2"/>
                    </a:cubicBezTo>
                    <a:cubicBezTo>
                      <a:pt x="1" y="2"/>
                      <a:pt x="1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35" name="Freeform 240"/>
              <p:cNvSpPr/>
              <p:nvPr/>
            </p:nvSpPr>
            <p:spPr bwMode="auto">
              <a:xfrm>
                <a:off x="3973" y="2148"/>
                <a:ext cx="24" cy="19"/>
              </a:xfrm>
              <a:custGeom>
                <a:avLst/>
                <a:gdLst>
                  <a:gd name="T0" fmla="*/ 4 w 10"/>
                  <a:gd name="T1" fmla="*/ 0 h 8"/>
                  <a:gd name="T2" fmla="*/ 6 w 10"/>
                  <a:gd name="T3" fmla="*/ 5 h 8"/>
                  <a:gd name="T4" fmla="*/ 0 w 10"/>
                  <a:gd name="T5" fmla="*/ 8 h 8"/>
                  <a:gd name="T6" fmla="*/ 10 w 10"/>
                  <a:gd name="T7" fmla="*/ 5 h 8"/>
                  <a:gd name="T8" fmla="*/ 4 w 10"/>
                  <a:gd name="T9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8">
                    <a:moveTo>
                      <a:pt x="4" y="0"/>
                    </a:moveTo>
                    <a:cubicBezTo>
                      <a:pt x="5" y="2"/>
                      <a:pt x="6" y="4"/>
                      <a:pt x="6" y="5"/>
                    </a:cubicBezTo>
                    <a:cubicBezTo>
                      <a:pt x="2" y="6"/>
                      <a:pt x="2" y="6"/>
                      <a:pt x="0" y="8"/>
                    </a:cubicBezTo>
                    <a:cubicBezTo>
                      <a:pt x="6" y="8"/>
                      <a:pt x="8" y="8"/>
                      <a:pt x="10" y="5"/>
                    </a:cubicBezTo>
                    <a:cubicBezTo>
                      <a:pt x="8" y="4"/>
                      <a:pt x="6" y="2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36" name="Freeform 241"/>
              <p:cNvSpPr/>
              <p:nvPr/>
            </p:nvSpPr>
            <p:spPr bwMode="auto">
              <a:xfrm>
                <a:off x="4532" y="2148"/>
                <a:ext cx="12" cy="2"/>
              </a:xfrm>
              <a:custGeom>
                <a:avLst/>
                <a:gdLst>
                  <a:gd name="T0" fmla="*/ 0 w 5"/>
                  <a:gd name="T1" fmla="*/ 0 h 1"/>
                  <a:gd name="T2" fmla="*/ 5 w 5"/>
                  <a:gd name="T3" fmla="*/ 1 h 1"/>
                  <a:gd name="T4" fmla="*/ 0 w 5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" h="1">
                    <a:moveTo>
                      <a:pt x="0" y="0"/>
                    </a:moveTo>
                    <a:cubicBezTo>
                      <a:pt x="1" y="1"/>
                      <a:pt x="3" y="1"/>
                      <a:pt x="5" y="1"/>
                    </a:cubicBezTo>
                    <a:cubicBezTo>
                      <a:pt x="3" y="1"/>
                      <a:pt x="1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37" name="Freeform 242"/>
              <p:cNvSpPr/>
              <p:nvPr/>
            </p:nvSpPr>
            <p:spPr bwMode="auto">
              <a:xfrm>
                <a:off x="4023" y="2150"/>
                <a:ext cx="9" cy="12"/>
              </a:xfrm>
              <a:custGeom>
                <a:avLst/>
                <a:gdLst>
                  <a:gd name="T0" fmla="*/ 3 w 4"/>
                  <a:gd name="T1" fmla="*/ 0 h 5"/>
                  <a:gd name="T2" fmla="*/ 0 w 4"/>
                  <a:gd name="T3" fmla="*/ 5 h 5"/>
                  <a:gd name="T4" fmla="*/ 1 w 4"/>
                  <a:gd name="T5" fmla="*/ 5 h 5"/>
                  <a:gd name="T6" fmla="*/ 4 w 4"/>
                  <a:gd name="T7" fmla="*/ 0 h 5"/>
                  <a:gd name="T8" fmla="*/ 3 w 4"/>
                  <a:gd name="T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5">
                    <a:moveTo>
                      <a:pt x="3" y="0"/>
                    </a:moveTo>
                    <a:cubicBezTo>
                      <a:pt x="2" y="2"/>
                      <a:pt x="1" y="4"/>
                      <a:pt x="0" y="5"/>
                    </a:cubicBezTo>
                    <a:cubicBezTo>
                      <a:pt x="0" y="5"/>
                      <a:pt x="0" y="5"/>
                      <a:pt x="1" y="5"/>
                    </a:cubicBezTo>
                    <a:cubicBezTo>
                      <a:pt x="3" y="3"/>
                      <a:pt x="2" y="4"/>
                      <a:pt x="4" y="0"/>
                    </a:cubicBezTo>
                    <a:cubicBezTo>
                      <a:pt x="3" y="0"/>
                      <a:pt x="3" y="0"/>
                      <a:pt x="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38" name="Freeform 243"/>
              <p:cNvSpPr/>
              <p:nvPr/>
            </p:nvSpPr>
            <p:spPr bwMode="auto">
              <a:xfrm>
                <a:off x="4288" y="2150"/>
                <a:ext cx="7" cy="5"/>
              </a:xfrm>
              <a:custGeom>
                <a:avLst/>
                <a:gdLst>
                  <a:gd name="T0" fmla="*/ 0 w 3"/>
                  <a:gd name="T1" fmla="*/ 0 h 2"/>
                  <a:gd name="T2" fmla="*/ 3 w 3"/>
                  <a:gd name="T3" fmla="*/ 0 h 2"/>
                  <a:gd name="T4" fmla="*/ 1 w 3"/>
                  <a:gd name="T5" fmla="*/ 2 h 2"/>
                  <a:gd name="T6" fmla="*/ 0 w 3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2">
                    <a:moveTo>
                      <a:pt x="0" y="0"/>
                    </a:moveTo>
                    <a:cubicBezTo>
                      <a:pt x="1" y="0"/>
                      <a:pt x="2" y="0"/>
                      <a:pt x="3" y="0"/>
                    </a:cubicBezTo>
                    <a:cubicBezTo>
                      <a:pt x="2" y="1"/>
                      <a:pt x="2" y="2"/>
                      <a:pt x="1" y="2"/>
                    </a:cubicBezTo>
                    <a:cubicBezTo>
                      <a:pt x="1" y="2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39" name="Freeform 244"/>
              <p:cNvSpPr/>
              <p:nvPr/>
            </p:nvSpPr>
            <p:spPr bwMode="auto">
              <a:xfrm>
                <a:off x="4295" y="2150"/>
                <a:ext cx="33" cy="10"/>
              </a:xfrm>
              <a:custGeom>
                <a:avLst/>
                <a:gdLst>
                  <a:gd name="T0" fmla="*/ 3 w 14"/>
                  <a:gd name="T1" fmla="*/ 0 h 4"/>
                  <a:gd name="T2" fmla="*/ 11 w 14"/>
                  <a:gd name="T3" fmla="*/ 1 h 4"/>
                  <a:gd name="T4" fmla="*/ 6 w 14"/>
                  <a:gd name="T5" fmla="*/ 1 h 4"/>
                  <a:gd name="T6" fmla="*/ 7 w 14"/>
                  <a:gd name="T7" fmla="*/ 3 h 4"/>
                  <a:gd name="T8" fmla="*/ 14 w 14"/>
                  <a:gd name="T9" fmla="*/ 2 h 4"/>
                  <a:gd name="T10" fmla="*/ 13 w 14"/>
                  <a:gd name="T11" fmla="*/ 4 h 4"/>
                  <a:gd name="T12" fmla="*/ 0 w 14"/>
                  <a:gd name="T13" fmla="*/ 4 h 4"/>
                  <a:gd name="T14" fmla="*/ 0 w 14"/>
                  <a:gd name="T15" fmla="*/ 3 h 4"/>
                  <a:gd name="T16" fmla="*/ 1 w 14"/>
                  <a:gd name="T17" fmla="*/ 1 h 4"/>
                  <a:gd name="T18" fmla="*/ 3 w 14"/>
                  <a:gd name="T1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4" h="4">
                    <a:moveTo>
                      <a:pt x="3" y="0"/>
                    </a:moveTo>
                    <a:cubicBezTo>
                      <a:pt x="6" y="1"/>
                      <a:pt x="9" y="1"/>
                      <a:pt x="11" y="1"/>
                    </a:cubicBezTo>
                    <a:cubicBezTo>
                      <a:pt x="10" y="1"/>
                      <a:pt x="8" y="1"/>
                      <a:pt x="6" y="1"/>
                    </a:cubicBezTo>
                    <a:cubicBezTo>
                      <a:pt x="6" y="2"/>
                      <a:pt x="6" y="3"/>
                      <a:pt x="7" y="3"/>
                    </a:cubicBezTo>
                    <a:cubicBezTo>
                      <a:pt x="9" y="3"/>
                      <a:pt x="12" y="3"/>
                      <a:pt x="14" y="2"/>
                    </a:cubicBezTo>
                    <a:cubicBezTo>
                      <a:pt x="14" y="3"/>
                      <a:pt x="14" y="4"/>
                      <a:pt x="13" y="4"/>
                    </a:cubicBezTo>
                    <a:cubicBezTo>
                      <a:pt x="9" y="4"/>
                      <a:pt x="4" y="4"/>
                      <a:pt x="0" y="4"/>
                    </a:cubicBezTo>
                    <a:cubicBezTo>
                      <a:pt x="0" y="4"/>
                      <a:pt x="0" y="4"/>
                      <a:pt x="0" y="3"/>
                    </a:cubicBezTo>
                    <a:cubicBezTo>
                      <a:pt x="0" y="3"/>
                      <a:pt x="1" y="2"/>
                      <a:pt x="1" y="1"/>
                    </a:cubicBezTo>
                    <a:cubicBezTo>
                      <a:pt x="2" y="1"/>
                      <a:pt x="2" y="1"/>
                      <a:pt x="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40" name="Freeform 245"/>
              <p:cNvSpPr/>
              <p:nvPr/>
            </p:nvSpPr>
            <p:spPr bwMode="auto">
              <a:xfrm>
                <a:off x="4464" y="2150"/>
                <a:ext cx="11" cy="3"/>
              </a:xfrm>
              <a:custGeom>
                <a:avLst/>
                <a:gdLst>
                  <a:gd name="T0" fmla="*/ 0 w 5"/>
                  <a:gd name="T1" fmla="*/ 0 h 1"/>
                  <a:gd name="T2" fmla="*/ 5 w 5"/>
                  <a:gd name="T3" fmla="*/ 1 h 1"/>
                  <a:gd name="T4" fmla="*/ 0 w 5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" h="1">
                    <a:moveTo>
                      <a:pt x="0" y="0"/>
                    </a:moveTo>
                    <a:cubicBezTo>
                      <a:pt x="2" y="1"/>
                      <a:pt x="3" y="1"/>
                      <a:pt x="5" y="1"/>
                    </a:cubicBezTo>
                    <a:cubicBezTo>
                      <a:pt x="3" y="1"/>
                      <a:pt x="2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41" name="Freeform 246"/>
              <p:cNvSpPr/>
              <p:nvPr/>
            </p:nvSpPr>
            <p:spPr bwMode="auto">
              <a:xfrm>
                <a:off x="4492" y="2150"/>
                <a:ext cx="10" cy="5"/>
              </a:xfrm>
              <a:custGeom>
                <a:avLst/>
                <a:gdLst>
                  <a:gd name="T0" fmla="*/ 0 w 4"/>
                  <a:gd name="T1" fmla="*/ 0 h 2"/>
                  <a:gd name="T2" fmla="*/ 4 w 4"/>
                  <a:gd name="T3" fmla="*/ 0 h 2"/>
                  <a:gd name="T4" fmla="*/ 2 w 4"/>
                  <a:gd name="T5" fmla="*/ 2 h 2"/>
                  <a:gd name="T6" fmla="*/ 0 w 4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2">
                    <a:moveTo>
                      <a:pt x="0" y="0"/>
                    </a:moveTo>
                    <a:cubicBezTo>
                      <a:pt x="2" y="0"/>
                      <a:pt x="3" y="0"/>
                      <a:pt x="4" y="0"/>
                    </a:cubicBezTo>
                    <a:cubicBezTo>
                      <a:pt x="4" y="1"/>
                      <a:pt x="3" y="2"/>
                      <a:pt x="2" y="2"/>
                    </a:cubicBezTo>
                    <a:cubicBezTo>
                      <a:pt x="2" y="2"/>
                      <a:pt x="1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42" name="Freeform 247"/>
              <p:cNvSpPr/>
              <p:nvPr/>
            </p:nvSpPr>
            <p:spPr bwMode="auto">
              <a:xfrm>
                <a:off x="3842" y="2153"/>
                <a:ext cx="5" cy="12"/>
              </a:xfrm>
              <a:custGeom>
                <a:avLst/>
                <a:gdLst>
                  <a:gd name="T0" fmla="*/ 0 w 2"/>
                  <a:gd name="T1" fmla="*/ 0 h 5"/>
                  <a:gd name="T2" fmla="*/ 0 w 2"/>
                  <a:gd name="T3" fmla="*/ 5 h 5"/>
                  <a:gd name="T4" fmla="*/ 0 w 2"/>
                  <a:gd name="T5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5">
                    <a:moveTo>
                      <a:pt x="0" y="0"/>
                    </a:moveTo>
                    <a:cubicBezTo>
                      <a:pt x="2" y="3"/>
                      <a:pt x="2" y="2"/>
                      <a:pt x="0" y="5"/>
                    </a:cubicBezTo>
                    <a:cubicBezTo>
                      <a:pt x="0" y="4"/>
                      <a:pt x="0" y="2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43" name="Freeform 248"/>
              <p:cNvSpPr/>
              <p:nvPr/>
            </p:nvSpPr>
            <p:spPr bwMode="auto">
              <a:xfrm>
                <a:off x="3883" y="2153"/>
                <a:ext cx="7" cy="12"/>
              </a:xfrm>
              <a:custGeom>
                <a:avLst/>
                <a:gdLst>
                  <a:gd name="T0" fmla="*/ 0 w 3"/>
                  <a:gd name="T1" fmla="*/ 0 h 5"/>
                  <a:gd name="T2" fmla="*/ 3 w 3"/>
                  <a:gd name="T3" fmla="*/ 5 h 5"/>
                  <a:gd name="T4" fmla="*/ 2 w 3"/>
                  <a:gd name="T5" fmla="*/ 5 h 5"/>
                  <a:gd name="T6" fmla="*/ 1 w 3"/>
                  <a:gd name="T7" fmla="*/ 5 h 5"/>
                  <a:gd name="T8" fmla="*/ 0 w 3"/>
                  <a:gd name="T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5">
                    <a:moveTo>
                      <a:pt x="0" y="0"/>
                    </a:moveTo>
                    <a:cubicBezTo>
                      <a:pt x="2" y="2"/>
                      <a:pt x="2" y="2"/>
                      <a:pt x="3" y="5"/>
                    </a:cubicBezTo>
                    <a:cubicBezTo>
                      <a:pt x="3" y="5"/>
                      <a:pt x="2" y="5"/>
                      <a:pt x="2" y="5"/>
                    </a:cubicBezTo>
                    <a:cubicBezTo>
                      <a:pt x="2" y="5"/>
                      <a:pt x="1" y="5"/>
                      <a:pt x="1" y="5"/>
                    </a:cubicBezTo>
                    <a:cubicBezTo>
                      <a:pt x="1" y="4"/>
                      <a:pt x="0" y="2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44" name="Freeform 249"/>
              <p:cNvSpPr/>
              <p:nvPr/>
            </p:nvSpPr>
            <p:spPr bwMode="auto">
              <a:xfrm>
                <a:off x="4272" y="2153"/>
                <a:ext cx="19" cy="9"/>
              </a:xfrm>
              <a:custGeom>
                <a:avLst/>
                <a:gdLst>
                  <a:gd name="T0" fmla="*/ 0 w 8"/>
                  <a:gd name="T1" fmla="*/ 0 h 4"/>
                  <a:gd name="T2" fmla="*/ 8 w 8"/>
                  <a:gd name="T3" fmla="*/ 2 h 4"/>
                  <a:gd name="T4" fmla="*/ 7 w 8"/>
                  <a:gd name="T5" fmla="*/ 4 h 4"/>
                  <a:gd name="T6" fmla="*/ 6 w 8"/>
                  <a:gd name="T7" fmla="*/ 4 h 4"/>
                  <a:gd name="T8" fmla="*/ 0 w 8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4">
                    <a:moveTo>
                      <a:pt x="0" y="0"/>
                    </a:moveTo>
                    <a:cubicBezTo>
                      <a:pt x="3" y="1"/>
                      <a:pt x="5" y="2"/>
                      <a:pt x="8" y="2"/>
                    </a:cubicBezTo>
                    <a:cubicBezTo>
                      <a:pt x="8" y="3"/>
                      <a:pt x="7" y="4"/>
                      <a:pt x="7" y="4"/>
                    </a:cubicBezTo>
                    <a:cubicBezTo>
                      <a:pt x="7" y="4"/>
                      <a:pt x="6" y="4"/>
                      <a:pt x="6" y="4"/>
                    </a:cubicBezTo>
                    <a:cubicBezTo>
                      <a:pt x="3" y="3"/>
                      <a:pt x="2" y="3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45" name="Freeform 250"/>
              <p:cNvSpPr/>
              <p:nvPr/>
            </p:nvSpPr>
            <p:spPr bwMode="auto">
              <a:xfrm>
                <a:off x="4668" y="2153"/>
                <a:ext cx="35" cy="19"/>
              </a:xfrm>
              <a:custGeom>
                <a:avLst/>
                <a:gdLst>
                  <a:gd name="T0" fmla="*/ 11 w 15"/>
                  <a:gd name="T1" fmla="*/ 0 h 8"/>
                  <a:gd name="T2" fmla="*/ 14 w 15"/>
                  <a:gd name="T3" fmla="*/ 0 h 8"/>
                  <a:gd name="T4" fmla="*/ 15 w 15"/>
                  <a:gd name="T5" fmla="*/ 7 h 8"/>
                  <a:gd name="T6" fmla="*/ 12 w 15"/>
                  <a:gd name="T7" fmla="*/ 7 h 8"/>
                  <a:gd name="T8" fmla="*/ 4 w 15"/>
                  <a:gd name="T9" fmla="*/ 8 h 8"/>
                  <a:gd name="T10" fmla="*/ 0 w 15"/>
                  <a:gd name="T11" fmla="*/ 6 h 8"/>
                  <a:gd name="T12" fmla="*/ 4 w 15"/>
                  <a:gd name="T13" fmla="*/ 1 h 8"/>
                  <a:gd name="T14" fmla="*/ 11 w 15"/>
                  <a:gd name="T15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5" h="8">
                    <a:moveTo>
                      <a:pt x="11" y="0"/>
                    </a:moveTo>
                    <a:cubicBezTo>
                      <a:pt x="12" y="0"/>
                      <a:pt x="13" y="0"/>
                      <a:pt x="14" y="0"/>
                    </a:cubicBezTo>
                    <a:cubicBezTo>
                      <a:pt x="14" y="3"/>
                      <a:pt x="14" y="5"/>
                      <a:pt x="15" y="7"/>
                    </a:cubicBezTo>
                    <a:cubicBezTo>
                      <a:pt x="14" y="7"/>
                      <a:pt x="13" y="7"/>
                      <a:pt x="12" y="7"/>
                    </a:cubicBezTo>
                    <a:cubicBezTo>
                      <a:pt x="10" y="5"/>
                      <a:pt x="12" y="7"/>
                      <a:pt x="4" y="8"/>
                    </a:cubicBezTo>
                    <a:cubicBezTo>
                      <a:pt x="3" y="7"/>
                      <a:pt x="2" y="7"/>
                      <a:pt x="0" y="6"/>
                    </a:cubicBezTo>
                    <a:cubicBezTo>
                      <a:pt x="2" y="5"/>
                      <a:pt x="3" y="3"/>
                      <a:pt x="4" y="1"/>
                    </a:cubicBezTo>
                    <a:cubicBezTo>
                      <a:pt x="6" y="1"/>
                      <a:pt x="9" y="1"/>
                      <a:pt x="1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46" name="Freeform 251"/>
              <p:cNvSpPr/>
              <p:nvPr/>
            </p:nvSpPr>
            <p:spPr bwMode="auto">
              <a:xfrm>
                <a:off x="3819" y="2155"/>
                <a:ext cx="4" cy="7"/>
              </a:xfrm>
              <a:custGeom>
                <a:avLst/>
                <a:gdLst>
                  <a:gd name="T0" fmla="*/ 1 w 2"/>
                  <a:gd name="T1" fmla="*/ 0 h 3"/>
                  <a:gd name="T2" fmla="*/ 0 w 2"/>
                  <a:gd name="T3" fmla="*/ 3 h 3"/>
                  <a:gd name="T4" fmla="*/ 2 w 2"/>
                  <a:gd name="T5" fmla="*/ 0 h 3"/>
                  <a:gd name="T6" fmla="*/ 1 w 2"/>
                  <a:gd name="T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3">
                    <a:moveTo>
                      <a:pt x="1" y="0"/>
                    </a:moveTo>
                    <a:cubicBezTo>
                      <a:pt x="1" y="1"/>
                      <a:pt x="1" y="2"/>
                      <a:pt x="0" y="3"/>
                    </a:cubicBezTo>
                    <a:cubicBezTo>
                      <a:pt x="2" y="2"/>
                      <a:pt x="1" y="3"/>
                      <a:pt x="2" y="0"/>
                    </a:cubicBezTo>
                    <a:cubicBezTo>
                      <a:pt x="2" y="0"/>
                      <a:pt x="2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47" name="Freeform 252"/>
              <p:cNvSpPr/>
              <p:nvPr/>
            </p:nvSpPr>
            <p:spPr bwMode="auto">
              <a:xfrm>
                <a:off x="3833" y="2155"/>
                <a:ext cx="5" cy="5"/>
              </a:xfrm>
              <a:custGeom>
                <a:avLst/>
                <a:gdLst>
                  <a:gd name="T0" fmla="*/ 0 w 2"/>
                  <a:gd name="T1" fmla="*/ 0 h 2"/>
                  <a:gd name="T2" fmla="*/ 2 w 2"/>
                  <a:gd name="T3" fmla="*/ 2 h 2"/>
                  <a:gd name="T4" fmla="*/ 0 w 2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1" y="1"/>
                      <a:pt x="1" y="2"/>
                      <a:pt x="2" y="2"/>
                    </a:cubicBezTo>
                    <a:cubicBezTo>
                      <a:pt x="0" y="1"/>
                      <a:pt x="1" y="2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48" name="Freeform 253"/>
              <p:cNvSpPr/>
              <p:nvPr/>
            </p:nvSpPr>
            <p:spPr bwMode="auto">
              <a:xfrm>
                <a:off x="4302" y="2155"/>
                <a:ext cx="5" cy="3"/>
              </a:xfrm>
              <a:custGeom>
                <a:avLst/>
                <a:gdLst>
                  <a:gd name="T0" fmla="*/ 0 w 2"/>
                  <a:gd name="T1" fmla="*/ 0 h 1"/>
                  <a:gd name="T2" fmla="*/ 2 w 2"/>
                  <a:gd name="T3" fmla="*/ 1 h 1"/>
                  <a:gd name="T4" fmla="*/ 0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cubicBezTo>
                      <a:pt x="0" y="1"/>
                      <a:pt x="1" y="1"/>
                      <a:pt x="2" y="1"/>
                    </a:cubicBezTo>
                    <a:cubicBezTo>
                      <a:pt x="1" y="1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49" name="Freeform 254"/>
              <p:cNvSpPr/>
              <p:nvPr/>
            </p:nvSpPr>
            <p:spPr bwMode="auto">
              <a:xfrm>
                <a:off x="4001" y="2158"/>
                <a:ext cx="7" cy="7"/>
              </a:xfrm>
              <a:custGeom>
                <a:avLst/>
                <a:gdLst>
                  <a:gd name="T0" fmla="*/ 0 w 3"/>
                  <a:gd name="T1" fmla="*/ 0 h 3"/>
                  <a:gd name="T2" fmla="*/ 3 w 3"/>
                  <a:gd name="T3" fmla="*/ 3 h 3"/>
                  <a:gd name="T4" fmla="*/ 3 w 3"/>
                  <a:gd name="T5" fmla="*/ 0 h 3"/>
                  <a:gd name="T6" fmla="*/ 0 w 3"/>
                  <a:gd name="T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3">
                    <a:moveTo>
                      <a:pt x="0" y="0"/>
                    </a:moveTo>
                    <a:cubicBezTo>
                      <a:pt x="1" y="2"/>
                      <a:pt x="1" y="2"/>
                      <a:pt x="3" y="3"/>
                    </a:cubicBezTo>
                    <a:cubicBezTo>
                      <a:pt x="3" y="2"/>
                      <a:pt x="3" y="1"/>
                      <a:pt x="3" y="0"/>
                    </a:cubicBezTo>
                    <a:cubicBezTo>
                      <a:pt x="2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50" name="Freeform 255"/>
              <p:cNvSpPr/>
              <p:nvPr/>
            </p:nvSpPr>
            <p:spPr bwMode="auto">
              <a:xfrm>
                <a:off x="4210" y="2158"/>
                <a:ext cx="7" cy="0"/>
              </a:xfrm>
              <a:custGeom>
                <a:avLst/>
                <a:gdLst>
                  <a:gd name="T0" fmla="*/ 0 w 3"/>
                  <a:gd name="T1" fmla="*/ 3 w 3"/>
                  <a:gd name="T2" fmla="*/ 0 w 3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3">
                    <a:moveTo>
                      <a:pt x="0" y="0"/>
                    </a:moveTo>
                    <a:cubicBezTo>
                      <a:pt x="1" y="0"/>
                      <a:pt x="2" y="0"/>
                      <a:pt x="3" y="0"/>
                    </a:cubicBezTo>
                    <a:cubicBezTo>
                      <a:pt x="2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51" name="Freeform 256"/>
              <p:cNvSpPr/>
              <p:nvPr/>
            </p:nvSpPr>
            <p:spPr bwMode="auto">
              <a:xfrm>
                <a:off x="2844" y="2160"/>
                <a:ext cx="12" cy="15"/>
              </a:xfrm>
              <a:custGeom>
                <a:avLst/>
                <a:gdLst>
                  <a:gd name="T0" fmla="*/ 2 w 5"/>
                  <a:gd name="T1" fmla="*/ 0 h 6"/>
                  <a:gd name="T2" fmla="*/ 5 w 5"/>
                  <a:gd name="T3" fmla="*/ 0 h 6"/>
                  <a:gd name="T4" fmla="*/ 2 w 5"/>
                  <a:gd name="T5" fmla="*/ 6 h 6"/>
                  <a:gd name="T6" fmla="*/ 0 w 5"/>
                  <a:gd name="T7" fmla="*/ 5 h 6"/>
                  <a:gd name="T8" fmla="*/ 2 w 5"/>
                  <a:gd name="T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6">
                    <a:moveTo>
                      <a:pt x="2" y="0"/>
                    </a:moveTo>
                    <a:cubicBezTo>
                      <a:pt x="3" y="0"/>
                      <a:pt x="4" y="0"/>
                      <a:pt x="5" y="0"/>
                    </a:cubicBezTo>
                    <a:cubicBezTo>
                      <a:pt x="3" y="5"/>
                      <a:pt x="5" y="3"/>
                      <a:pt x="2" y="6"/>
                    </a:cubicBezTo>
                    <a:cubicBezTo>
                      <a:pt x="2" y="6"/>
                      <a:pt x="1" y="5"/>
                      <a:pt x="0" y="5"/>
                    </a:cubicBezTo>
                    <a:cubicBezTo>
                      <a:pt x="1" y="2"/>
                      <a:pt x="1" y="2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52" name="Freeform 257"/>
              <p:cNvSpPr/>
              <p:nvPr/>
            </p:nvSpPr>
            <p:spPr bwMode="auto">
              <a:xfrm>
                <a:off x="3916" y="2160"/>
                <a:ext cx="2" cy="7"/>
              </a:xfrm>
              <a:custGeom>
                <a:avLst/>
                <a:gdLst>
                  <a:gd name="T0" fmla="*/ 0 w 1"/>
                  <a:gd name="T1" fmla="*/ 0 h 3"/>
                  <a:gd name="T2" fmla="*/ 0 w 1"/>
                  <a:gd name="T3" fmla="*/ 3 h 3"/>
                  <a:gd name="T4" fmla="*/ 1 w 1"/>
                  <a:gd name="T5" fmla="*/ 0 h 3"/>
                  <a:gd name="T6" fmla="*/ 0 w 1"/>
                  <a:gd name="T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3">
                    <a:moveTo>
                      <a:pt x="0" y="0"/>
                    </a:moveTo>
                    <a:cubicBezTo>
                      <a:pt x="0" y="1"/>
                      <a:pt x="0" y="2"/>
                      <a:pt x="0" y="3"/>
                    </a:cubicBezTo>
                    <a:cubicBezTo>
                      <a:pt x="0" y="2"/>
                      <a:pt x="0" y="1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53" name="Freeform 258"/>
              <p:cNvSpPr/>
              <p:nvPr/>
            </p:nvSpPr>
            <p:spPr bwMode="auto">
              <a:xfrm>
                <a:off x="4065" y="2160"/>
                <a:ext cx="10" cy="10"/>
              </a:xfrm>
              <a:custGeom>
                <a:avLst/>
                <a:gdLst>
                  <a:gd name="T0" fmla="*/ 1 w 4"/>
                  <a:gd name="T1" fmla="*/ 0 h 4"/>
                  <a:gd name="T2" fmla="*/ 4 w 4"/>
                  <a:gd name="T3" fmla="*/ 0 h 4"/>
                  <a:gd name="T4" fmla="*/ 1 w 4"/>
                  <a:gd name="T5" fmla="*/ 4 h 4"/>
                  <a:gd name="T6" fmla="*/ 2 w 4"/>
                  <a:gd name="T7" fmla="*/ 2 h 4"/>
                  <a:gd name="T8" fmla="*/ 0 w 4"/>
                  <a:gd name="T9" fmla="*/ 2 h 4"/>
                  <a:gd name="T10" fmla="*/ 1 w 4"/>
                  <a:gd name="T11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4">
                    <a:moveTo>
                      <a:pt x="1" y="0"/>
                    </a:moveTo>
                    <a:cubicBezTo>
                      <a:pt x="2" y="0"/>
                      <a:pt x="3" y="0"/>
                      <a:pt x="4" y="0"/>
                    </a:cubicBezTo>
                    <a:cubicBezTo>
                      <a:pt x="3" y="3"/>
                      <a:pt x="3" y="2"/>
                      <a:pt x="1" y="4"/>
                    </a:cubicBezTo>
                    <a:cubicBezTo>
                      <a:pt x="1" y="3"/>
                      <a:pt x="2" y="3"/>
                      <a:pt x="2" y="2"/>
                    </a:cubicBezTo>
                    <a:cubicBezTo>
                      <a:pt x="1" y="2"/>
                      <a:pt x="1" y="2"/>
                      <a:pt x="0" y="2"/>
                    </a:cubicBezTo>
                    <a:cubicBezTo>
                      <a:pt x="0" y="2"/>
                      <a:pt x="1" y="1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54" name="Freeform 259"/>
              <p:cNvSpPr/>
              <p:nvPr/>
            </p:nvSpPr>
            <p:spPr bwMode="auto">
              <a:xfrm>
                <a:off x="4684" y="2160"/>
                <a:ext cx="5" cy="5"/>
              </a:xfrm>
              <a:custGeom>
                <a:avLst/>
                <a:gdLst>
                  <a:gd name="T0" fmla="*/ 0 w 2"/>
                  <a:gd name="T1" fmla="*/ 0 h 2"/>
                  <a:gd name="T2" fmla="*/ 2 w 2"/>
                  <a:gd name="T3" fmla="*/ 2 h 2"/>
                  <a:gd name="T4" fmla="*/ 0 w 2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1" y="2"/>
                      <a:pt x="0" y="1"/>
                      <a:pt x="2" y="2"/>
                    </a:cubicBezTo>
                    <a:cubicBezTo>
                      <a:pt x="1" y="2"/>
                      <a:pt x="1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55" name="Freeform 260"/>
              <p:cNvSpPr/>
              <p:nvPr/>
            </p:nvSpPr>
            <p:spPr bwMode="auto">
              <a:xfrm>
                <a:off x="4034" y="2162"/>
                <a:ext cx="3" cy="3"/>
              </a:xfrm>
              <a:custGeom>
                <a:avLst/>
                <a:gdLst>
                  <a:gd name="T0" fmla="*/ 0 w 1"/>
                  <a:gd name="T1" fmla="*/ 0 h 1"/>
                  <a:gd name="T2" fmla="*/ 1 w 1"/>
                  <a:gd name="T3" fmla="*/ 1 h 1"/>
                  <a:gd name="T4" fmla="*/ 0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1"/>
                      <a:pt x="1" y="1"/>
                      <a:pt x="1" y="1"/>
                    </a:cubicBezTo>
                    <a:cubicBezTo>
                      <a:pt x="1" y="1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56" name="Freeform 261"/>
              <p:cNvSpPr/>
              <p:nvPr/>
            </p:nvSpPr>
            <p:spPr bwMode="auto">
              <a:xfrm>
                <a:off x="4321" y="2162"/>
                <a:ext cx="5" cy="5"/>
              </a:xfrm>
              <a:custGeom>
                <a:avLst/>
                <a:gdLst>
                  <a:gd name="T0" fmla="*/ 0 w 2"/>
                  <a:gd name="T1" fmla="*/ 0 h 2"/>
                  <a:gd name="T2" fmla="*/ 2 w 2"/>
                  <a:gd name="T3" fmla="*/ 2 h 2"/>
                  <a:gd name="T4" fmla="*/ 0 w 2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2" y="2"/>
                      <a:pt x="1" y="0"/>
                      <a:pt x="2" y="2"/>
                    </a:cubicBezTo>
                    <a:cubicBezTo>
                      <a:pt x="2" y="2"/>
                      <a:pt x="1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57" name="Freeform 262"/>
              <p:cNvSpPr/>
              <p:nvPr/>
            </p:nvSpPr>
            <p:spPr bwMode="auto">
              <a:xfrm>
                <a:off x="3812" y="2165"/>
                <a:ext cx="14" cy="7"/>
              </a:xfrm>
              <a:custGeom>
                <a:avLst/>
                <a:gdLst>
                  <a:gd name="T0" fmla="*/ 0 w 6"/>
                  <a:gd name="T1" fmla="*/ 0 h 3"/>
                  <a:gd name="T2" fmla="*/ 4 w 6"/>
                  <a:gd name="T3" fmla="*/ 3 h 3"/>
                  <a:gd name="T4" fmla="*/ 6 w 6"/>
                  <a:gd name="T5" fmla="*/ 1 h 3"/>
                  <a:gd name="T6" fmla="*/ 6 w 6"/>
                  <a:gd name="T7" fmla="*/ 0 h 3"/>
                  <a:gd name="T8" fmla="*/ 0 w 6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3">
                    <a:moveTo>
                      <a:pt x="0" y="0"/>
                    </a:moveTo>
                    <a:cubicBezTo>
                      <a:pt x="2" y="2"/>
                      <a:pt x="2" y="2"/>
                      <a:pt x="4" y="3"/>
                    </a:cubicBezTo>
                    <a:cubicBezTo>
                      <a:pt x="5" y="2"/>
                      <a:pt x="6" y="2"/>
                      <a:pt x="6" y="1"/>
                    </a:cubicBezTo>
                    <a:cubicBezTo>
                      <a:pt x="6" y="1"/>
                      <a:pt x="6" y="1"/>
                      <a:pt x="6" y="0"/>
                    </a:cubicBezTo>
                    <a:cubicBezTo>
                      <a:pt x="4" y="0"/>
                      <a:pt x="2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58" name="Freeform 263"/>
              <p:cNvSpPr/>
              <p:nvPr/>
            </p:nvSpPr>
            <p:spPr bwMode="auto">
              <a:xfrm>
                <a:off x="3923" y="2165"/>
                <a:ext cx="10" cy="2"/>
              </a:xfrm>
              <a:custGeom>
                <a:avLst/>
                <a:gdLst>
                  <a:gd name="T0" fmla="*/ 0 w 4"/>
                  <a:gd name="T1" fmla="*/ 0 h 1"/>
                  <a:gd name="T2" fmla="*/ 4 w 4"/>
                  <a:gd name="T3" fmla="*/ 1 h 1"/>
                  <a:gd name="T4" fmla="*/ 0 w 4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1">
                    <a:moveTo>
                      <a:pt x="0" y="0"/>
                    </a:moveTo>
                    <a:cubicBezTo>
                      <a:pt x="2" y="1"/>
                      <a:pt x="3" y="1"/>
                      <a:pt x="4" y="1"/>
                    </a:cubicBezTo>
                    <a:cubicBezTo>
                      <a:pt x="3" y="1"/>
                      <a:pt x="2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59" name="Freeform 264"/>
              <p:cNvSpPr/>
              <p:nvPr/>
            </p:nvSpPr>
            <p:spPr bwMode="auto">
              <a:xfrm>
                <a:off x="4122" y="2167"/>
                <a:ext cx="7" cy="0"/>
              </a:xfrm>
              <a:custGeom>
                <a:avLst/>
                <a:gdLst>
                  <a:gd name="T0" fmla="*/ 0 w 3"/>
                  <a:gd name="T1" fmla="*/ 3 w 3"/>
                  <a:gd name="T2" fmla="*/ 0 w 3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3">
                    <a:moveTo>
                      <a:pt x="0" y="0"/>
                    </a:moveTo>
                    <a:cubicBezTo>
                      <a:pt x="1" y="0"/>
                      <a:pt x="2" y="0"/>
                      <a:pt x="3" y="0"/>
                    </a:cubicBezTo>
                    <a:cubicBezTo>
                      <a:pt x="2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60" name="Freeform 265"/>
              <p:cNvSpPr/>
              <p:nvPr/>
            </p:nvSpPr>
            <p:spPr bwMode="auto">
              <a:xfrm>
                <a:off x="2847" y="2175"/>
                <a:ext cx="4" cy="4"/>
              </a:xfrm>
              <a:custGeom>
                <a:avLst/>
                <a:gdLst>
                  <a:gd name="T0" fmla="*/ 1 w 2"/>
                  <a:gd name="T1" fmla="*/ 0 h 2"/>
                  <a:gd name="T2" fmla="*/ 0 w 2"/>
                  <a:gd name="T3" fmla="*/ 2 h 2"/>
                  <a:gd name="T4" fmla="*/ 1 w 2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1" y="0"/>
                    </a:moveTo>
                    <a:cubicBezTo>
                      <a:pt x="1" y="1"/>
                      <a:pt x="2" y="1"/>
                      <a:pt x="0" y="2"/>
                    </a:cubicBezTo>
                    <a:cubicBezTo>
                      <a:pt x="1" y="1"/>
                      <a:pt x="1" y="1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61" name="Freeform 266"/>
              <p:cNvSpPr/>
              <p:nvPr/>
            </p:nvSpPr>
            <p:spPr bwMode="auto">
              <a:xfrm>
                <a:off x="4008" y="2175"/>
                <a:ext cx="5" cy="7"/>
              </a:xfrm>
              <a:custGeom>
                <a:avLst/>
                <a:gdLst>
                  <a:gd name="T0" fmla="*/ 0 w 2"/>
                  <a:gd name="T1" fmla="*/ 0 h 3"/>
                  <a:gd name="T2" fmla="*/ 2 w 2"/>
                  <a:gd name="T3" fmla="*/ 3 h 3"/>
                  <a:gd name="T4" fmla="*/ 0 w 2"/>
                  <a:gd name="T5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3">
                    <a:moveTo>
                      <a:pt x="0" y="0"/>
                    </a:moveTo>
                    <a:cubicBezTo>
                      <a:pt x="1" y="1"/>
                      <a:pt x="1" y="2"/>
                      <a:pt x="2" y="3"/>
                    </a:cubicBezTo>
                    <a:cubicBezTo>
                      <a:pt x="1" y="2"/>
                      <a:pt x="1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62" name="Freeform 267"/>
              <p:cNvSpPr/>
              <p:nvPr/>
            </p:nvSpPr>
            <p:spPr bwMode="auto">
              <a:xfrm>
                <a:off x="4328" y="2175"/>
                <a:ext cx="8" cy="4"/>
              </a:xfrm>
              <a:custGeom>
                <a:avLst/>
                <a:gdLst>
                  <a:gd name="T0" fmla="*/ 1 w 3"/>
                  <a:gd name="T1" fmla="*/ 0 h 2"/>
                  <a:gd name="T2" fmla="*/ 3 w 3"/>
                  <a:gd name="T3" fmla="*/ 0 h 2"/>
                  <a:gd name="T4" fmla="*/ 0 w 3"/>
                  <a:gd name="T5" fmla="*/ 2 h 2"/>
                  <a:gd name="T6" fmla="*/ 1 w 3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2">
                    <a:moveTo>
                      <a:pt x="1" y="0"/>
                    </a:moveTo>
                    <a:cubicBezTo>
                      <a:pt x="2" y="0"/>
                      <a:pt x="3" y="0"/>
                      <a:pt x="3" y="0"/>
                    </a:cubicBezTo>
                    <a:cubicBezTo>
                      <a:pt x="2" y="1"/>
                      <a:pt x="1" y="1"/>
                      <a:pt x="0" y="2"/>
                    </a:cubicBezTo>
                    <a:cubicBezTo>
                      <a:pt x="1" y="1"/>
                      <a:pt x="1" y="1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63" name="Freeform 268"/>
              <p:cNvSpPr/>
              <p:nvPr/>
            </p:nvSpPr>
            <p:spPr bwMode="auto">
              <a:xfrm>
                <a:off x="4694" y="2175"/>
                <a:ext cx="19" cy="2"/>
              </a:xfrm>
              <a:custGeom>
                <a:avLst/>
                <a:gdLst>
                  <a:gd name="T0" fmla="*/ 0 w 8"/>
                  <a:gd name="T1" fmla="*/ 0 h 1"/>
                  <a:gd name="T2" fmla="*/ 8 w 8"/>
                  <a:gd name="T3" fmla="*/ 1 h 1"/>
                  <a:gd name="T4" fmla="*/ 0 w 8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" h="1">
                    <a:moveTo>
                      <a:pt x="0" y="0"/>
                    </a:moveTo>
                    <a:cubicBezTo>
                      <a:pt x="2" y="0"/>
                      <a:pt x="5" y="1"/>
                      <a:pt x="8" y="1"/>
                    </a:cubicBezTo>
                    <a:cubicBezTo>
                      <a:pt x="5" y="1"/>
                      <a:pt x="2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64" name="Freeform 269"/>
              <p:cNvSpPr/>
              <p:nvPr/>
            </p:nvSpPr>
            <p:spPr bwMode="auto">
              <a:xfrm>
                <a:off x="3963" y="2177"/>
                <a:ext cx="19" cy="12"/>
              </a:xfrm>
              <a:custGeom>
                <a:avLst/>
                <a:gdLst>
                  <a:gd name="T0" fmla="*/ 4 w 8"/>
                  <a:gd name="T1" fmla="*/ 0 h 5"/>
                  <a:gd name="T2" fmla="*/ 0 w 8"/>
                  <a:gd name="T3" fmla="*/ 5 h 5"/>
                  <a:gd name="T4" fmla="*/ 1 w 8"/>
                  <a:gd name="T5" fmla="*/ 5 h 5"/>
                  <a:gd name="T6" fmla="*/ 8 w 8"/>
                  <a:gd name="T7" fmla="*/ 2 h 5"/>
                  <a:gd name="T8" fmla="*/ 8 w 8"/>
                  <a:gd name="T9" fmla="*/ 1 h 5"/>
                  <a:gd name="T10" fmla="*/ 4 w 8"/>
                  <a:gd name="T11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5">
                    <a:moveTo>
                      <a:pt x="4" y="0"/>
                    </a:moveTo>
                    <a:cubicBezTo>
                      <a:pt x="2" y="2"/>
                      <a:pt x="1" y="3"/>
                      <a:pt x="0" y="5"/>
                    </a:cubicBezTo>
                    <a:cubicBezTo>
                      <a:pt x="0" y="5"/>
                      <a:pt x="0" y="5"/>
                      <a:pt x="1" y="5"/>
                    </a:cubicBezTo>
                    <a:cubicBezTo>
                      <a:pt x="3" y="4"/>
                      <a:pt x="6" y="3"/>
                      <a:pt x="8" y="2"/>
                    </a:cubicBezTo>
                    <a:cubicBezTo>
                      <a:pt x="8" y="2"/>
                      <a:pt x="8" y="1"/>
                      <a:pt x="8" y="1"/>
                    </a:cubicBezTo>
                    <a:cubicBezTo>
                      <a:pt x="7" y="1"/>
                      <a:pt x="5" y="0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65" name="Freeform 270"/>
              <p:cNvSpPr/>
              <p:nvPr/>
            </p:nvSpPr>
            <p:spPr bwMode="auto">
              <a:xfrm>
                <a:off x="3987" y="2177"/>
                <a:ext cx="19" cy="14"/>
              </a:xfrm>
              <a:custGeom>
                <a:avLst/>
                <a:gdLst>
                  <a:gd name="T0" fmla="*/ 1 w 8"/>
                  <a:gd name="T1" fmla="*/ 0 h 6"/>
                  <a:gd name="T2" fmla="*/ 0 w 8"/>
                  <a:gd name="T3" fmla="*/ 6 h 6"/>
                  <a:gd name="T4" fmla="*/ 8 w 8"/>
                  <a:gd name="T5" fmla="*/ 3 h 6"/>
                  <a:gd name="T6" fmla="*/ 8 w 8"/>
                  <a:gd name="T7" fmla="*/ 2 h 6"/>
                  <a:gd name="T8" fmla="*/ 1 w 8"/>
                  <a:gd name="T9" fmla="*/ 3 h 6"/>
                  <a:gd name="T10" fmla="*/ 2 w 8"/>
                  <a:gd name="T11" fmla="*/ 1 h 6"/>
                  <a:gd name="T12" fmla="*/ 1 w 8"/>
                  <a:gd name="T13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6">
                    <a:moveTo>
                      <a:pt x="1" y="0"/>
                    </a:moveTo>
                    <a:cubicBezTo>
                      <a:pt x="1" y="2"/>
                      <a:pt x="1" y="4"/>
                      <a:pt x="0" y="6"/>
                    </a:cubicBezTo>
                    <a:cubicBezTo>
                      <a:pt x="3" y="5"/>
                      <a:pt x="5" y="4"/>
                      <a:pt x="8" y="3"/>
                    </a:cubicBezTo>
                    <a:cubicBezTo>
                      <a:pt x="8" y="3"/>
                      <a:pt x="8" y="2"/>
                      <a:pt x="8" y="2"/>
                    </a:cubicBezTo>
                    <a:cubicBezTo>
                      <a:pt x="5" y="2"/>
                      <a:pt x="5" y="2"/>
                      <a:pt x="1" y="3"/>
                    </a:cubicBezTo>
                    <a:cubicBezTo>
                      <a:pt x="2" y="2"/>
                      <a:pt x="2" y="2"/>
                      <a:pt x="2" y="1"/>
                    </a:cubicBezTo>
                    <a:cubicBezTo>
                      <a:pt x="2" y="1"/>
                      <a:pt x="2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66" name="Freeform 271"/>
              <p:cNvSpPr/>
              <p:nvPr/>
            </p:nvSpPr>
            <p:spPr bwMode="auto">
              <a:xfrm>
                <a:off x="4366" y="2177"/>
                <a:ext cx="5" cy="7"/>
              </a:xfrm>
              <a:custGeom>
                <a:avLst/>
                <a:gdLst>
                  <a:gd name="T0" fmla="*/ 0 w 2"/>
                  <a:gd name="T1" fmla="*/ 0 h 3"/>
                  <a:gd name="T2" fmla="*/ 0 w 2"/>
                  <a:gd name="T3" fmla="*/ 3 h 3"/>
                  <a:gd name="T4" fmla="*/ 0 w 2"/>
                  <a:gd name="T5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3">
                    <a:moveTo>
                      <a:pt x="0" y="0"/>
                    </a:moveTo>
                    <a:cubicBezTo>
                      <a:pt x="2" y="1"/>
                      <a:pt x="1" y="0"/>
                      <a:pt x="0" y="3"/>
                    </a:cubicBezTo>
                    <a:cubicBezTo>
                      <a:pt x="0" y="2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67" name="Freeform 272"/>
              <p:cNvSpPr/>
              <p:nvPr/>
            </p:nvSpPr>
            <p:spPr bwMode="auto">
              <a:xfrm>
                <a:off x="3951" y="2179"/>
                <a:ext cx="5" cy="5"/>
              </a:xfrm>
              <a:custGeom>
                <a:avLst/>
                <a:gdLst>
                  <a:gd name="T0" fmla="*/ 0 w 2"/>
                  <a:gd name="T1" fmla="*/ 0 h 2"/>
                  <a:gd name="T2" fmla="*/ 2 w 2"/>
                  <a:gd name="T3" fmla="*/ 2 h 2"/>
                  <a:gd name="T4" fmla="*/ 0 w 2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1" y="2"/>
                      <a:pt x="0" y="1"/>
                      <a:pt x="2" y="2"/>
                    </a:cubicBezTo>
                    <a:cubicBezTo>
                      <a:pt x="1" y="1"/>
                      <a:pt x="1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68" name="Freeform 273"/>
              <p:cNvSpPr/>
              <p:nvPr/>
            </p:nvSpPr>
            <p:spPr bwMode="auto">
              <a:xfrm>
                <a:off x="3899" y="2182"/>
                <a:ext cx="7" cy="9"/>
              </a:xfrm>
              <a:custGeom>
                <a:avLst/>
                <a:gdLst>
                  <a:gd name="T0" fmla="*/ 0 w 3"/>
                  <a:gd name="T1" fmla="*/ 0 h 4"/>
                  <a:gd name="T2" fmla="*/ 0 w 3"/>
                  <a:gd name="T3" fmla="*/ 4 h 4"/>
                  <a:gd name="T4" fmla="*/ 3 w 3"/>
                  <a:gd name="T5" fmla="*/ 1 h 4"/>
                  <a:gd name="T6" fmla="*/ 1 w 3"/>
                  <a:gd name="T7" fmla="*/ 1 h 4"/>
                  <a:gd name="T8" fmla="*/ 0 w 3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4">
                    <a:moveTo>
                      <a:pt x="0" y="0"/>
                    </a:moveTo>
                    <a:cubicBezTo>
                      <a:pt x="0" y="1"/>
                      <a:pt x="0" y="2"/>
                      <a:pt x="0" y="4"/>
                    </a:cubicBezTo>
                    <a:cubicBezTo>
                      <a:pt x="1" y="3"/>
                      <a:pt x="2" y="2"/>
                      <a:pt x="3" y="1"/>
                    </a:cubicBezTo>
                    <a:cubicBezTo>
                      <a:pt x="2" y="1"/>
                      <a:pt x="1" y="1"/>
                      <a:pt x="1" y="1"/>
                    </a:cubicBezTo>
                    <a:cubicBezTo>
                      <a:pt x="1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69" name="Freeform 274"/>
              <p:cNvSpPr/>
              <p:nvPr/>
            </p:nvSpPr>
            <p:spPr bwMode="auto">
              <a:xfrm>
                <a:off x="4030" y="2182"/>
                <a:ext cx="7" cy="12"/>
              </a:xfrm>
              <a:custGeom>
                <a:avLst/>
                <a:gdLst>
                  <a:gd name="T0" fmla="*/ 0 w 3"/>
                  <a:gd name="T1" fmla="*/ 0 h 5"/>
                  <a:gd name="T2" fmla="*/ 3 w 3"/>
                  <a:gd name="T3" fmla="*/ 4 h 5"/>
                  <a:gd name="T4" fmla="*/ 3 w 3"/>
                  <a:gd name="T5" fmla="*/ 5 h 5"/>
                  <a:gd name="T6" fmla="*/ 2 w 3"/>
                  <a:gd name="T7" fmla="*/ 5 h 5"/>
                  <a:gd name="T8" fmla="*/ 2 w 3"/>
                  <a:gd name="T9" fmla="*/ 5 h 5"/>
                  <a:gd name="T10" fmla="*/ 0 w 3"/>
                  <a:gd name="T11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" h="5">
                    <a:moveTo>
                      <a:pt x="0" y="0"/>
                    </a:moveTo>
                    <a:cubicBezTo>
                      <a:pt x="3" y="1"/>
                      <a:pt x="2" y="1"/>
                      <a:pt x="3" y="4"/>
                    </a:cubicBezTo>
                    <a:cubicBezTo>
                      <a:pt x="3" y="4"/>
                      <a:pt x="3" y="4"/>
                      <a:pt x="3" y="5"/>
                    </a:cubicBezTo>
                    <a:cubicBezTo>
                      <a:pt x="3" y="5"/>
                      <a:pt x="3" y="5"/>
                      <a:pt x="2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1" y="3"/>
                      <a:pt x="0" y="2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70" name="Freeform 275"/>
              <p:cNvSpPr/>
              <p:nvPr/>
            </p:nvSpPr>
            <p:spPr bwMode="auto">
              <a:xfrm>
                <a:off x="4603" y="2182"/>
                <a:ext cx="15" cy="2"/>
              </a:xfrm>
              <a:custGeom>
                <a:avLst/>
                <a:gdLst>
                  <a:gd name="T0" fmla="*/ 0 w 6"/>
                  <a:gd name="T1" fmla="*/ 0 h 1"/>
                  <a:gd name="T2" fmla="*/ 6 w 6"/>
                  <a:gd name="T3" fmla="*/ 1 h 1"/>
                  <a:gd name="T4" fmla="*/ 0 w 6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" h="1">
                    <a:moveTo>
                      <a:pt x="0" y="0"/>
                    </a:moveTo>
                    <a:cubicBezTo>
                      <a:pt x="2" y="0"/>
                      <a:pt x="4" y="1"/>
                      <a:pt x="6" y="1"/>
                    </a:cubicBezTo>
                    <a:cubicBezTo>
                      <a:pt x="4" y="1"/>
                      <a:pt x="2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71" name="Freeform 276"/>
              <p:cNvSpPr/>
              <p:nvPr/>
            </p:nvSpPr>
            <p:spPr bwMode="auto">
              <a:xfrm>
                <a:off x="4641" y="2182"/>
                <a:ext cx="10" cy="2"/>
              </a:xfrm>
              <a:custGeom>
                <a:avLst/>
                <a:gdLst>
                  <a:gd name="T0" fmla="*/ 0 w 4"/>
                  <a:gd name="T1" fmla="*/ 0 h 1"/>
                  <a:gd name="T2" fmla="*/ 4 w 4"/>
                  <a:gd name="T3" fmla="*/ 0 h 1"/>
                  <a:gd name="T4" fmla="*/ 4 w 4"/>
                  <a:gd name="T5" fmla="*/ 1 h 1"/>
                  <a:gd name="T6" fmla="*/ 0 w 4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1">
                    <a:moveTo>
                      <a:pt x="0" y="0"/>
                    </a:moveTo>
                    <a:cubicBezTo>
                      <a:pt x="1" y="0"/>
                      <a:pt x="2" y="0"/>
                      <a:pt x="4" y="0"/>
                    </a:cubicBezTo>
                    <a:cubicBezTo>
                      <a:pt x="4" y="0"/>
                      <a:pt x="4" y="1"/>
                      <a:pt x="4" y="1"/>
                    </a:cubicBezTo>
                    <a:cubicBezTo>
                      <a:pt x="2" y="1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72" name="Freeform 277"/>
              <p:cNvSpPr/>
              <p:nvPr/>
            </p:nvSpPr>
            <p:spPr bwMode="auto">
              <a:xfrm>
                <a:off x="3935" y="2184"/>
                <a:ext cx="7" cy="5"/>
              </a:xfrm>
              <a:custGeom>
                <a:avLst/>
                <a:gdLst>
                  <a:gd name="T0" fmla="*/ 0 w 3"/>
                  <a:gd name="T1" fmla="*/ 0 h 2"/>
                  <a:gd name="T2" fmla="*/ 3 w 3"/>
                  <a:gd name="T3" fmla="*/ 0 h 2"/>
                  <a:gd name="T4" fmla="*/ 0 w 3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2">
                    <a:moveTo>
                      <a:pt x="0" y="0"/>
                    </a:moveTo>
                    <a:cubicBezTo>
                      <a:pt x="2" y="2"/>
                      <a:pt x="1" y="1"/>
                      <a:pt x="3" y="0"/>
                    </a:cubicBezTo>
                    <a:cubicBezTo>
                      <a:pt x="2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73" name="Freeform 278"/>
              <p:cNvSpPr/>
              <p:nvPr/>
            </p:nvSpPr>
            <p:spPr bwMode="auto">
              <a:xfrm>
                <a:off x="4068" y="2184"/>
                <a:ext cx="19" cy="5"/>
              </a:xfrm>
              <a:custGeom>
                <a:avLst/>
                <a:gdLst>
                  <a:gd name="T0" fmla="*/ 0 w 8"/>
                  <a:gd name="T1" fmla="*/ 0 h 2"/>
                  <a:gd name="T2" fmla="*/ 8 w 8"/>
                  <a:gd name="T3" fmla="*/ 0 h 2"/>
                  <a:gd name="T4" fmla="*/ 7 w 8"/>
                  <a:gd name="T5" fmla="*/ 2 h 2"/>
                  <a:gd name="T6" fmla="*/ 0 w 8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" h="2">
                    <a:moveTo>
                      <a:pt x="0" y="0"/>
                    </a:moveTo>
                    <a:cubicBezTo>
                      <a:pt x="2" y="0"/>
                      <a:pt x="5" y="0"/>
                      <a:pt x="8" y="0"/>
                    </a:cubicBezTo>
                    <a:cubicBezTo>
                      <a:pt x="7" y="1"/>
                      <a:pt x="7" y="1"/>
                      <a:pt x="7" y="2"/>
                    </a:cubicBezTo>
                    <a:cubicBezTo>
                      <a:pt x="2" y="2"/>
                      <a:pt x="2" y="2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74" name="Freeform 279"/>
              <p:cNvSpPr/>
              <p:nvPr/>
            </p:nvSpPr>
            <p:spPr bwMode="auto">
              <a:xfrm>
                <a:off x="3994" y="2187"/>
                <a:ext cx="19" cy="16"/>
              </a:xfrm>
              <a:custGeom>
                <a:avLst/>
                <a:gdLst>
                  <a:gd name="T0" fmla="*/ 5 w 8"/>
                  <a:gd name="T1" fmla="*/ 0 h 7"/>
                  <a:gd name="T2" fmla="*/ 0 w 8"/>
                  <a:gd name="T3" fmla="*/ 4 h 7"/>
                  <a:gd name="T4" fmla="*/ 3 w 8"/>
                  <a:gd name="T5" fmla="*/ 7 h 7"/>
                  <a:gd name="T6" fmla="*/ 8 w 8"/>
                  <a:gd name="T7" fmla="*/ 2 h 7"/>
                  <a:gd name="T8" fmla="*/ 7 w 8"/>
                  <a:gd name="T9" fmla="*/ 0 h 7"/>
                  <a:gd name="T10" fmla="*/ 5 w 8"/>
                  <a:gd name="T11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7">
                    <a:moveTo>
                      <a:pt x="5" y="0"/>
                    </a:moveTo>
                    <a:cubicBezTo>
                      <a:pt x="3" y="1"/>
                      <a:pt x="2" y="2"/>
                      <a:pt x="0" y="4"/>
                    </a:cubicBezTo>
                    <a:cubicBezTo>
                      <a:pt x="1" y="5"/>
                      <a:pt x="2" y="6"/>
                      <a:pt x="3" y="7"/>
                    </a:cubicBezTo>
                    <a:cubicBezTo>
                      <a:pt x="4" y="5"/>
                      <a:pt x="6" y="3"/>
                      <a:pt x="8" y="2"/>
                    </a:cubicBezTo>
                    <a:cubicBezTo>
                      <a:pt x="8" y="1"/>
                      <a:pt x="7" y="0"/>
                      <a:pt x="7" y="0"/>
                    </a:cubicBezTo>
                    <a:cubicBezTo>
                      <a:pt x="6" y="0"/>
                      <a:pt x="6" y="0"/>
                      <a:pt x="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75" name="Freeform 280"/>
              <p:cNvSpPr/>
              <p:nvPr/>
            </p:nvSpPr>
            <p:spPr bwMode="auto">
              <a:xfrm>
                <a:off x="4023" y="2187"/>
                <a:ext cx="7" cy="7"/>
              </a:xfrm>
              <a:custGeom>
                <a:avLst/>
                <a:gdLst>
                  <a:gd name="T0" fmla="*/ 0 w 3"/>
                  <a:gd name="T1" fmla="*/ 0 h 3"/>
                  <a:gd name="T2" fmla="*/ 3 w 3"/>
                  <a:gd name="T3" fmla="*/ 2 h 3"/>
                  <a:gd name="T4" fmla="*/ 3 w 3"/>
                  <a:gd name="T5" fmla="*/ 3 h 3"/>
                  <a:gd name="T6" fmla="*/ 2 w 3"/>
                  <a:gd name="T7" fmla="*/ 3 h 3"/>
                  <a:gd name="T8" fmla="*/ 0 w 3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3">
                    <a:moveTo>
                      <a:pt x="0" y="0"/>
                    </a:moveTo>
                    <a:cubicBezTo>
                      <a:pt x="1" y="0"/>
                      <a:pt x="2" y="1"/>
                      <a:pt x="3" y="2"/>
                    </a:cubicBezTo>
                    <a:cubicBezTo>
                      <a:pt x="3" y="2"/>
                      <a:pt x="3" y="2"/>
                      <a:pt x="3" y="3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1" y="2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76" name="Freeform 281"/>
              <p:cNvSpPr/>
              <p:nvPr/>
            </p:nvSpPr>
            <p:spPr bwMode="auto">
              <a:xfrm>
                <a:off x="4272" y="2187"/>
                <a:ext cx="4" cy="4"/>
              </a:xfrm>
              <a:custGeom>
                <a:avLst/>
                <a:gdLst>
                  <a:gd name="T0" fmla="*/ 1 w 2"/>
                  <a:gd name="T1" fmla="*/ 0 h 2"/>
                  <a:gd name="T2" fmla="*/ 2 w 2"/>
                  <a:gd name="T3" fmla="*/ 2 h 2"/>
                  <a:gd name="T4" fmla="*/ 0 w 2"/>
                  <a:gd name="T5" fmla="*/ 2 h 2"/>
                  <a:gd name="T6" fmla="*/ 1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1" y="0"/>
                    </a:moveTo>
                    <a:cubicBezTo>
                      <a:pt x="2" y="0"/>
                      <a:pt x="2" y="1"/>
                      <a:pt x="2" y="2"/>
                    </a:cubicBezTo>
                    <a:cubicBezTo>
                      <a:pt x="2" y="2"/>
                      <a:pt x="1" y="2"/>
                      <a:pt x="0" y="2"/>
                    </a:cubicBezTo>
                    <a:cubicBezTo>
                      <a:pt x="1" y="1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77" name="Freeform 282"/>
              <p:cNvSpPr/>
              <p:nvPr/>
            </p:nvSpPr>
            <p:spPr bwMode="auto">
              <a:xfrm>
                <a:off x="4281" y="2187"/>
                <a:ext cx="2" cy="4"/>
              </a:xfrm>
              <a:custGeom>
                <a:avLst/>
                <a:gdLst>
                  <a:gd name="T0" fmla="*/ 0 w 1"/>
                  <a:gd name="T1" fmla="*/ 0 h 2"/>
                  <a:gd name="T2" fmla="*/ 1 w 1"/>
                  <a:gd name="T3" fmla="*/ 2 h 2"/>
                  <a:gd name="T4" fmla="*/ 0 w 1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cubicBezTo>
                      <a:pt x="0" y="0"/>
                      <a:pt x="1" y="1"/>
                      <a:pt x="1" y="2"/>
                    </a:cubicBezTo>
                    <a:cubicBezTo>
                      <a:pt x="1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78" name="Freeform 283"/>
              <p:cNvSpPr/>
              <p:nvPr/>
            </p:nvSpPr>
            <p:spPr bwMode="auto">
              <a:xfrm>
                <a:off x="3866" y="2189"/>
                <a:ext cx="5" cy="7"/>
              </a:xfrm>
              <a:custGeom>
                <a:avLst/>
                <a:gdLst>
                  <a:gd name="T0" fmla="*/ 1 w 2"/>
                  <a:gd name="T1" fmla="*/ 0 h 3"/>
                  <a:gd name="T2" fmla="*/ 0 w 2"/>
                  <a:gd name="T3" fmla="*/ 3 h 3"/>
                  <a:gd name="T4" fmla="*/ 2 w 2"/>
                  <a:gd name="T5" fmla="*/ 1 h 3"/>
                  <a:gd name="T6" fmla="*/ 1 w 2"/>
                  <a:gd name="T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3">
                    <a:moveTo>
                      <a:pt x="1" y="0"/>
                    </a:moveTo>
                    <a:cubicBezTo>
                      <a:pt x="1" y="1"/>
                      <a:pt x="1" y="2"/>
                      <a:pt x="0" y="3"/>
                    </a:cubicBezTo>
                    <a:cubicBezTo>
                      <a:pt x="1" y="2"/>
                      <a:pt x="2" y="1"/>
                      <a:pt x="2" y="1"/>
                    </a:cubicBezTo>
                    <a:cubicBezTo>
                      <a:pt x="2" y="0"/>
                      <a:pt x="2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79" name="Freeform 284"/>
              <p:cNvSpPr/>
              <p:nvPr/>
            </p:nvSpPr>
            <p:spPr bwMode="auto">
              <a:xfrm>
                <a:off x="3980" y="2189"/>
                <a:ext cx="9" cy="10"/>
              </a:xfrm>
              <a:custGeom>
                <a:avLst/>
                <a:gdLst>
                  <a:gd name="T0" fmla="*/ 0 w 4"/>
                  <a:gd name="T1" fmla="*/ 0 h 4"/>
                  <a:gd name="T2" fmla="*/ 4 w 4"/>
                  <a:gd name="T3" fmla="*/ 4 h 4"/>
                  <a:gd name="T4" fmla="*/ 2 w 4"/>
                  <a:gd name="T5" fmla="*/ 2 h 4"/>
                  <a:gd name="T6" fmla="*/ 0 w 4"/>
                  <a:gd name="T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4">
                    <a:moveTo>
                      <a:pt x="0" y="0"/>
                    </a:moveTo>
                    <a:cubicBezTo>
                      <a:pt x="2" y="3"/>
                      <a:pt x="1" y="2"/>
                      <a:pt x="4" y="4"/>
                    </a:cubicBezTo>
                    <a:cubicBezTo>
                      <a:pt x="4" y="3"/>
                      <a:pt x="3" y="2"/>
                      <a:pt x="2" y="2"/>
                    </a:cubicBezTo>
                    <a:cubicBezTo>
                      <a:pt x="1" y="0"/>
                      <a:pt x="2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80" name="Freeform 285"/>
              <p:cNvSpPr/>
              <p:nvPr/>
            </p:nvSpPr>
            <p:spPr bwMode="auto">
              <a:xfrm>
                <a:off x="3968" y="2191"/>
                <a:ext cx="10" cy="10"/>
              </a:xfrm>
              <a:custGeom>
                <a:avLst/>
                <a:gdLst>
                  <a:gd name="T0" fmla="*/ 2 w 4"/>
                  <a:gd name="T1" fmla="*/ 0 h 4"/>
                  <a:gd name="T2" fmla="*/ 0 w 4"/>
                  <a:gd name="T3" fmla="*/ 4 h 4"/>
                  <a:gd name="T4" fmla="*/ 1 w 4"/>
                  <a:gd name="T5" fmla="*/ 4 h 4"/>
                  <a:gd name="T6" fmla="*/ 4 w 4"/>
                  <a:gd name="T7" fmla="*/ 0 h 4"/>
                  <a:gd name="T8" fmla="*/ 2 w 4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2" y="0"/>
                    </a:moveTo>
                    <a:cubicBezTo>
                      <a:pt x="1" y="1"/>
                      <a:pt x="0" y="2"/>
                      <a:pt x="0" y="4"/>
                    </a:cubicBezTo>
                    <a:cubicBezTo>
                      <a:pt x="0" y="4"/>
                      <a:pt x="0" y="4"/>
                      <a:pt x="1" y="4"/>
                    </a:cubicBezTo>
                    <a:cubicBezTo>
                      <a:pt x="4" y="2"/>
                      <a:pt x="3" y="3"/>
                      <a:pt x="4" y="0"/>
                    </a:cubicBezTo>
                    <a:cubicBezTo>
                      <a:pt x="4" y="0"/>
                      <a:pt x="3" y="0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81" name="Freeform 286"/>
              <p:cNvSpPr/>
              <p:nvPr/>
            </p:nvSpPr>
            <p:spPr bwMode="auto">
              <a:xfrm>
                <a:off x="4089" y="2191"/>
                <a:ext cx="2" cy="0"/>
              </a:xfrm>
              <a:custGeom>
                <a:avLst/>
                <a:gdLst>
                  <a:gd name="T0" fmla="*/ 0 w 1"/>
                  <a:gd name="T1" fmla="*/ 1 w 1"/>
                  <a:gd name="T2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82" name="Freeform 287"/>
              <p:cNvSpPr/>
              <p:nvPr/>
            </p:nvSpPr>
            <p:spPr bwMode="auto">
              <a:xfrm>
                <a:off x="4231" y="2191"/>
                <a:ext cx="7" cy="5"/>
              </a:xfrm>
              <a:custGeom>
                <a:avLst/>
                <a:gdLst>
                  <a:gd name="T0" fmla="*/ 0 w 3"/>
                  <a:gd name="T1" fmla="*/ 0 h 2"/>
                  <a:gd name="T2" fmla="*/ 3 w 3"/>
                  <a:gd name="T3" fmla="*/ 0 h 2"/>
                  <a:gd name="T4" fmla="*/ 1 w 3"/>
                  <a:gd name="T5" fmla="*/ 2 h 2"/>
                  <a:gd name="T6" fmla="*/ 0 w 3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2">
                    <a:moveTo>
                      <a:pt x="0" y="0"/>
                    </a:moveTo>
                    <a:cubicBezTo>
                      <a:pt x="1" y="0"/>
                      <a:pt x="2" y="0"/>
                      <a:pt x="3" y="0"/>
                    </a:cubicBezTo>
                    <a:cubicBezTo>
                      <a:pt x="2" y="0"/>
                      <a:pt x="2" y="1"/>
                      <a:pt x="1" y="2"/>
                    </a:cubicBezTo>
                    <a:cubicBezTo>
                      <a:pt x="1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83" name="Freeform 288"/>
              <p:cNvSpPr/>
              <p:nvPr/>
            </p:nvSpPr>
            <p:spPr bwMode="auto">
              <a:xfrm>
                <a:off x="3906" y="2194"/>
                <a:ext cx="17" cy="12"/>
              </a:xfrm>
              <a:custGeom>
                <a:avLst/>
                <a:gdLst>
                  <a:gd name="T0" fmla="*/ 5 w 7"/>
                  <a:gd name="T1" fmla="*/ 0 h 5"/>
                  <a:gd name="T2" fmla="*/ 0 w 7"/>
                  <a:gd name="T3" fmla="*/ 2 h 5"/>
                  <a:gd name="T4" fmla="*/ 2 w 7"/>
                  <a:gd name="T5" fmla="*/ 5 h 5"/>
                  <a:gd name="T6" fmla="*/ 6 w 7"/>
                  <a:gd name="T7" fmla="*/ 5 h 5"/>
                  <a:gd name="T8" fmla="*/ 7 w 7"/>
                  <a:gd name="T9" fmla="*/ 3 h 5"/>
                  <a:gd name="T10" fmla="*/ 6 w 7"/>
                  <a:gd name="T11" fmla="*/ 0 h 5"/>
                  <a:gd name="T12" fmla="*/ 5 w 7"/>
                  <a:gd name="T13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" h="5">
                    <a:moveTo>
                      <a:pt x="5" y="0"/>
                    </a:moveTo>
                    <a:cubicBezTo>
                      <a:pt x="3" y="0"/>
                      <a:pt x="1" y="1"/>
                      <a:pt x="0" y="2"/>
                    </a:cubicBezTo>
                    <a:cubicBezTo>
                      <a:pt x="0" y="3"/>
                      <a:pt x="1" y="4"/>
                      <a:pt x="2" y="5"/>
                    </a:cubicBezTo>
                    <a:cubicBezTo>
                      <a:pt x="5" y="4"/>
                      <a:pt x="4" y="4"/>
                      <a:pt x="6" y="5"/>
                    </a:cubicBezTo>
                    <a:cubicBezTo>
                      <a:pt x="7" y="5"/>
                      <a:pt x="7" y="4"/>
                      <a:pt x="7" y="3"/>
                    </a:cubicBezTo>
                    <a:cubicBezTo>
                      <a:pt x="7" y="2"/>
                      <a:pt x="6" y="1"/>
                      <a:pt x="6" y="0"/>
                    </a:cubicBezTo>
                    <a:cubicBezTo>
                      <a:pt x="5" y="0"/>
                      <a:pt x="5" y="0"/>
                      <a:pt x="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84" name="Freeform 289"/>
              <p:cNvSpPr/>
              <p:nvPr/>
            </p:nvSpPr>
            <p:spPr bwMode="auto">
              <a:xfrm>
                <a:off x="3956" y="2194"/>
                <a:ext cx="10" cy="12"/>
              </a:xfrm>
              <a:custGeom>
                <a:avLst/>
                <a:gdLst>
                  <a:gd name="T0" fmla="*/ 2 w 4"/>
                  <a:gd name="T1" fmla="*/ 0 h 5"/>
                  <a:gd name="T2" fmla="*/ 0 w 4"/>
                  <a:gd name="T3" fmla="*/ 5 h 5"/>
                  <a:gd name="T4" fmla="*/ 4 w 4"/>
                  <a:gd name="T5" fmla="*/ 3 h 5"/>
                  <a:gd name="T6" fmla="*/ 2 w 4"/>
                  <a:gd name="T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5">
                    <a:moveTo>
                      <a:pt x="2" y="0"/>
                    </a:moveTo>
                    <a:cubicBezTo>
                      <a:pt x="1" y="1"/>
                      <a:pt x="1" y="3"/>
                      <a:pt x="0" y="5"/>
                    </a:cubicBezTo>
                    <a:cubicBezTo>
                      <a:pt x="1" y="4"/>
                      <a:pt x="2" y="3"/>
                      <a:pt x="4" y="3"/>
                    </a:cubicBezTo>
                    <a:cubicBezTo>
                      <a:pt x="3" y="2"/>
                      <a:pt x="2" y="1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85" name="Freeform 290"/>
              <p:cNvSpPr/>
              <p:nvPr/>
            </p:nvSpPr>
            <p:spPr bwMode="auto">
              <a:xfrm>
                <a:off x="4627" y="2194"/>
                <a:ext cx="5" cy="0"/>
              </a:xfrm>
              <a:custGeom>
                <a:avLst/>
                <a:gdLst>
                  <a:gd name="T0" fmla="*/ 0 w 2"/>
                  <a:gd name="T1" fmla="*/ 2 w 2"/>
                  <a:gd name="T2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86" name="Freeform 291"/>
              <p:cNvSpPr/>
              <p:nvPr/>
            </p:nvSpPr>
            <p:spPr bwMode="auto">
              <a:xfrm>
                <a:off x="4637" y="2194"/>
                <a:ext cx="12" cy="5"/>
              </a:xfrm>
              <a:custGeom>
                <a:avLst/>
                <a:gdLst>
                  <a:gd name="T0" fmla="*/ 0 w 5"/>
                  <a:gd name="T1" fmla="*/ 0 h 2"/>
                  <a:gd name="T2" fmla="*/ 5 w 5"/>
                  <a:gd name="T3" fmla="*/ 1 h 2"/>
                  <a:gd name="T4" fmla="*/ 0 w 5"/>
                  <a:gd name="T5" fmla="*/ 2 h 2"/>
                  <a:gd name="T6" fmla="*/ 0 w 5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2">
                    <a:moveTo>
                      <a:pt x="0" y="0"/>
                    </a:moveTo>
                    <a:cubicBezTo>
                      <a:pt x="2" y="0"/>
                      <a:pt x="3" y="0"/>
                      <a:pt x="5" y="1"/>
                    </a:cubicBezTo>
                    <a:cubicBezTo>
                      <a:pt x="3" y="1"/>
                      <a:pt x="2" y="1"/>
                      <a:pt x="0" y="2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87" name="Freeform 292"/>
              <p:cNvSpPr/>
              <p:nvPr/>
            </p:nvSpPr>
            <p:spPr bwMode="auto">
              <a:xfrm>
                <a:off x="3895" y="2196"/>
                <a:ext cx="9" cy="5"/>
              </a:xfrm>
              <a:custGeom>
                <a:avLst/>
                <a:gdLst>
                  <a:gd name="T0" fmla="*/ 1 w 4"/>
                  <a:gd name="T1" fmla="*/ 0 h 2"/>
                  <a:gd name="T2" fmla="*/ 0 w 4"/>
                  <a:gd name="T3" fmla="*/ 2 h 2"/>
                  <a:gd name="T4" fmla="*/ 4 w 4"/>
                  <a:gd name="T5" fmla="*/ 0 h 2"/>
                  <a:gd name="T6" fmla="*/ 1 w 4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2">
                    <a:moveTo>
                      <a:pt x="1" y="0"/>
                    </a:moveTo>
                    <a:cubicBezTo>
                      <a:pt x="1" y="0"/>
                      <a:pt x="0" y="1"/>
                      <a:pt x="0" y="2"/>
                    </a:cubicBezTo>
                    <a:cubicBezTo>
                      <a:pt x="1" y="1"/>
                      <a:pt x="3" y="0"/>
                      <a:pt x="4" y="0"/>
                    </a:cubicBezTo>
                    <a:cubicBezTo>
                      <a:pt x="3" y="0"/>
                      <a:pt x="2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88" name="Freeform 293"/>
              <p:cNvSpPr/>
              <p:nvPr/>
            </p:nvSpPr>
            <p:spPr bwMode="auto">
              <a:xfrm>
                <a:off x="4222" y="2196"/>
                <a:ext cx="5" cy="5"/>
              </a:xfrm>
              <a:custGeom>
                <a:avLst/>
                <a:gdLst>
                  <a:gd name="T0" fmla="*/ 1 w 2"/>
                  <a:gd name="T1" fmla="*/ 0 h 2"/>
                  <a:gd name="T2" fmla="*/ 0 w 2"/>
                  <a:gd name="T3" fmla="*/ 2 h 2"/>
                  <a:gd name="T4" fmla="*/ 1 w 2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1" y="0"/>
                    </a:moveTo>
                    <a:cubicBezTo>
                      <a:pt x="1" y="1"/>
                      <a:pt x="2" y="0"/>
                      <a:pt x="0" y="2"/>
                    </a:cubicBezTo>
                    <a:cubicBezTo>
                      <a:pt x="1" y="1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89" name="Freeform 294"/>
              <p:cNvSpPr/>
              <p:nvPr/>
            </p:nvSpPr>
            <p:spPr bwMode="auto">
              <a:xfrm>
                <a:off x="4580" y="2196"/>
                <a:ext cx="14" cy="7"/>
              </a:xfrm>
              <a:custGeom>
                <a:avLst/>
                <a:gdLst>
                  <a:gd name="T0" fmla="*/ 0 w 6"/>
                  <a:gd name="T1" fmla="*/ 0 h 3"/>
                  <a:gd name="T2" fmla="*/ 6 w 6"/>
                  <a:gd name="T3" fmla="*/ 0 h 3"/>
                  <a:gd name="T4" fmla="*/ 4 w 6"/>
                  <a:gd name="T5" fmla="*/ 3 h 3"/>
                  <a:gd name="T6" fmla="*/ 0 w 6"/>
                  <a:gd name="T7" fmla="*/ 3 h 3"/>
                  <a:gd name="T8" fmla="*/ 0 w 6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3">
                    <a:moveTo>
                      <a:pt x="0" y="0"/>
                    </a:moveTo>
                    <a:cubicBezTo>
                      <a:pt x="2" y="0"/>
                      <a:pt x="4" y="0"/>
                      <a:pt x="6" y="0"/>
                    </a:cubicBezTo>
                    <a:cubicBezTo>
                      <a:pt x="5" y="1"/>
                      <a:pt x="4" y="2"/>
                      <a:pt x="4" y="3"/>
                    </a:cubicBezTo>
                    <a:cubicBezTo>
                      <a:pt x="2" y="3"/>
                      <a:pt x="1" y="3"/>
                      <a:pt x="0" y="3"/>
                    </a:cubicBezTo>
                    <a:cubicBezTo>
                      <a:pt x="0" y="2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90" name="Freeform 295"/>
              <p:cNvSpPr/>
              <p:nvPr/>
            </p:nvSpPr>
            <p:spPr bwMode="auto">
              <a:xfrm>
                <a:off x="4596" y="2196"/>
                <a:ext cx="5" cy="3"/>
              </a:xfrm>
              <a:custGeom>
                <a:avLst/>
                <a:gdLst>
                  <a:gd name="T0" fmla="*/ 0 w 2"/>
                  <a:gd name="T1" fmla="*/ 0 h 1"/>
                  <a:gd name="T2" fmla="*/ 2 w 2"/>
                  <a:gd name="T3" fmla="*/ 0 h 1"/>
                  <a:gd name="T4" fmla="*/ 0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cubicBezTo>
                      <a:pt x="0" y="0"/>
                      <a:pt x="1" y="0"/>
                      <a:pt x="2" y="0"/>
                    </a:cubicBezTo>
                    <a:cubicBezTo>
                      <a:pt x="0" y="1"/>
                      <a:pt x="1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91" name="Freeform 296"/>
              <p:cNvSpPr/>
              <p:nvPr/>
            </p:nvSpPr>
            <p:spPr bwMode="auto">
              <a:xfrm>
                <a:off x="4603" y="2196"/>
                <a:ext cx="8" cy="5"/>
              </a:xfrm>
              <a:custGeom>
                <a:avLst/>
                <a:gdLst>
                  <a:gd name="T0" fmla="*/ 0 w 3"/>
                  <a:gd name="T1" fmla="*/ 0 h 2"/>
                  <a:gd name="T2" fmla="*/ 3 w 3"/>
                  <a:gd name="T3" fmla="*/ 0 h 2"/>
                  <a:gd name="T4" fmla="*/ 1 w 3"/>
                  <a:gd name="T5" fmla="*/ 2 h 2"/>
                  <a:gd name="T6" fmla="*/ 0 w 3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2">
                    <a:moveTo>
                      <a:pt x="0" y="0"/>
                    </a:moveTo>
                    <a:cubicBezTo>
                      <a:pt x="1" y="0"/>
                      <a:pt x="2" y="0"/>
                      <a:pt x="3" y="0"/>
                    </a:cubicBezTo>
                    <a:cubicBezTo>
                      <a:pt x="3" y="0"/>
                      <a:pt x="2" y="1"/>
                      <a:pt x="1" y="2"/>
                    </a:cubicBezTo>
                    <a:cubicBezTo>
                      <a:pt x="1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92" name="Freeform 297"/>
              <p:cNvSpPr/>
              <p:nvPr/>
            </p:nvSpPr>
            <p:spPr bwMode="auto">
              <a:xfrm>
                <a:off x="3885" y="2199"/>
                <a:ext cx="7" cy="7"/>
              </a:xfrm>
              <a:custGeom>
                <a:avLst/>
                <a:gdLst>
                  <a:gd name="T0" fmla="*/ 0 w 3"/>
                  <a:gd name="T1" fmla="*/ 0 h 3"/>
                  <a:gd name="T2" fmla="*/ 2 w 3"/>
                  <a:gd name="T3" fmla="*/ 3 h 3"/>
                  <a:gd name="T4" fmla="*/ 3 w 3"/>
                  <a:gd name="T5" fmla="*/ 3 h 3"/>
                  <a:gd name="T6" fmla="*/ 3 w 3"/>
                  <a:gd name="T7" fmla="*/ 2 h 3"/>
                  <a:gd name="T8" fmla="*/ 0 w 3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3">
                    <a:moveTo>
                      <a:pt x="0" y="0"/>
                    </a:moveTo>
                    <a:cubicBezTo>
                      <a:pt x="1" y="1"/>
                      <a:pt x="1" y="2"/>
                      <a:pt x="2" y="3"/>
                    </a:cubicBezTo>
                    <a:cubicBezTo>
                      <a:pt x="2" y="3"/>
                      <a:pt x="3" y="3"/>
                      <a:pt x="3" y="3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2" y="1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93" name="Freeform 298"/>
              <p:cNvSpPr/>
              <p:nvPr/>
            </p:nvSpPr>
            <p:spPr bwMode="auto">
              <a:xfrm>
                <a:off x="3911" y="2199"/>
                <a:ext cx="7" cy="4"/>
              </a:xfrm>
              <a:custGeom>
                <a:avLst/>
                <a:gdLst>
                  <a:gd name="T0" fmla="*/ 1 w 3"/>
                  <a:gd name="T1" fmla="*/ 0 h 2"/>
                  <a:gd name="T2" fmla="*/ 3 w 3"/>
                  <a:gd name="T3" fmla="*/ 0 h 2"/>
                  <a:gd name="T4" fmla="*/ 0 w 3"/>
                  <a:gd name="T5" fmla="*/ 2 h 2"/>
                  <a:gd name="T6" fmla="*/ 1 w 3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2">
                    <a:moveTo>
                      <a:pt x="1" y="0"/>
                    </a:moveTo>
                    <a:cubicBezTo>
                      <a:pt x="1" y="0"/>
                      <a:pt x="2" y="0"/>
                      <a:pt x="3" y="0"/>
                    </a:cubicBezTo>
                    <a:cubicBezTo>
                      <a:pt x="2" y="0"/>
                      <a:pt x="1" y="1"/>
                      <a:pt x="0" y="2"/>
                    </a:cubicBezTo>
                    <a:cubicBezTo>
                      <a:pt x="0" y="1"/>
                      <a:pt x="0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94" name="Freeform 299"/>
              <p:cNvSpPr/>
              <p:nvPr/>
            </p:nvSpPr>
            <p:spPr bwMode="auto">
              <a:xfrm>
                <a:off x="3944" y="2199"/>
                <a:ext cx="10" cy="7"/>
              </a:xfrm>
              <a:custGeom>
                <a:avLst/>
                <a:gdLst>
                  <a:gd name="T0" fmla="*/ 3 w 4"/>
                  <a:gd name="T1" fmla="*/ 0 h 3"/>
                  <a:gd name="T2" fmla="*/ 2 w 4"/>
                  <a:gd name="T3" fmla="*/ 3 h 3"/>
                  <a:gd name="T4" fmla="*/ 2 w 4"/>
                  <a:gd name="T5" fmla="*/ 2 h 3"/>
                  <a:gd name="T6" fmla="*/ 4 w 4"/>
                  <a:gd name="T7" fmla="*/ 2 h 3"/>
                  <a:gd name="T8" fmla="*/ 3 w 4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3">
                    <a:moveTo>
                      <a:pt x="3" y="0"/>
                    </a:moveTo>
                    <a:cubicBezTo>
                      <a:pt x="1" y="3"/>
                      <a:pt x="0" y="0"/>
                      <a:pt x="2" y="3"/>
                    </a:cubicBezTo>
                    <a:cubicBezTo>
                      <a:pt x="2" y="3"/>
                      <a:pt x="2" y="2"/>
                      <a:pt x="2" y="2"/>
                    </a:cubicBezTo>
                    <a:cubicBezTo>
                      <a:pt x="3" y="2"/>
                      <a:pt x="3" y="2"/>
                      <a:pt x="4" y="2"/>
                    </a:cubicBezTo>
                    <a:cubicBezTo>
                      <a:pt x="4" y="1"/>
                      <a:pt x="3" y="0"/>
                      <a:pt x="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95" name="Freeform 300"/>
              <p:cNvSpPr/>
              <p:nvPr/>
            </p:nvSpPr>
            <p:spPr bwMode="auto">
              <a:xfrm>
                <a:off x="4061" y="2199"/>
                <a:ext cx="7" cy="4"/>
              </a:xfrm>
              <a:custGeom>
                <a:avLst/>
                <a:gdLst>
                  <a:gd name="T0" fmla="*/ 0 w 3"/>
                  <a:gd name="T1" fmla="*/ 0 h 2"/>
                  <a:gd name="T2" fmla="*/ 3 w 3"/>
                  <a:gd name="T3" fmla="*/ 0 h 2"/>
                  <a:gd name="T4" fmla="*/ 3 w 3"/>
                  <a:gd name="T5" fmla="*/ 1 h 2"/>
                  <a:gd name="T6" fmla="*/ 0 w 3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2">
                    <a:moveTo>
                      <a:pt x="0" y="0"/>
                    </a:moveTo>
                    <a:cubicBezTo>
                      <a:pt x="1" y="0"/>
                      <a:pt x="2" y="0"/>
                      <a:pt x="3" y="0"/>
                    </a:cubicBezTo>
                    <a:cubicBezTo>
                      <a:pt x="3" y="0"/>
                      <a:pt x="3" y="0"/>
                      <a:pt x="3" y="1"/>
                    </a:cubicBezTo>
                    <a:cubicBezTo>
                      <a:pt x="0" y="0"/>
                      <a:pt x="2" y="2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96" name="Freeform 301"/>
              <p:cNvSpPr/>
              <p:nvPr/>
            </p:nvSpPr>
            <p:spPr bwMode="auto">
              <a:xfrm>
                <a:off x="4523" y="2199"/>
                <a:ext cx="9" cy="2"/>
              </a:xfrm>
              <a:custGeom>
                <a:avLst/>
                <a:gdLst>
                  <a:gd name="T0" fmla="*/ 0 w 4"/>
                  <a:gd name="T1" fmla="*/ 0 h 1"/>
                  <a:gd name="T2" fmla="*/ 4 w 4"/>
                  <a:gd name="T3" fmla="*/ 0 h 1"/>
                  <a:gd name="T4" fmla="*/ 4 w 4"/>
                  <a:gd name="T5" fmla="*/ 1 h 1"/>
                  <a:gd name="T6" fmla="*/ 0 w 4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1">
                    <a:moveTo>
                      <a:pt x="0" y="0"/>
                    </a:moveTo>
                    <a:cubicBezTo>
                      <a:pt x="1" y="0"/>
                      <a:pt x="2" y="0"/>
                      <a:pt x="4" y="0"/>
                    </a:cubicBezTo>
                    <a:cubicBezTo>
                      <a:pt x="4" y="0"/>
                      <a:pt x="4" y="0"/>
                      <a:pt x="4" y="1"/>
                    </a:cubicBezTo>
                    <a:cubicBezTo>
                      <a:pt x="2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97" name="Freeform 302"/>
              <p:cNvSpPr/>
              <p:nvPr/>
            </p:nvSpPr>
            <p:spPr bwMode="auto">
              <a:xfrm>
                <a:off x="4563" y="2199"/>
                <a:ext cx="10" cy="2"/>
              </a:xfrm>
              <a:custGeom>
                <a:avLst/>
                <a:gdLst>
                  <a:gd name="T0" fmla="*/ 0 w 4"/>
                  <a:gd name="T1" fmla="*/ 0 h 1"/>
                  <a:gd name="T2" fmla="*/ 4 w 4"/>
                  <a:gd name="T3" fmla="*/ 0 h 1"/>
                  <a:gd name="T4" fmla="*/ 4 w 4"/>
                  <a:gd name="T5" fmla="*/ 1 h 1"/>
                  <a:gd name="T6" fmla="*/ 0 w 4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1">
                    <a:moveTo>
                      <a:pt x="0" y="0"/>
                    </a:moveTo>
                    <a:cubicBezTo>
                      <a:pt x="1" y="0"/>
                      <a:pt x="3" y="0"/>
                      <a:pt x="4" y="0"/>
                    </a:cubicBezTo>
                    <a:cubicBezTo>
                      <a:pt x="4" y="0"/>
                      <a:pt x="4" y="0"/>
                      <a:pt x="4" y="1"/>
                    </a:cubicBezTo>
                    <a:cubicBezTo>
                      <a:pt x="3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98" name="Freeform 303"/>
              <p:cNvSpPr/>
              <p:nvPr/>
            </p:nvSpPr>
            <p:spPr bwMode="auto">
              <a:xfrm>
                <a:off x="3878" y="2201"/>
                <a:ext cx="5" cy="5"/>
              </a:xfrm>
              <a:custGeom>
                <a:avLst/>
                <a:gdLst>
                  <a:gd name="T0" fmla="*/ 0 w 2"/>
                  <a:gd name="T1" fmla="*/ 0 h 2"/>
                  <a:gd name="T2" fmla="*/ 1 w 2"/>
                  <a:gd name="T3" fmla="*/ 2 h 2"/>
                  <a:gd name="T4" fmla="*/ 2 w 2"/>
                  <a:gd name="T5" fmla="*/ 0 h 2"/>
                  <a:gd name="T6" fmla="*/ 0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1" y="0"/>
                      <a:pt x="1" y="1"/>
                      <a:pt x="1" y="2"/>
                    </a:cubicBezTo>
                    <a:cubicBezTo>
                      <a:pt x="2" y="1"/>
                      <a:pt x="2" y="0"/>
                      <a:pt x="2" y="0"/>
                    </a:cubicBezTo>
                    <a:cubicBezTo>
                      <a:pt x="2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99" name="Freeform 304"/>
              <p:cNvSpPr/>
              <p:nvPr/>
            </p:nvSpPr>
            <p:spPr bwMode="auto">
              <a:xfrm>
                <a:off x="3925" y="2201"/>
                <a:ext cx="12" cy="5"/>
              </a:xfrm>
              <a:custGeom>
                <a:avLst/>
                <a:gdLst>
                  <a:gd name="T0" fmla="*/ 0 w 5"/>
                  <a:gd name="T1" fmla="*/ 0 h 2"/>
                  <a:gd name="T2" fmla="*/ 5 w 5"/>
                  <a:gd name="T3" fmla="*/ 1 h 2"/>
                  <a:gd name="T4" fmla="*/ 0 w 5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" h="2">
                    <a:moveTo>
                      <a:pt x="0" y="0"/>
                    </a:moveTo>
                    <a:cubicBezTo>
                      <a:pt x="3" y="2"/>
                      <a:pt x="2" y="1"/>
                      <a:pt x="5" y="1"/>
                    </a:cubicBezTo>
                    <a:cubicBezTo>
                      <a:pt x="4" y="0"/>
                      <a:pt x="2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00" name="Freeform 305"/>
              <p:cNvSpPr/>
              <p:nvPr/>
            </p:nvSpPr>
            <p:spPr bwMode="auto">
              <a:xfrm>
                <a:off x="4006" y="2201"/>
                <a:ext cx="7" cy="5"/>
              </a:xfrm>
              <a:custGeom>
                <a:avLst/>
                <a:gdLst>
                  <a:gd name="T0" fmla="*/ 1 w 3"/>
                  <a:gd name="T1" fmla="*/ 0 h 2"/>
                  <a:gd name="T2" fmla="*/ 0 w 3"/>
                  <a:gd name="T3" fmla="*/ 2 h 2"/>
                  <a:gd name="T4" fmla="*/ 3 w 3"/>
                  <a:gd name="T5" fmla="*/ 2 h 2"/>
                  <a:gd name="T6" fmla="*/ 2 w 3"/>
                  <a:gd name="T7" fmla="*/ 0 h 2"/>
                  <a:gd name="T8" fmla="*/ 1 w 3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2">
                    <a:moveTo>
                      <a:pt x="1" y="0"/>
                    </a:moveTo>
                    <a:cubicBezTo>
                      <a:pt x="1" y="0"/>
                      <a:pt x="0" y="1"/>
                      <a:pt x="0" y="2"/>
                    </a:cubicBezTo>
                    <a:cubicBezTo>
                      <a:pt x="1" y="2"/>
                      <a:pt x="2" y="2"/>
                      <a:pt x="3" y="2"/>
                    </a:cubicBezTo>
                    <a:cubicBezTo>
                      <a:pt x="3" y="2"/>
                      <a:pt x="2" y="1"/>
                      <a:pt x="2" y="0"/>
                    </a:cubicBezTo>
                    <a:cubicBezTo>
                      <a:pt x="2" y="0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01" name="Freeform 306"/>
              <p:cNvSpPr/>
              <p:nvPr/>
            </p:nvSpPr>
            <p:spPr bwMode="auto">
              <a:xfrm>
                <a:off x="4506" y="2201"/>
                <a:ext cx="7" cy="0"/>
              </a:xfrm>
              <a:custGeom>
                <a:avLst/>
                <a:gdLst>
                  <a:gd name="T0" fmla="*/ 0 w 3"/>
                  <a:gd name="T1" fmla="*/ 3 w 3"/>
                  <a:gd name="T2" fmla="*/ 0 w 3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3">
                    <a:moveTo>
                      <a:pt x="0" y="0"/>
                    </a:moveTo>
                    <a:cubicBezTo>
                      <a:pt x="1" y="0"/>
                      <a:pt x="2" y="0"/>
                      <a:pt x="3" y="0"/>
                    </a:cubicBezTo>
                    <a:cubicBezTo>
                      <a:pt x="2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02" name="Freeform 307"/>
              <p:cNvSpPr/>
              <p:nvPr/>
            </p:nvSpPr>
            <p:spPr bwMode="auto">
              <a:xfrm>
                <a:off x="3869" y="2203"/>
                <a:ext cx="2" cy="5"/>
              </a:xfrm>
              <a:custGeom>
                <a:avLst/>
                <a:gdLst>
                  <a:gd name="T0" fmla="*/ 0 w 1"/>
                  <a:gd name="T1" fmla="*/ 0 h 2"/>
                  <a:gd name="T2" fmla="*/ 0 w 1"/>
                  <a:gd name="T3" fmla="*/ 2 h 2"/>
                  <a:gd name="T4" fmla="*/ 1 w 1"/>
                  <a:gd name="T5" fmla="*/ 0 h 2"/>
                  <a:gd name="T6" fmla="*/ 0 w 1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cubicBezTo>
                      <a:pt x="0" y="1"/>
                      <a:pt x="0" y="1"/>
                      <a:pt x="0" y="2"/>
                    </a:cubicBezTo>
                    <a:cubicBezTo>
                      <a:pt x="1" y="1"/>
                      <a:pt x="1" y="1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03" name="Freeform 308"/>
              <p:cNvSpPr/>
              <p:nvPr/>
            </p:nvSpPr>
            <p:spPr bwMode="auto">
              <a:xfrm>
                <a:off x="3897" y="2203"/>
                <a:ext cx="7" cy="8"/>
              </a:xfrm>
              <a:custGeom>
                <a:avLst/>
                <a:gdLst>
                  <a:gd name="T0" fmla="*/ 0 w 3"/>
                  <a:gd name="T1" fmla="*/ 0 h 3"/>
                  <a:gd name="T2" fmla="*/ 3 w 3"/>
                  <a:gd name="T3" fmla="*/ 3 h 3"/>
                  <a:gd name="T4" fmla="*/ 0 w 3"/>
                  <a:gd name="T5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3">
                    <a:moveTo>
                      <a:pt x="0" y="0"/>
                    </a:moveTo>
                    <a:cubicBezTo>
                      <a:pt x="1" y="2"/>
                      <a:pt x="1" y="2"/>
                      <a:pt x="3" y="3"/>
                    </a:cubicBezTo>
                    <a:cubicBezTo>
                      <a:pt x="2" y="0"/>
                      <a:pt x="3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04" name="Freeform 309"/>
              <p:cNvSpPr/>
              <p:nvPr/>
            </p:nvSpPr>
            <p:spPr bwMode="auto">
              <a:xfrm>
                <a:off x="4020" y="2203"/>
                <a:ext cx="5" cy="3"/>
              </a:xfrm>
              <a:custGeom>
                <a:avLst/>
                <a:gdLst>
                  <a:gd name="T0" fmla="*/ 0 w 2"/>
                  <a:gd name="T1" fmla="*/ 0 h 1"/>
                  <a:gd name="T2" fmla="*/ 2 w 2"/>
                  <a:gd name="T3" fmla="*/ 1 h 1"/>
                  <a:gd name="T4" fmla="*/ 0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cubicBezTo>
                      <a:pt x="0" y="0"/>
                      <a:pt x="1" y="1"/>
                      <a:pt x="2" y="1"/>
                    </a:cubicBezTo>
                    <a:cubicBezTo>
                      <a:pt x="0" y="0"/>
                      <a:pt x="2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05" name="Freeform 310"/>
              <p:cNvSpPr/>
              <p:nvPr/>
            </p:nvSpPr>
            <p:spPr bwMode="auto">
              <a:xfrm>
                <a:off x="4034" y="2203"/>
                <a:ext cx="8" cy="10"/>
              </a:xfrm>
              <a:custGeom>
                <a:avLst/>
                <a:gdLst>
                  <a:gd name="T0" fmla="*/ 0 w 3"/>
                  <a:gd name="T1" fmla="*/ 0 h 4"/>
                  <a:gd name="T2" fmla="*/ 3 w 3"/>
                  <a:gd name="T3" fmla="*/ 3 h 4"/>
                  <a:gd name="T4" fmla="*/ 3 w 3"/>
                  <a:gd name="T5" fmla="*/ 4 h 4"/>
                  <a:gd name="T6" fmla="*/ 0 w 3"/>
                  <a:gd name="T7" fmla="*/ 4 h 4"/>
                  <a:gd name="T8" fmla="*/ 0 w 3"/>
                  <a:gd name="T9" fmla="*/ 2 h 4"/>
                  <a:gd name="T10" fmla="*/ 0 w 3"/>
                  <a:gd name="T11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" h="4">
                    <a:moveTo>
                      <a:pt x="0" y="0"/>
                    </a:moveTo>
                    <a:cubicBezTo>
                      <a:pt x="1" y="1"/>
                      <a:pt x="2" y="2"/>
                      <a:pt x="3" y="3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2" y="4"/>
                      <a:pt x="1" y="4"/>
                      <a:pt x="0" y="4"/>
                    </a:cubicBezTo>
                    <a:cubicBezTo>
                      <a:pt x="0" y="4"/>
                      <a:pt x="0" y="3"/>
                      <a:pt x="0" y="2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06" name="Freeform 311"/>
              <p:cNvSpPr/>
              <p:nvPr/>
            </p:nvSpPr>
            <p:spPr bwMode="auto">
              <a:xfrm>
                <a:off x="4077" y="2203"/>
                <a:ext cx="17" cy="10"/>
              </a:xfrm>
              <a:custGeom>
                <a:avLst/>
                <a:gdLst>
                  <a:gd name="T0" fmla="*/ 3 w 7"/>
                  <a:gd name="T1" fmla="*/ 0 h 4"/>
                  <a:gd name="T2" fmla="*/ 7 w 7"/>
                  <a:gd name="T3" fmla="*/ 1 h 4"/>
                  <a:gd name="T4" fmla="*/ 5 w 7"/>
                  <a:gd name="T5" fmla="*/ 3 h 4"/>
                  <a:gd name="T6" fmla="*/ 1 w 7"/>
                  <a:gd name="T7" fmla="*/ 4 h 4"/>
                  <a:gd name="T8" fmla="*/ 0 w 7"/>
                  <a:gd name="T9" fmla="*/ 2 h 4"/>
                  <a:gd name="T10" fmla="*/ 0 w 7"/>
                  <a:gd name="T11" fmla="*/ 1 h 4"/>
                  <a:gd name="T12" fmla="*/ 3 w 7"/>
                  <a:gd name="T13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" h="4">
                    <a:moveTo>
                      <a:pt x="3" y="0"/>
                    </a:moveTo>
                    <a:cubicBezTo>
                      <a:pt x="6" y="1"/>
                      <a:pt x="4" y="1"/>
                      <a:pt x="7" y="1"/>
                    </a:cubicBezTo>
                    <a:cubicBezTo>
                      <a:pt x="6" y="3"/>
                      <a:pt x="7" y="2"/>
                      <a:pt x="5" y="3"/>
                    </a:cubicBezTo>
                    <a:cubicBezTo>
                      <a:pt x="3" y="4"/>
                      <a:pt x="2" y="4"/>
                      <a:pt x="1" y="4"/>
                    </a:cubicBezTo>
                    <a:cubicBezTo>
                      <a:pt x="0" y="4"/>
                      <a:pt x="0" y="3"/>
                      <a:pt x="0" y="2"/>
                    </a:cubicBezTo>
                    <a:cubicBezTo>
                      <a:pt x="0" y="2"/>
                      <a:pt x="0" y="2"/>
                      <a:pt x="0" y="1"/>
                    </a:cubicBezTo>
                    <a:cubicBezTo>
                      <a:pt x="3" y="0"/>
                      <a:pt x="1" y="1"/>
                      <a:pt x="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07" name="Freeform 312"/>
              <p:cNvSpPr/>
              <p:nvPr/>
            </p:nvSpPr>
            <p:spPr bwMode="auto">
              <a:xfrm>
                <a:off x="2868" y="2206"/>
                <a:ext cx="7" cy="0"/>
              </a:xfrm>
              <a:custGeom>
                <a:avLst/>
                <a:gdLst>
                  <a:gd name="T0" fmla="*/ 0 w 3"/>
                  <a:gd name="T1" fmla="*/ 3 w 3"/>
                  <a:gd name="T2" fmla="*/ 0 w 3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3">
                    <a:moveTo>
                      <a:pt x="0" y="0"/>
                    </a:moveTo>
                    <a:cubicBezTo>
                      <a:pt x="1" y="0"/>
                      <a:pt x="2" y="0"/>
                      <a:pt x="3" y="0"/>
                    </a:cubicBezTo>
                    <a:cubicBezTo>
                      <a:pt x="2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08" name="Freeform 313"/>
              <p:cNvSpPr/>
              <p:nvPr/>
            </p:nvSpPr>
            <p:spPr bwMode="auto">
              <a:xfrm>
                <a:off x="3850" y="2206"/>
                <a:ext cx="7" cy="5"/>
              </a:xfrm>
              <a:custGeom>
                <a:avLst/>
                <a:gdLst>
                  <a:gd name="T0" fmla="*/ 1 w 3"/>
                  <a:gd name="T1" fmla="*/ 0 h 2"/>
                  <a:gd name="T2" fmla="*/ 0 w 3"/>
                  <a:gd name="T3" fmla="*/ 2 h 2"/>
                  <a:gd name="T4" fmla="*/ 3 w 3"/>
                  <a:gd name="T5" fmla="*/ 2 h 2"/>
                  <a:gd name="T6" fmla="*/ 3 w 3"/>
                  <a:gd name="T7" fmla="*/ 0 h 2"/>
                  <a:gd name="T8" fmla="*/ 1 w 3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2">
                    <a:moveTo>
                      <a:pt x="1" y="0"/>
                    </a:moveTo>
                    <a:cubicBezTo>
                      <a:pt x="0" y="0"/>
                      <a:pt x="0" y="1"/>
                      <a:pt x="0" y="2"/>
                    </a:cubicBezTo>
                    <a:cubicBezTo>
                      <a:pt x="1" y="2"/>
                      <a:pt x="2" y="2"/>
                      <a:pt x="3" y="2"/>
                    </a:cubicBezTo>
                    <a:cubicBezTo>
                      <a:pt x="3" y="1"/>
                      <a:pt x="3" y="0"/>
                      <a:pt x="3" y="0"/>
                    </a:cubicBezTo>
                    <a:cubicBezTo>
                      <a:pt x="2" y="0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09" name="Freeform 314"/>
              <p:cNvSpPr/>
              <p:nvPr/>
            </p:nvSpPr>
            <p:spPr bwMode="auto">
              <a:xfrm>
                <a:off x="4044" y="2206"/>
                <a:ext cx="17" cy="5"/>
              </a:xfrm>
              <a:custGeom>
                <a:avLst/>
                <a:gdLst>
                  <a:gd name="T0" fmla="*/ 1 w 7"/>
                  <a:gd name="T1" fmla="*/ 0 h 2"/>
                  <a:gd name="T2" fmla="*/ 7 w 7"/>
                  <a:gd name="T3" fmla="*/ 1 h 2"/>
                  <a:gd name="T4" fmla="*/ 5 w 7"/>
                  <a:gd name="T5" fmla="*/ 1 h 2"/>
                  <a:gd name="T6" fmla="*/ 0 w 7"/>
                  <a:gd name="T7" fmla="*/ 2 h 2"/>
                  <a:gd name="T8" fmla="*/ 1 w 7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2">
                    <a:moveTo>
                      <a:pt x="1" y="0"/>
                    </a:moveTo>
                    <a:cubicBezTo>
                      <a:pt x="5" y="1"/>
                      <a:pt x="5" y="0"/>
                      <a:pt x="7" y="1"/>
                    </a:cubicBezTo>
                    <a:cubicBezTo>
                      <a:pt x="6" y="1"/>
                      <a:pt x="6" y="1"/>
                      <a:pt x="5" y="1"/>
                    </a:cubicBezTo>
                    <a:cubicBezTo>
                      <a:pt x="4" y="2"/>
                      <a:pt x="2" y="2"/>
                      <a:pt x="0" y="2"/>
                    </a:cubicBezTo>
                    <a:cubicBezTo>
                      <a:pt x="1" y="1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10" name="Freeform 315"/>
              <p:cNvSpPr/>
              <p:nvPr/>
            </p:nvSpPr>
            <p:spPr bwMode="auto">
              <a:xfrm>
                <a:off x="4061" y="2206"/>
                <a:ext cx="11" cy="5"/>
              </a:xfrm>
              <a:custGeom>
                <a:avLst/>
                <a:gdLst>
                  <a:gd name="T0" fmla="*/ 1 w 5"/>
                  <a:gd name="T1" fmla="*/ 0 h 2"/>
                  <a:gd name="T2" fmla="*/ 5 w 5"/>
                  <a:gd name="T3" fmla="*/ 0 h 2"/>
                  <a:gd name="T4" fmla="*/ 5 w 5"/>
                  <a:gd name="T5" fmla="*/ 0 h 2"/>
                  <a:gd name="T6" fmla="*/ 4 w 5"/>
                  <a:gd name="T7" fmla="*/ 2 h 2"/>
                  <a:gd name="T8" fmla="*/ 0 w 5"/>
                  <a:gd name="T9" fmla="*/ 2 h 2"/>
                  <a:gd name="T10" fmla="*/ 1 w 5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2">
                    <a:moveTo>
                      <a:pt x="1" y="0"/>
                    </a:moveTo>
                    <a:cubicBezTo>
                      <a:pt x="2" y="0"/>
                      <a:pt x="4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1"/>
                      <a:pt x="4" y="2"/>
                      <a:pt x="4" y="2"/>
                    </a:cubicBezTo>
                    <a:cubicBezTo>
                      <a:pt x="3" y="2"/>
                      <a:pt x="1" y="2"/>
                      <a:pt x="0" y="2"/>
                    </a:cubicBezTo>
                    <a:cubicBezTo>
                      <a:pt x="0" y="1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11" name="Freeform 316"/>
              <p:cNvSpPr/>
              <p:nvPr/>
            </p:nvSpPr>
            <p:spPr bwMode="auto">
              <a:xfrm>
                <a:off x="4096" y="2206"/>
                <a:ext cx="26" cy="5"/>
              </a:xfrm>
              <a:custGeom>
                <a:avLst/>
                <a:gdLst>
                  <a:gd name="T0" fmla="*/ 1 w 11"/>
                  <a:gd name="T1" fmla="*/ 0 h 2"/>
                  <a:gd name="T2" fmla="*/ 11 w 11"/>
                  <a:gd name="T3" fmla="*/ 0 h 2"/>
                  <a:gd name="T4" fmla="*/ 11 w 11"/>
                  <a:gd name="T5" fmla="*/ 0 h 2"/>
                  <a:gd name="T6" fmla="*/ 0 w 11"/>
                  <a:gd name="T7" fmla="*/ 2 h 2"/>
                  <a:gd name="T8" fmla="*/ 1 w 11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2">
                    <a:moveTo>
                      <a:pt x="1" y="0"/>
                    </a:moveTo>
                    <a:cubicBezTo>
                      <a:pt x="5" y="0"/>
                      <a:pt x="8" y="0"/>
                      <a:pt x="11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7" y="1"/>
                      <a:pt x="4" y="2"/>
                      <a:pt x="0" y="2"/>
                    </a:cubicBezTo>
                    <a:cubicBezTo>
                      <a:pt x="1" y="1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12" name="Freeform 317"/>
              <p:cNvSpPr/>
              <p:nvPr/>
            </p:nvSpPr>
            <p:spPr bwMode="auto">
              <a:xfrm>
                <a:off x="4160" y="2206"/>
                <a:ext cx="12" cy="5"/>
              </a:xfrm>
              <a:custGeom>
                <a:avLst/>
                <a:gdLst>
                  <a:gd name="T0" fmla="*/ 3 w 5"/>
                  <a:gd name="T1" fmla="*/ 0 h 2"/>
                  <a:gd name="T2" fmla="*/ 5 w 5"/>
                  <a:gd name="T3" fmla="*/ 2 h 2"/>
                  <a:gd name="T4" fmla="*/ 0 w 5"/>
                  <a:gd name="T5" fmla="*/ 2 h 2"/>
                  <a:gd name="T6" fmla="*/ 3 w 5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2">
                    <a:moveTo>
                      <a:pt x="3" y="0"/>
                    </a:moveTo>
                    <a:cubicBezTo>
                      <a:pt x="4" y="1"/>
                      <a:pt x="4" y="2"/>
                      <a:pt x="5" y="2"/>
                    </a:cubicBezTo>
                    <a:cubicBezTo>
                      <a:pt x="3" y="2"/>
                      <a:pt x="2" y="2"/>
                      <a:pt x="0" y="2"/>
                    </a:cubicBezTo>
                    <a:cubicBezTo>
                      <a:pt x="1" y="2"/>
                      <a:pt x="2" y="1"/>
                      <a:pt x="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13" name="Freeform 318"/>
              <p:cNvSpPr/>
              <p:nvPr/>
            </p:nvSpPr>
            <p:spPr bwMode="auto">
              <a:xfrm>
                <a:off x="4179" y="2206"/>
                <a:ext cx="7" cy="5"/>
              </a:xfrm>
              <a:custGeom>
                <a:avLst/>
                <a:gdLst>
                  <a:gd name="T0" fmla="*/ 0 w 3"/>
                  <a:gd name="T1" fmla="*/ 0 h 2"/>
                  <a:gd name="T2" fmla="*/ 3 w 3"/>
                  <a:gd name="T3" fmla="*/ 2 h 2"/>
                  <a:gd name="T4" fmla="*/ 0 w 3"/>
                  <a:gd name="T5" fmla="*/ 2 h 2"/>
                  <a:gd name="T6" fmla="*/ 0 w 3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2">
                    <a:moveTo>
                      <a:pt x="0" y="0"/>
                    </a:moveTo>
                    <a:cubicBezTo>
                      <a:pt x="1" y="1"/>
                      <a:pt x="2" y="2"/>
                      <a:pt x="3" y="2"/>
                    </a:cubicBezTo>
                    <a:cubicBezTo>
                      <a:pt x="2" y="2"/>
                      <a:pt x="1" y="2"/>
                      <a:pt x="0" y="2"/>
                    </a:cubicBezTo>
                    <a:cubicBezTo>
                      <a:pt x="0" y="2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14" name="Freeform 319"/>
              <p:cNvSpPr/>
              <p:nvPr/>
            </p:nvSpPr>
            <p:spPr bwMode="auto">
              <a:xfrm>
                <a:off x="4186" y="2206"/>
                <a:ext cx="5" cy="0"/>
              </a:xfrm>
              <a:custGeom>
                <a:avLst/>
                <a:gdLst>
                  <a:gd name="T0" fmla="*/ 0 w 2"/>
                  <a:gd name="T1" fmla="*/ 2 w 2"/>
                  <a:gd name="T2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cubicBezTo>
                      <a:pt x="0" y="0"/>
                      <a:pt x="1" y="0"/>
                      <a:pt x="2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15" name="Freeform 320"/>
              <p:cNvSpPr/>
              <p:nvPr/>
            </p:nvSpPr>
            <p:spPr bwMode="auto">
              <a:xfrm>
                <a:off x="4573" y="2206"/>
                <a:ext cx="7" cy="0"/>
              </a:xfrm>
              <a:custGeom>
                <a:avLst/>
                <a:gdLst>
                  <a:gd name="T0" fmla="*/ 0 w 3"/>
                  <a:gd name="T1" fmla="*/ 3 w 3"/>
                  <a:gd name="T2" fmla="*/ 0 w 3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3">
                    <a:moveTo>
                      <a:pt x="0" y="0"/>
                    </a:moveTo>
                    <a:cubicBezTo>
                      <a:pt x="1" y="0"/>
                      <a:pt x="2" y="0"/>
                      <a:pt x="3" y="0"/>
                    </a:cubicBezTo>
                    <a:cubicBezTo>
                      <a:pt x="2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16" name="Freeform 321"/>
              <p:cNvSpPr/>
              <p:nvPr/>
            </p:nvSpPr>
            <p:spPr bwMode="auto">
              <a:xfrm>
                <a:off x="4689" y="2206"/>
                <a:ext cx="5" cy="0"/>
              </a:xfrm>
              <a:custGeom>
                <a:avLst/>
                <a:gdLst>
                  <a:gd name="T0" fmla="*/ 0 w 2"/>
                  <a:gd name="T1" fmla="*/ 2 w 2"/>
                  <a:gd name="T2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17" name="Freeform 322"/>
              <p:cNvSpPr/>
              <p:nvPr/>
            </p:nvSpPr>
            <p:spPr bwMode="auto">
              <a:xfrm>
                <a:off x="3887" y="2208"/>
                <a:ext cx="5" cy="5"/>
              </a:xfrm>
              <a:custGeom>
                <a:avLst/>
                <a:gdLst>
                  <a:gd name="T0" fmla="*/ 0 w 2"/>
                  <a:gd name="T1" fmla="*/ 0 h 2"/>
                  <a:gd name="T2" fmla="*/ 1 w 2"/>
                  <a:gd name="T3" fmla="*/ 2 h 2"/>
                  <a:gd name="T4" fmla="*/ 2 w 2"/>
                  <a:gd name="T5" fmla="*/ 0 h 2"/>
                  <a:gd name="T6" fmla="*/ 0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0" y="1"/>
                      <a:pt x="1" y="2"/>
                      <a:pt x="1" y="2"/>
                    </a:cubicBezTo>
                    <a:cubicBezTo>
                      <a:pt x="1" y="2"/>
                      <a:pt x="2" y="1"/>
                      <a:pt x="2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18" name="Freeform 323"/>
              <p:cNvSpPr/>
              <p:nvPr/>
            </p:nvSpPr>
            <p:spPr bwMode="auto">
              <a:xfrm>
                <a:off x="2885" y="2211"/>
                <a:ext cx="7" cy="7"/>
              </a:xfrm>
              <a:custGeom>
                <a:avLst/>
                <a:gdLst>
                  <a:gd name="T0" fmla="*/ 1 w 3"/>
                  <a:gd name="T1" fmla="*/ 0 h 3"/>
                  <a:gd name="T2" fmla="*/ 0 w 3"/>
                  <a:gd name="T3" fmla="*/ 2 h 3"/>
                  <a:gd name="T4" fmla="*/ 3 w 3"/>
                  <a:gd name="T5" fmla="*/ 3 h 3"/>
                  <a:gd name="T6" fmla="*/ 3 w 3"/>
                  <a:gd name="T7" fmla="*/ 0 h 3"/>
                  <a:gd name="T8" fmla="*/ 1 w 3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3">
                    <a:moveTo>
                      <a:pt x="1" y="0"/>
                    </a:moveTo>
                    <a:cubicBezTo>
                      <a:pt x="0" y="1"/>
                      <a:pt x="0" y="2"/>
                      <a:pt x="0" y="2"/>
                    </a:cubicBezTo>
                    <a:cubicBezTo>
                      <a:pt x="1" y="3"/>
                      <a:pt x="2" y="3"/>
                      <a:pt x="3" y="3"/>
                    </a:cubicBezTo>
                    <a:cubicBezTo>
                      <a:pt x="3" y="2"/>
                      <a:pt x="3" y="1"/>
                      <a:pt x="3" y="0"/>
                    </a:cubicBezTo>
                    <a:cubicBezTo>
                      <a:pt x="2" y="0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19" name="Freeform 324"/>
              <p:cNvSpPr/>
              <p:nvPr/>
            </p:nvSpPr>
            <p:spPr bwMode="auto">
              <a:xfrm>
                <a:off x="2847" y="2213"/>
                <a:ext cx="4" cy="7"/>
              </a:xfrm>
              <a:custGeom>
                <a:avLst/>
                <a:gdLst>
                  <a:gd name="T0" fmla="*/ 0 w 2"/>
                  <a:gd name="T1" fmla="*/ 0 h 3"/>
                  <a:gd name="T2" fmla="*/ 2 w 2"/>
                  <a:gd name="T3" fmla="*/ 2 h 3"/>
                  <a:gd name="T4" fmla="*/ 1 w 2"/>
                  <a:gd name="T5" fmla="*/ 3 h 3"/>
                  <a:gd name="T6" fmla="*/ 0 w 2"/>
                  <a:gd name="T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3">
                    <a:moveTo>
                      <a:pt x="0" y="0"/>
                    </a:moveTo>
                    <a:cubicBezTo>
                      <a:pt x="1" y="1"/>
                      <a:pt x="2" y="2"/>
                      <a:pt x="2" y="2"/>
                    </a:cubicBezTo>
                    <a:cubicBezTo>
                      <a:pt x="2" y="3"/>
                      <a:pt x="2" y="3"/>
                      <a:pt x="1" y="3"/>
                    </a:cubicBezTo>
                    <a:cubicBezTo>
                      <a:pt x="1" y="2"/>
                      <a:pt x="1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20" name="Freeform 325"/>
              <p:cNvSpPr/>
              <p:nvPr/>
            </p:nvSpPr>
            <p:spPr bwMode="auto">
              <a:xfrm>
                <a:off x="3053" y="2213"/>
                <a:ext cx="2" cy="5"/>
              </a:xfrm>
              <a:custGeom>
                <a:avLst/>
                <a:gdLst>
                  <a:gd name="T0" fmla="*/ 0 w 1"/>
                  <a:gd name="T1" fmla="*/ 0 h 2"/>
                  <a:gd name="T2" fmla="*/ 0 w 1"/>
                  <a:gd name="T3" fmla="*/ 2 h 2"/>
                  <a:gd name="T4" fmla="*/ 0 w 1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cubicBezTo>
                      <a:pt x="0" y="1"/>
                      <a:pt x="0" y="2"/>
                      <a:pt x="0" y="2"/>
                    </a:cubicBezTo>
                    <a:cubicBezTo>
                      <a:pt x="1" y="1"/>
                      <a:pt x="1" y="2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21" name="Freeform 326"/>
              <p:cNvSpPr/>
              <p:nvPr/>
            </p:nvSpPr>
            <p:spPr bwMode="auto">
              <a:xfrm>
                <a:off x="3980" y="2213"/>
                <a:ext cx="0" cy="5"/>
              </a:xfrm>
              <a:custGeom>
                <a:avLst/>
                <a:gdLst>
                  <a:gd name="T0" fmla="*/ 0 h 2"/>
                  <a:gd name="T1" fmla="*/ 2 h 2"/>
                  <a:gd name="T2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cubicBezTo>
                      <a:pt x="0" y="1"/>
                      <a:pt x="0" y="2"/>
                      <a:pt x="0" y="2"/>
                    </a:cubicBezTo>
                    <a:cubicBezTo>
                      <a:pt x="0" y="2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22" name="Freeform 327"/>
              <p:cNvSpPr/>
              <p:nvPr/>
            </p:nvSpPr>
            <p:spPr bwMode="auto">
              <a:xfrm>
                <a:off x="4219" y="2213"/>
                <a:ext cx="10" cy="7"/>
              </a:xfrm>
              <a:custGeom>
                <a:avLst/>
                <a:gdLst>
                  <a:gd name="T0" fmla="*/ 1 w 4"/>
                  <a:gd name="T1" fmla="*/ 0 h 3"/>
                  <a:gd name="T2" fmla="*/ 4 w 4"/>
                  <a:gd name="T3" fmla="*/ 3 h 3"/>
                  <a:gd name="T4" fmla="*/ 3 w 4"/>
                  <a:gd name="T5" fmla="*/ 3 h 3"/>
                  <a:gd name="T6" fmla="*/ 0 w 4"/>
                  <a:gd name="T7" fmla="*/ 2 h 3"/>
                  <a:gd name="T8" fmla="*/ 1 w 4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3">
                    <a:moveTo>
                      <a:pt x="1" y="0"/>
                    </a:moveTo>
                    <a:cubicBezTo>
                      <a:pt x="3" y="2"/>
                      <a:pt x="3" y="1"/>
                      <a:pt x="4" y="3"/>
                    </a:cubicBezTo>
                    <a:cubicBezTo>
                      <a:pt x="4" y="3"/>
                      <a:pt x="3" y="3"/>
                      <a:pt x="3" y="3"/>
                    </a:cubicBezTo>
                    <a:cubicBezTo>
                      <a:pt x="2" y="3"/>
                      <a:pt x="1" y="3"/>
                      <a:pt x="0" y="2"/>
                    </a:cubicBezTo>
                    <a:cubicBezTo>
                      <a:pt x="1" y="2"/>
                      <a:pt x="1" y="1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23" name="Freeform 328"/>
              <p:cNvSpPr/>
              <p:nvPr/>
            </p:nvSpPr>
            <p:spPr bwMode="auto">
              <a:xfrm>
                <a:off x="4374" y="2213"/>
                <a:ext cx="14" cy="7"/>
              </a:xfrm>
              <a:custGeom>
                <a:avLst/>
                <a:gdLst>
                  <a:gd name="T0" fmla="*/ 0 w 6"/>
                  <a:gd name="T1" fmla="*/ 0 h 3"/>
                  <a:gd name="T2" fmla="*/ 6 w 6"/>
                  <a:gd name="T3" fmla="*/ 1 h 3"/>
                  <a:gd name="T4" fmla="*/ 3 w 6"/>
                  <a:gd name="T5" fmla="*/ 3 h 3"/>
                  <a:gd name="T6" fmla="*/ 0 w 6"/>
                  <a:gd name="T7" fmla="*/ 3 h 3"/>
                  <a:gd name="T8" fmla="*/ 0 w 6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3">
                    <a:moveTo>
                      <a:pt x="0" y="0"/>
                    </a:moveTo>
                    <a:cubicBezTo>
                      <a:pt x="2" y="1"/>
                      <a:pt x="4" y="1"/>
                      <a:pt x="6" y="1"/>
                    </a:cubicBezTo>
                    <a:cubicBezTo>
                      <a:pt x="5" y="2"/>
                      <a:pt x="4" y="3"/>
                      <a:pt x="3" y="3"/>
                    </a:cubicBezTo>
                    <a:cubicBezTo>
                      <a:pt x="2" y="3"/>
                      <a:pt x="1" y="3"/>
                      <a:pt x="0" y="3"/>
                    </a:cubicBezTo>
                    <a:cubicBezTo>
                      <a:pt x="0" y="2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24" name="Freeform 329"/>
              <p:cNvSpPr/>
              <p:nvPr/>
            </p:nvSpPr>
            <p:spPr bwMode="auto">
              <a:xfrm>
                <a:off x="4841" y="2213"/>
                <a:ext cx="4" cy="5"/>
              </a:xfrm>
              <a:custGeom>
                <a:avLst/>
                <a:gdLst>
                  <a:gd name="T0" fmla="*/ 0 w 2"/>
                  <a:gd name="T1" fmla="*/ 0 h 2"/>
                  <a:gd name="T2" fmla="*/ 2 w 2"/>
                  <a:gd name="T3" fmla="*/ 0 h 2"/>
                  <a:gd name="T4" fmla="*/ 0 w 2"/>
                  <a:gd name="T5" fmla="*/ 2 h 2"/>
                  <a:gd name="T6" fmla="*/ 0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1" y="0"/>
                      <a:pt x="2" y="0"/>
                      <a:pt x="2" y="0"/>
                    </a:cubicBezTo>
                    <a:cubicBezTo>
                      <a:pt x="1" y="2"/>
                      <a:pt x="2" y="1"/>
                      <a:pt x="0" y="2"/>
                    </a:cubicBezTo>
                    <a:cubicBezTo>
                      <a:pt x="0" y="2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25" name="Freeform 330"/>
              <p:cNvSpPr/>
              <p:nvPr/>
            </p:nvSpPr>
            <p:spPr bwMode="auto">
              <a:xfrm>
                <a:off x="3968" y="2215"/>
                <a:ext cx="7" cy="3"/>
              </a:xfrm>
              <a:custGeom>
                <a:avLst/>
                <a:gdLst>
                  <a:gd name="T0" fmla="*/ 0 w 3"/>
                  <a:gd name="T1" fmla="*/ 0 h 1"/>
                  <a:gd name="T2" fmla="*/ 3 w 3"/>
                  <a:gd name="T3" fmla="*/ 1 h 1"/>
                  <a:gd name="T4" fmla="*/ 0 w 3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1">
                    <a:moveTo>
                      <a:pt x="0" y="0"/>
                    </a:moveTo>
                    <a:cubicBezTo>
                      <a:pt x="1" y="1"/>
                      <a:pt x="2" y="1"/>
                      <a:pt x="3" y="1"/>
                    </a:cubicBezTo>
                    <a:cubicBezTo>
                      <a:pt x="2" y="1"/>
                      <a:pt x="1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26" name="Freeform 331"/>
              <p:cNvSpPr/>
              <p:nvPr/>
            </p:nvSpPr>
            <p:spPr bwMode="auto">
              <a:xfrm>
                <a:off x="4184" y="2215"/>
                <a:ext cx="24" cy="8"/>
              </a:xfrm>
              <a:custGeom>
                <a:avLst/>
                <a:gdLst>
                  <a:gd name="T0" fmla="*/ 7 w 10"/>
                  <a:gd name="T1" fmla="*/ 0 h 3"/>
                  <a:gd name="T2" fmla="*/ 10 w 10"/>
                  <a:gd name="T3" fmla="*/ 0 h 3"/>
                  <a:gd name="T4" fmla="*/ 9 w 10"/>
                  <a:gd name="T5" fmla="*/ 2 h 3"/>
                  <a:gd name="T6" fmla="*/ 0 w 10"/>
                  <a:gd name="T7" fmla="*/ 3 h 3"/>
                  <a:gd name="T8" fmla="*/ 0 w 10"/>
                  <a:gd name="T9" fmla="*/ 1 h 3"/>
                  <a:gd name="T10" fmla="*/ 7 w 10"/>
                  <a:gd name="T11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" h="3">
                    <a:moveTo>
                      <a:pt x="7" y="0"/>
                    </a:moveTo>
                    <a:cubicBezTo>
                      <a:pt x="8" y="0"/>
                      <a:pt x="9" y="0"/>
                      <a:pt x="10" y="0"/>
                    </a:cubicBezTo>
                    <a:cubicBezTo>
                      <a:pt x="10" y="1"/>
                      <a:pt x="10" y="2"/>
                      <a:pt x="9" y="2"/>
                    </a:cubicBezTo>
                    <a:cubicBezTo>
                      <a:pt x="6" y="3"/>
                      <a:pt x="3" y="3"/>
                      <a:pt x="0" y="3"/>
                    </a:cubicBezTo>
                    <a:cubicBezTo>
                      <a:pt x="0" y="3"/>
                      <a:pt x="0" y="2"/>
                      <a:pt x="0" y="1"/>
                    </a:cubicBezTo>
                    <a:cubicBezTo>
                      <a:pt x="2" y="1"/>
                      <a:pt x="4" y="1"/>
                      <a:pt x="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27" name="Freeform 332"/>
              <p:cNvSpPr/>
              <p:nvPr/>
            </p:nvSpPr>
            <p:spPr bwMode="auto">
              <a:xfrm>
                <a:off x="4333" y="2215"/>
                <a:ext cx="14" cy="5"/>
              </a:xfrm>
              <a:custGeom>
                <a:avLst/>
                <a:gdLst>
                  <a:gd name="T0" fmla="*/ 2 w 6"/>
                  <a:gd name="T1" fmla="*/ 0 h 2"/>
                  <a:gd name="T2" fmla="*/ 6 w 6"/>
                  <a:gd name="T3" fmla="*/ 0 h 2"/>
                  <a:gd name="T4" fmla="*/ 6 w 6"/>
                  <a:gd name="T5" fmla="*/ 2 h 2"/>
                  <a:gd name="T6" fmla="*/ 0 w 6"/>
                  <a:gd name="T7" fmla="*/ 2 h 2"/>
                  <a:gd name="T8" fmla="*/ 2 w 6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2">
                    <a:moveTo>
                      <a:pt x="2" y="0"/>
                    </a:moveTo>
                    <a:cubicBezTo>
                      <a:pt x="3" y="0"/>
                      <a:pt x="5" y="0"/>
                      <a:pt x="6" y="0"/>
                    </a:cubicBezTo>
                    <a:cubicBezTo>
                      <a:pt x="6" y="1"/>
                      <a:pt x="6" y="2"/>
                      <a:pt x="6" y="2"/>
                    </a:cubicBezTo>
                    <a:cubicBezTo>
                      <a:pt x="4" y="2"/>
                      <a:pt x="2" y="2"/>
                      <a:pt x="0" y="2"/>
                    </a:cubicBezTo>
                    <a:cubicBezTo>
                      <a:pt x="1" y="2"/>
                      <a:pt x="2" y="1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28" name="Freeform 333"/>
              <p:cNvSpPr/>
              <p:nvPr/>
            </p:nvSpPr>
            <p:spPr bwMode="auto">
              <a:xfrm>
                <a:off x="4352" y="2215"/>
                <a:ext cx="5" cy="5"/>
              </a:xfrm>
              <a:custGeom>
                <a:avLst/>
                <a:gdLst>
                  <a:gd name="T0" fmla="*/ 0 w 2"/>
                  <a:gd name="T1" fmla="*/ 0 h 2"/>
                  <a:gd name="T2" fmla="*/ 2 w 2"/>
                  <a:gd name="T3" fmla="*/ 0 h 2"/>
                  <a:gd name="T4" fmla="*/ 0 w 2"/>
                  <a:gd name="T5" fmla="*/ 2 h 2"/>
                  <a:gd name="T6" fmla="*/ 0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0" y="2"/>
                      <a:pt x="2" y="1"/>
                      <a:pt x="0" y="2"/>
                    </a:cubicBezTo>
                    <a:cubicBezTo>
                      <a:pt x="0" y="2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29" name="Freeform 334"/>
              <p:cNvSpPr/>
              <p:nvPr/>
            </p:nvSpPr>
            <p:spPr bwMode="auto">
              <a:xfrm>
                <a:off x="4359" y="2215"/>
                <a:ext cx="10" cy="5"/>
              </a:xfrm>
              <a:custGeom>
                <a:avLst/>
                <a:gdLst>
                  <a:gd name="T0" fmla="*/ 0 w 4"/>
                  <a:gd name="T1" fmla="*/ 0 h 2"/>
                  <a:gd name="T2" fmla="*/ 4 w 4"/>
                  <a:gd name="T3" fmla="*/ 0 h 2"/>
                  <a:gd name="T4" fmla="*/ 2 w 4"/>
                  <a:gd name="T5" fmla="*/ 2 h 2"/>
                  <a:gd name="T6" fmla="*/ 0 w 4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2">
                    <a:moveTo>
                      <a:pt x="0" y="0"/>
                    </a:moveTo>
                    <a:cubicBezTo>
                      <a:pt x="1" y="0"/>
                      <a:pt x="2" y="0"/>
                      <a:pt x="4" y="0"/>
                    </a:cubicBezTo>
                    <a:cubicBezTo>
                      <a:pt x="3" y="1"/>
                      <a:pt x="2" y="2"/>
                      <a:pt x="2" y="2"/>
                    </a:cubicBezTo>
                    <a:cubicBezTo>
                      <a:pt x="1" y="2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30" name="Freeform 335"/>
              <p:cNvSpPr/>
              <p:nvPr/>
            </p:nvSpPr>
            <p:spPr bwMode="auto">
              <a:xfrm>
                <a:off x="4397" y="2215"/>
                <a:ext cx="7" cy="0"/>
              </a:xfrm>
              <a:custGeom>
                <a:avLst/>
                <a:gdLst>
                  <a:gd name="T0" fmla="*/ 0 w 3"/>
                  <a:gd name="T1" fmla="*/ 3 w 3"/>
                  <a:gd name="T2" fmla="*/ 0 w 3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3">
                    <a:moveTo>
                      <a:pt x="0" y="0"/>
                    </a:moveTo>
                    <a:cubicBezTo>
                      <a:pt x="1" y="0"/>
                      <a:pt x="2" y="0"/>
                      <a:pt x="3" y="0"/>
                    </a:cubicBezTo>
                    <a:cubicBezTo>
                      <a:pt x="2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31" name="Freeform 336"/>
              <p:cNvSpPr/>
              <p:nvPr/>
            </p:nvSpPr>
            <p:spPr bwMode="auto">
              <a:xfrm>
                <a:off x="4518" y="2215"/>
                <a:ext cx="19" cy="8"/>
              </a:xfrm>
              <a:custGeom>
                <a:avLst/>
                <a:gdLst>
                  <a:gd name="T0" fmla="*/ 2 w 8"/>
                  <a:gd name="T1" fmla="*/ 0 h 3"/>
                  <a:gd name="T2" fmla="*/ 8 w 8"/>
                  <a:gd name="T3" fmla="*/ 2 h 3"/>
                  <a:gd name="T4" fmla="*/ 2 w 8"/>
                  <a:gd name="T5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" h="3">
                    <a:moveTo>
                      <a:pt x="2" y="0"/>
                    </a:moveTo>
                    <a:cubicBezTo>
                      <a:pt x="6" y="1"/>
                      <a:pt x="6" y="1"/>
                      <a:pt x="8" y="2"/>
                    </a:cubicBezTo>
                    <a:cubicBezTo>
                      <a:pt x="5" y="2"/>
                      <a:pt x="0" y="3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32" name="Freeform 337"/>
              <p:cNvSpPr/>
              <p:nvPr/>
            </p:nvSpPr>
            <p:spPr bwMode="auto">
              <a:xfrm>
                <a:off x="2880" y="2218"/>
                <a:ext cx="9" cy="7"/>
              </a:xfrm>
              <a:custGeom>
                <a:avLst/>
                <a:gdLst>
                  <a:gd name="T0" fmla="*/ 0 w 4"/>
                  <a:gd name="T1" fmla="*/ 0 h 3"/>
                  <a:gd name="T2" fmla="*/ 4 w 4"/>
                  <a:gd name="T3" fmla="*/ 3 h 3"/>
                  <a:gd name="T4" fmla="*/ 0 w 4"/>
                  <a:gd name="T5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3">
                    <a:moveTo>
                      <a:pt x="0" y="0"/>
                    </a:moveTo>
                    <a:cubicBezTo>
                      <a:pt x="1" y="2"/>
                      <a:pt x="2" y="2"/>
                      <a:pt x="4" y="3"/>
                    </a:cubicBezTo>
                    <a:cubicBezTo>
                      <a:pt x="2" y="1"/>
                      <a:pt x="2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33" name="Freeform 338"/>
              <p:cNvSpPr/>
              <p:nvPr/>
            </p:nvSpPr>
            <p:spPr bwMode="auto">
              <a:xfrm>
                <a:off x="4452" y="2218"/>
                <a:ext cx="7" cy="5"/>
              </a:xfrm>
              <a:custGeom>
                <a:avLst/>
                <a:gdLst>
                  <a:gd name="T0" fmla="*/ 0 w 3"/>
                  <a:gd name="T1" fmla="*/ 0 h 2"/>
                  <a:gd name="T2" fmla="*/ 3 w 3"/>
                  <a:gd name="T3" fmla="*/ 0 h 2"/>
                  <a:gd name="T4" fmla="*/ 1 w 3"/>
                  <a:gd name="T5" fmla="*/ 2 h 2"/>
                  <a:gd name="T6" fmla="*/ 0 w 3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2">
                    <a:moveTo>
                      <a:pt x="0" y="0"/>
                    </a:moveTo>
                    <a:cubicBezTo>
                      <a:pt x="1" y="0"/>
                      <a:pt x="2" y="0"/>
                      <a:pt x="3" y="0"/>
                    </a:cubicBezTo>
                    <a:cubicBezTo>
                      <a:pt x="2" y="1"/>
                      <a:pt x="2" y="2"/>
                      <a:pt x="1" y="2"/>
                    </a:cubicBezTo>
                    <a:cubicBezTo>
                      <a:pt x="1" y="2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34" name="Freeform 339"/>
              <p:cNvSpPr/>
              <p:nvPr/>
            </p:nvSpPr>
            <p:spPr bwMode="auto">
              <a:xfrm>
                <a:off x="4473" y="2218"/>
                <a:ext cx="7" cy="5"/>
              </a:xfrm>
              <a:custGeom>
                <a:avLst/>
                <a:gdLst>
                  <a:gd name="T0" fmla="*/ 0 w 3"/>
                  <a:gd name="T1" fmla="*/ 0 h 2"/>
                  <a:gd name="T2" fmla="*/ 3 w 3"/>
                  <a:gd name="T3" fmla="*/ 0 h 2"/>
                  <a:gd name="T4" fmla="*/ 1 w 3"/>
                  <a:gd name="T5" fmla="*/ 2 h 2"/>
                  <a:gd name="T6" fmla="*/ 0 w 3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2">
                    <a:moveTo>
                      <a:pt x="0" y="0"/>
                    </a:moveTo>
                    <a:cubicBezTo>
                      <a:pt x="1" y="0"/>
                      <a:pt x="2" y="0"/>
                      <a:pt x="3" y="0"/>
                    </a:cubicBezTo>
                    <a:cubicBezTo>
                      <a:pt x="2" y="1"/>
                      <a:pt x="1" y="2"/>
                      <a:pt x="1" y="2"/>
                    </a:cubicBezTo>
                    <a:cubicBezTo>
                      <a:pt x="0" y="2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35" name="Freeform 340"/>
              <p:cNvSpPr/>
              <p:nvPr/>
            </p:nvSpPr>
            <p:spPr bwMode="auto">
              <a:xfrm>
                <a:off x="4684" y="2218"/>
                <a:ext cx="7" cy="5"/>
              </a:xfrm>
              <a:custGeom>
                <a:avLst/>
                <a:gdLst>
                  <a:gd name="T0" fmla="*/ 0 w 3"/>
                  <a:gd name="T1" fmla="*/ 0 h 2"/>
                  <a:gd name="T2" fmla="*/ 3 w 3"/>
                  <a:gd name="T3" fmla="*/ 2 h 2"/>
                  <a:gd name="T4" fmla="*/ 0 w 3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2">
                    <a:moveTo>
                      <a:pt x="0" y="0"/>
                    </a:moveTo>
                    <a:cubicBezTo>
                      <a:pt x="3" y="1"/>
                      <a:pt x="1" y="0"/>
                      <a:pt x="3" y="2"/>
                    </a:cubicBezTo>
                    <a:cubicBezTo>
                      <a:pt x="2" y="2"/>
                      <a:pt x="1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36" name="Freeform 341"/>
              <p:cNvSpPr/>
              <p:nvPr/>
            </p:nvSpPr>
            <p:spPr bwMode="auto">
              <a:xfrm>
                <a:off x="4160" y="2220"/>
                <a:ext cx="19" cy="8"/>
              </a:xfrm>
              <a:custGeom>
                <a:avLst/>
                <a:gdLst>
                  <a:gd name="T0" fmla="*/ 0 w 8"/>
                  <a:gd name="T1" fmla="*/ 0 h 3"/>
                  <a:gd name="T2" fmla="*/ 8 w 8"/>
                  <a:gd name="T3" fmla="*/ 1 h 3"/>
                  <a:gd name="T4" fmla="*/ 0 w 8"/>
                  <a:gd name="T5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" h="3">
                    <a:moveTo>
                      <a:pt x="0" y="0"/>
                    </a:moveTo>
                    <a:cubicBezTo>
                      <a:pt x="3" y="1"/>
                      <a:pt x="5" y="1"/>
                      <a:pt x="8" y="1"/>
                    </a:cubicBezTo>
                    <a:cubicBezTo>
                      <a:pt x="4" y="1"/>
                      <a:pt x="1" y="3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37" name="Freeform 342"/>
              <p:cNvSpPr/>
              <p:nvPr/>
            </p:nvSpPr>
            <p:spPr bwMode="auto">
              <a:xfrm>
                <a:off x="4774" y="2220"/>
                <a:ext cx="7" cy="0"/>
              </a:xfrm>
              <a:custGeom>
                <a:avLst/>
                <a:gdLst>
                  <a:gd name="T0" fmla="*/ 0 w 3"/>
                  <a:gd name="T1" fmla="*/ 3 w 3"/>
                  <a:gd name="T2" fmla="*/ 0 w 3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3">
                    <a:moveTo>
                      <a:pt x="0" y="0"/>
                    </a:moveTo>
                    <a:cubicBezTo>
                      <a:pt x="1" y="0"/>
                      <a:pt x="2" y="0"/>
                      <a:pt x="3" y="0"/>
                    </a:cubicBezTo>
                    <a:cubicBezTo>
                      <a:pt x="2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38" name="Freeform 343"/>
              <p:cNvSpPr/>
              <p:nvPr/>
            </p:nvSpPr>
            <p:spPr bwMode="auto">
              <a:xfrm>
                <a:off x="4786" y="2220"/>
                <a:ext cx="10" cy="5"/>
              </a:xfrm>
              <a:custGeom>
                <a:avLst/>
                <a:gdLst>
                  <a:gd name="T0" fmla="*/ 0 w 4"/>
                  <a:gd name="T1" fmla="*/ 0 h 2"/>
                  <a:gd name="T2" fmla="*/ 4 w 4"/>
                  <a:gd name="T3" fmla="*/ 0 h 2"/>
                  <a:gd name="T4" fmla="*/ 3 w 4"/>
                  <a:gd name="T5" fmla="*/ 2 h 2"/>
                  <a:gd name="T6" fmla="*/ 0 w 4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2">
                    <a:moveTo>
                      <a:pt x="0" y="0"/>
                    </a:moveTo>
                    <a:cubicBezTo>
                      <a:pt x="2" y="0"/>
                      <a:pt x="3" y="0"/>
                      <a:pt x="4" y="0"/>
                    </a:cubicBezTo>
                    <a:cubicBezTo>
                      <a:pt x="4" y="1"/>
                      <a:pt x="3" y="2"/>
                      <a:pt x="3" y="2"/>
                    </a:cubicBezTo>
                    <a:cubicBezTo>
                      <a:pt x="2" y="2"/>
                      <a:pt x="1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39" name="Freeform 344"/>
              <p:cNvSpPr/>
              <p:nvPr/>
            </p:nvSpPr>
            <p:spPr bwMode="auto">
              <a:xfrm>
                <a:off x="4065" y="2223"/>
                <a:ext cx="7" cy="0"/>
              </a:xfrm>
              <a:custGeom>
                <a:avLst/>
                <a:gdLst>
                  <a:gd name="T0" fmla="*/ 0 w 3"/>
                  <a:gd name="T1" fmla="*/ 3 w 3"/>
                  <a:gd name="T2" fmla="*/ 0 w 3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3">
                    <a:moveTo>
                      <a:pt x="0" y="0"/>
                    </a:moveTo>
                    <a:cubicBezTo>
                      <a:pt x="1" y="0"/>
                      <a:pt x="2" y="0"/>
                      <a:pt x="3" y="0"/>
                    </a:cubicBezTo>
                    <a:cubicBezTo>
                      <a:pt x="2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40" name="Freeform 345"/>
              <p:cNvSpPr/>
              <p:nvPr/>
            </p:nvSpPr>
            <p:spPr bwMode="auto">
              <a:xfrm>
                <a:off x="2844" y="2225"/>
                <a:ext cx="10" cy="7"/>
              </a:xfrm>
              <a:custGeom>
                <a:avLst/>
                <a:gdLst>
                  <a:gd name="T0" fmla="*/ 2 w 4"/>
                  <a:gd name="T1" fmla="*/ 0 h 3"/>
                  <a:gd name="T2" fmla="*/ 4 w 4"/>
                  <a:gd name="T3" fmla="*/ 0 h 3"/>
                  <a:gd name="T4" fmla="*/ 0 w 4"/>
                  <a:gd name="T5" fmla="*/ 3 h 3"/>
                  <a:gd name="T6" fmla="*/ 2 w 4"/>
                  <a:gd name="T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3">
                    <a:moveTo>
                      <a:pt x="2" y="0"/>
                    </a:moveTo>
                    <a:cubicBezTo>
                      <a:pt x="3" y="0"/>
                      <a:pt x="4" y="0"/>
                      <a:pt x="4" y="0"/>
                    </a:cubicBezTo>
                    <a:cubicBezTo>
                      <a:pt x="2" y="3"/>
                      <a:pt x="4" y="2"/>
                      <a:pt x="0" y="3"/>
                    </a:cubicBezTo>
                    <a:cubicBezTo>
                      <a:pt x="1" y="2"/>
                      <a:pt x="2" y="1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41" name="Freeform 346"/>
              <p:cNvSpPr/>
              <p:nvPr/>
            </p:nvSpPr>
            <p:spPr bwMode="auto">
              <a:xfrm>
                <a:off x="3769" y="2228"/>
                <a:ext cx="38" cy="9"/>
              </a:xfrm>
              <a:custGeom>
                <a:avLst/>
                <a:gdLst>
                  <a:gd name="T0" fmla="*/ 6 w 16"/>
                  <a:gd name="T1" fmla="*/ 0 h 4"/>
                  <a:gd name="T2" fmla="*/ 0 w 16"/>
                  <a:gd name="T3" fmla="*/ 4 h 4"/>
                  <a:gd name="T4" fmla="*/ 2 w 16"/>
                  <a:gd name="T5" fmla="*/ 3 h 4"/>
                  <a:gd name="T6" fmla="*/ 16 w 16"/>
                  <a:gd name="T7" fmla="*/ 3 h 4"/>
                  <a:gd name="T8" fmla="*/ 12 w 16"/>
                  <a:gd name="T9" fmla="*/ 0 h 4"/>
                  <a:gd name="T10" fmla="*/ 7 w 16"/>
                  <a:gd name="T11" fmla="*/ 3 h 4"/>
                  <a:gd name="T12" fmla="*/ 6 w 16"/>
                  <a:gd name="T13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" h="4">
                    <a:moveTo>
                      <a:pt x="6" y="0"/>
                    </a:moveTo>
                    <a:cubicBezTo>
                      <a:pt x="3" y="2"/>
                      <a:pt x="1" y="0"/>
                      <a:pt x="0" y="4"/>
                    </a:cubicBezTo>
                    <a:cubicBezTo>
                      <a:pt x="1" y="4"/>
                      <a:pt x="1" y="3"/>
                      <a:pt x="2" y="3"/>
                    </a:cubicBezTo>
                    <a:cubicBezTo>
                      <a:pt x="6" y="4"/>
                      <a:pt x="11" y="3"/>
                      <a:pt x="16" y="3"/>
                    </a:cubicBezTo>
                    <a:cubicBezTo>
                      <a:pt x="14" y="2"/>
                      <a:pt x="13" y="1"/>
                      <a:pt x="12" y="0"/>
                    </a:cubicBezTo>
                    <a:cubicBezTo>
                      <a:pt x="10" y="2"/>
                      <a:pt x="10" y="2"/>
                      <a:pt x="7" y="3"/>
                    </a:cubicBezTo>
                    <a:cubicBezTo>
                      <a:pt x="6" y="0"/>
                      <a:pt x="8" y="2"/>
                      <a:pt x="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42" name="Freeform 347"/>
              <p:cNvSpPr/>
              <p:nvPr/>
            </p:nvSpPr>
            <p:spPr bwMode="auto">
              <a:xfrm>
                <a:off x="4703" y="2228"/>
                <a:ext cx="7" cy="4"/>
              </a:xfrm>
              <a:custGeom>
                <a:avLst/>
                <a:gdLst>
                  <a:gd name="T0" fmla="*/ 0 w 3"/>
                  <a:gd name="T1" fmla="*/ 0 h 2"/>
                  <a:gd name="T2" fmla="*/ 3 w 3"/>
                  <a:gd name="T3" fmla="*/ 2 h 2"/>
                  <a:gd name="T4" fmla="*/ 2 w 3"/>
                  <a:gd name="T5" fmla="*/ 2 h 2"/>
                  <a:gd name="T6" fmla="*/ 0 w 3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2">
                    <a:moveTo>
                      <a:pt x="0" y="0"/>
                    </a:moveTo>
                    <a:cubicBezTo>
                      <a:pt x="3" y="1"/>
                      <a:pt x="1" y="0"/>
                      <a:pt x="3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1" y="1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43" name="Freeform 348"/>
              <p:cNvSpPr/>
              <p:nvPr/>
            </p:nvSpPr>
            <p:spPr bwMode="auto">
              <a:xfrm>
                <a:off x="3809" y="2230"/>
                <a:ext cx="17" cy="17"/>
              </a:xfrm>
              <a:custGeom>
                <a:avLst/>
                <a:gdLst>
                  <a:gd name="T0" fmla="*/ 2 w 7"/>
                  <a:gd name="T1" fmla="*/ 0 h 7"/>
                  <a:gd name="T2" fmla="*/ 2 w 7"/>
                  <a:gd name="T3" fmla="*/ 2 h 7"/>
                  <a:gd name="T4" fmla="*/ 0 w 7"/>
                  <a:gd name="T5" fmla="*/ 1 h 7"/>
                  <a:gd name="T6" fmla="*/ 7 w 7"/>
                  <a:gd name="T7" fmla="*/ 7 h 7"/>
                  <a:gd name="T8" fmla="*/ 7 w 7"/>
                  <a:gd name="T9" fmla="*/ 6 h 7"/>
                  <a:gd name="T10" fmla="*/ 5 w 7"/>
                  <a:gd name="T11" fmla="*/ 1 h 7"/>
                  <a:gd name="T12" fmla="*/ 2 w 7"/>
                  <a:gd name="T13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" h="7">
                    <a:moveTo>
                      <a:pt x="2" y="0"/>
                    </a:moveTo>
                    <a:cubicBezTo>
                      <a:pt x="2" y="1"/>
                      <a:pt x="2" y="1"/>
                      <a:pt x="2" y="2"/>
                    </a:cubicBezTo>
                    <a:cubicBezTo>
                      <a:pt x="2" y="2"/>
                      <a:pt x="1" y="1"/>
                      <a:pt x="0" y="1"/>
                    </a:cubicBezTo>
                    <a:cubicBezTo>
                      <a:pt x="3" y="3"/>
                      <a:pt x="5" y="5"/>
                      <a:pt x="7" y="7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5" y="2"/>
                      <a:pt x="7" y="2"/>
                      <a:pt x="5" y="1"/>
                    </a:cubicBezTo>
                    <a:cubicBezTo>
                      <a:pt x="4" y="1"/>
                      <a:pt x="3" y="0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44" name="Freeform 349"/>
              <p:cNvSpPr/>
              <p:nvPr/>
            </p:nvSpPr>
            <p:spPr bwMode="auto">
              <a:xfrm>
                <a:off x="4224" y="2230"/>
                <a:ext cx="19" cy="12"/>
              </a:xfrm>
              <a:custGeom>
                <a:avLst/>
                <a:gdLst>
                  <a:gd name="T0" fmla="*/ 1 w 8"/>
                  <a:gd name="T1" fmla="*/ 0 h 5"/>
                  <a:gd name="T2" fmla="*/ 8 w 8"/>
                  <a:gd name="T3" fmla="*/ 1 h 5"/>
                  <a:gd name="T4" fmla="*/ 8 w 8"/>
                  <a:gd name="T5" fmla="*/ 2 h 5"/>
                  <a:gd name="T6" fmla="*/ 8 w 8"/>
                  <a:gd name="T7" fmla="*/ 4 h 5"/>
                  <a:gd name="T8" fmla="*/ 6 w 8"/>
                  <a:gd name="T9" fmla="*/ 5 h 5"/>
                  <a:gd name="T10" fmla="*/ 1 w 8"/>
                  <a:gd name="T11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5">
                    <a:moveTo>
                      <a:pt x="1" y="0"/>
                    </a:moveTo>
                    <a:cubicBezTo>
                      <a:pt x="3" y="0"/>
                      <a:pt x="6" y="1"/>
                      <a:pt x="8" y="1"/>
                    </a:cubicBezTo>
                    <a:cubicBezTo>
                      <a:pt x="8" y="1"/>
                      <a:pt x="8" y="2"/>
                      <a:pt x="8" y="2"/>
                    </a:cubicBezTo>
                    <a:cubicBezTo>
                      <a:pt x="8" y="3"/>
                      <a:pt x="8" y="3"/>
                      <a:pt x="8" y="4"/>
                    </a:cubicBezTo>
                    <a:cubicBezTo>
                      <a:pt x="7" y="4"/>
                      <a:pt x="7" y="5"/>
                      <a:pt x="6" y="5"/>
                    </a:cubicBezTo>
                    <a:cubicBezTo>
                      <a:pt x="1" y="1"/>
                      <a:pt x="0" y="5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45" name="Freeform 350"/>
              <p:cNvSpPr/>
              <p:nvPr/>
            </p:nvSpPr>
            <p:spPr bwMode="auto">
              <a:xfrm>
                <a:off x="4250" y="2230"/>
                <a:ext cx="5" cy="5"/>
              </a:xfrm>
              <a:custGeom>
                <a:avLst/>
                <a:gdLst>
                  <a:gd name="T0" fmla="*/ 0 w 2"/>
                  <a:gd name="T1" fmla="*/ 0 h 2"/>
                  <a:gd name="T2" fmla="*/ 2 w 2"/>
                  <a:gd name="T3" fmla="*/ 0 h 2"/>
                  <a:gd name="T4" fmla="*/ 0 w 2"/>
                  <a:gd name="T5" fmla="*/ 2 h 2"/>
                  <a:gd name="T6" fmla="*/ 0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0" y="0"/>
                      <a:pt x="1" y="0"/>
                      <a:pt x="2" y="0"/>
                    </a:cubicBezTo>
                    <a:cubicBezTo>
                      <a:pt x="0" y="2"/>
                      <a:pt x="2" y="1"/>
                      <a:pt x="0" y="2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46" name="Freeform 351"/>
              <p:cNvSpPr/>
              <p:nvPr/>
            </p:nvSpPr>
            <p:spPr bwMode="auto">
              <a:xfrm>
                <a:off x="4694" y="2230"/>
                <a:ext cx="4" cy="0"/>
              </a:xfrm>
              <a:custGeom>
                <a:avLst/>
                <a:gdLst>
                  <a:gd name="T0" fmla="*/ 0 w 2"/>
                  <a:gd name="T1" fmla="*/ 2 w 2"/>
                  <a:gd name="T2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47" name="Freeform 352"/>
              <p:cNvSpPr/>
              <p:nvPr/>
            </p:nvSpPr>
            <p:spPr bwMode="auto">
              <a:xfrm>
                <a:off x="4800" y="2230"/>
                <a:ext cx="10" cy="7"/>
              </a:xfrm>
              <a:custGeom>
                <a:avLst/>
                <a:gdLst>
                  <a:gd name="T0" fmla="*/ 1 w 4"/>
                  <a:gd name="T1" fmla="*/ 0 h 3"/>
                  <a:gd name="T2" fmla="*/ 4 w 4"/>
                  <a:gd name="T3" fmla="*/ 2 h 3"/>
                  <a:gd name="T4" fmla="*/ 1 w 4"/>
                  <a:gd name="T5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3">
                    <a:moveTo>
                      <a:pt x="1" y="0"/>
                    </a:moveTo>
                    <a:cubicBezTo>
                      <a:pt x="2" y="1"/>
                      <a:pt x="3" y="1"/>
                      <a:pt x="4" y="2"/>
                    </a:cubicBezTo>
                    <a:cubicBezTo>
                      <a:pt x="0" y="2"/>
                      <a:pt x="0" y="3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48" name="Freeform 353"/>
              <p:cNvSpPr/>
              <p:nvPr/>
            </p:nvSpPr>
            <p:spPr bwMode="auto">
              <a:xfrm>
                <a:off x="4831" y="2230"/>
                <a:ext cx="14" cy="2"/>
              </a:xfrm>
              <a:custGeom>
                <a:avLst/>
                <a:gdLst>
                  <a:gd name="T0" fmla="*/ 0 w 6"/>
                  <a:gd name="T1" fmla="*/ 0 h 1"/>
                  <a:gd name="T2" fmla="*/ 6 w 6"/>
                  <a:gd name="T3" fmla="*/ 1 h 1"/>
                  <a:gd name="T4" fmla="*/ 0 w 6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" h="1">
                    <a:moveTo>
                      <a:pt x="0" y="0"/>
                    </a:moveTo>
                    <a:cubicBezTo>
                      <a:pt x="2" y="0"/>
                      <a:pt x="4" y="1"/>
                      <a:pt x="6" y="1"/>
                    </a:cubicBezTo>
                    <a:cubicBezTo>
                      <a:pt x="4" y="1"/>
                      <a:pt x="2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49" name="Freeform 354"/>
              <p:cNvSpPr/>
              <p:nvPr/>
            </p:nvSpPr>
            <p:spPr bwMode="auto">
              <a:xfrm>
                <a:off x="3733" y="2232"/>
                <a:ext cx="5" cy="8"/>
              </a:xfrm>
              <a:custGeom>
                <a:avLst/>
                <a:gdLst>
                  <a:gd name="T0" fmla="*/ 0 w 2"/>
                  <a:gd name="T1" fmla="*/ 0 h 3"/>
                  <a:gd name="T2" fmla="*/ 2 w 2"/>
                  <a:gd name="T3" fmla="*/ 3 h 3"/>
                  <a:gd name="T4" fmla="*/ 0 w 2"/>
                  <a:gd name="T5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3">
                    <a:moveTo>
                      <a:pt x="0" y="0"/>
                    </a:moveTo>
                    <a:cubicBezTo>
                      <a:pt x="0" y="1"/>
                      <a:pt x="1" y="2"/>
                      <a:pt x="2" y="3"/>
                    </a:cubicBezTo>
                    <a:cubicBezTo>
                      <a:pt x="1" y="0"/>
                      <a:pt x="2" y="2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50" name="Freeform 355"/>
              <p:cNvSpPr/>
              <p:nvPr/>
            </p:nvSpPr>
            <p:spPr bwMode="auto">
              <a:xfrm>
                <a:off x="3940" y="2232"/>
                <a:ext cx="35" cy="10"/>
              </a:xfrm>
              <a:custGeom>
                <a:avLst/>
                <a:gdLst>
                  <a:gd name="T0" fmla="*/ 4 w 15"/>
                  <a:gd name="T1" fmla="*/ 0 h 4"/>
                  <a:gd name="T2" fmla="*/ 15 w 15"/>
                  <a:gd name="T3" fmla="*/ 3 h 4"/>
                  <a:gd name="T4" fmla="*/ 15 w 15"/>
                  <a:gd name="T5" fmla="*/ 4 h 4"/>
                  <a:gd name="T6" fmla="*/ 0 w 15"/>
                  <a:gd name="T7" fmla="*/ 4 h 4"/>
                  <a:gd name="T8" fmla="*/ 0 w 15"/>
                  <a:gd name="T9" fmla="*/ 1 h 4"/>
                  <a:gd name="T10" fmla="*/ 4 w 15"/>
                  <a:gd name="T11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" h="4">
                    <a:moveTo>
                      <a:pt x="4" y="0"/>
                    </a:moveTo>
                    <a:cubicBezTo>
                      <a:pt x="8" y="1"/>
                      <a:pt x="11" y="2"/>
                      <a:pt x="15" y="3"/>
                    </a:cubicBezTo>
                    <a:cubicBezTo>
                      <a:pt x="15" y="3"/>
                      <a:pt x="15" y="4"/>
                      <a:pt x="15" y="4"/>
                    </a:cubicBezTo>
                    <a:cubicBezTo>
                      <a:pt x="10" y="4"/>
                      <a:pt x="5" y="4"/>
                      <a:pt x="0" y="4"/>
                    </a:cubicBezTo>
                    <a:cubicBezTo>
                      <a:pt x="0" y="3"/>
                      <a:pt x="0" y="2"/>
                      <a:pt x="0" y="1"/>
                    </a:cubicBezTo>
                    <a:cubicBezTo>
                      <a:pt x="1" y="1"/>
                      <a:pt x="3" y="0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51" name="Freeform 356"/>
              <p:cNvSpPr/>
              <p:nvPr/>
            </p:nvSpPr>
            <p:spPr bwMode="auto">
              <a:xfrm>
                <a:off x="4120" y="2232"/>
                <a:ext cx="5" cy="8"/>
              </a:xfrm>
              <a:custGeom>
                <a:avLst/>
                <a:gdLst>
                  <a:gd name="T0" fmla="*/ 0 w 2"/>
                  <a:gd name="T1" fmla="*/ 0 h 3"/>
                  <a:gd name="T2" fmla="*/ 2 w 2"/>
                  <a:gd name="T3" fmla="*/ 2 h 3"/>
                  <a:gd name="T4" fmla="*/ 0 w 2"/>
                  <a:gd name="T5" fmla="*/ 3 h 3"/>
                  <a:gd name="T6" fmla="*/ 0 w 2"/>
                  <a:gd name="T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3">
                    <a:moveTo>
                      <a:pt x="0" y="0"/>
                    </a:moveTo>
                    <a:cubicBezTo>
                      <a:pt x="1" y="1"/>
                      <a:pt x="1" y="1"/>
                      <a:pt x="2" y="2"/>
                    </a:cubicBezTo>
                    <a:cubicBezTo>
                      <a:pt x="1" y="2"/>
                      <a:pt x="1" y="3"/>
                      <a:pt x="0" y="3"/>
                    </a:cubicBezTo>
                    <a:cubicBezTo>
                      <a:pt x="0" y="2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52" name="Freeform 357"/>
              <p:cNvSpPr/>
              <p:nvPr/>
            </p:nvSpPr>
            <p:spPr bwMode="auto">
              <a:xfrm>
                <a:off x="4205" y="2232"/>
                <a:ext cx="5" cy="5"/>
              </a:xfrm>
              <a:custGeom>
                <a:avLst/>
                <a:gdLst>
                  <a:gd name="T0" fmla="*/ 0 w 2"/>
                  <a:gd name="T1" fmla="*/ 0 h 2"/>
                  <a:gd name="T2" fmla="*/ 2 w 2"/>
                  <a:gd name="T3" fmla="*/ 0 h 2"/>
                  <a:gd name="T4" fmla="*/ 2 w 2"/>
                  <a:gd name="T5" fmla="*/ 1 h 2"/>
                  <a:gd name="T6" fmla="*/ 0 w 2"/>
                  <a:gd name="T7" fmla="*/ 2 h 2"/>
                  <a:gd name="T8" fmla="*/ 0 w 2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0" y="0"/>
                      <a:pt x="1" y="0"/>
                      <a:pt x="2" y="0"/>
                    </a:cubicBezTo>
                    <a:cubicBezTo>
                      <a:pt x="2" y="0"/>
                      <a:pt x="2" y="1"/>
                      <a:pt x="2" y="1"/>
                    </a:cubicBezTo>
                    <a:cubicBezTo>
                      <a:pt x="1" y="1"/>
                      <a:pt x="0" y="2"/>
                      <a:pt x="0" y="2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53" name="Freeform 358"/>
              <p:cNvSpPr/>
              <p:nvPr/>
            </p:nvSpPr>
            <p:spPr bwMode="auto">
              <a:xfrm>
                <a:off x="4319" y="2232"/>
                <a:ext cx="7" cy="10"/>
              </a:xfrm>
              <a:custGeom>
                <a:avLst/>
                <a:gdLst>
                  <a:gd name="T0" fmla="*/ 0 w 3"/>
                  <a:gd name="T1" fmla="*/ 0 h 4"/>
                  <a:gd name="T2" fmla="*/ 3 w 3"/>
                  <a:gd name="T3" fmla="*/ 2 h 4"/>
                  <a:gd name="T4" fmla="*/ 2 w 3"/>
                  <a:gd name="T5" fmla="*/ 4 h 4"/>
                  <a:gd name="T6" fmla="*/ 0 w 3"/>
                  <a:gd name="T7" fmla="*/ 3 h 4"/>
                  <a:gd name="T8" fmla="*/ 0 w 3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4">
                    <a:moveTo>
                      <a:pt x="0" y="0"/>
                    </a:moveTo>
                    <a:cubicBezTo>
                      <a:pt x="1" y="1"/>
                      <a:pt x="2" y="1"/>
                      <a:pt x="3" y="2"/>
                    </a:cubicBezTo>
                    <a:cubicBezTo>
                      <a:pt x="3" y="3"/>
                      <a:pt x="3" y="3"/>
                      <a:pt x="2" y="4"/>
                    </a:cubicBezTo>
                    <a:cubicBezTo>
                      <a:pt x="1" y="4"/>
                      <a:pt x="0" y="3"/>
                      <a:pt x="0" y="3"/>
                    </a:cubicBezTo>
                    <a:cubicBezTo>
                      <a:pt x="0" y="2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54" name="Freeform 359"/>
              <p:cNvSpPr/>
              <p:nvPr/>
            </p:nvSpPr>
            <p:spPr bwMode="auto">
              <a:xfrm>
                <a:off x="3759" y="2235"/>
                <a:ext cx="5" cy="2"/>
              </a:xfrm>
              <a:custGeom>
                <a:avLst/>
                <a:gdLst>
                  <a:gd name="T0" fmla="*/ 0 w 2"/>
                  <a:gd name="T1" fmla="*/ 0 h 1"/>
                  <a:gd name="T2" fmla="*/ 2 w 2"/>
                  <a:gd name="T3" fmla="*/ 1 h 1"/>
                  <a:gd name="T4" fmla="*/ 0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cubicBezTo>
                      <a:pt x="1" y="0"/>
                      <a:pt x="2" y="1"/>
                      <a:pt x="2" y="1"/>
                    </a:cubicBezTo>
                    <a:cubicBezTo>
                      <a:pt x="2" y="1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55" name="Freeform 360"/>
              <p:cNvSpPr/>
              <p:nvPr/>
            </p:nvSpPr>
            <p:spPr bwMode="auto">
              <a:xfrm>
                <a:off x="3980" y="2235"/>
                <a:ext cx="9" cy="5"/>
              </a:xfrm>
              <a:custGeom>
                <a:avLst/>
                <a:gdLst>
                  <a:gd name="T0" fmla="*/ 1 w 4"/>
                  <a:gd name="T1" fmla="*/ 0 h 2"/>
                  <a:gd name="T2" fmla="*/ 4 w 4"/>
                  <a:gd name="T3" fmla="*/ 0 h 2"/>
                  <a:gd name="T4" fmla="*/ 4 w 4"/>
                  <a:gd name="T5" fmla="*/ 1 h 2"/>
                  <a:gd name="T6" fmla="*/ 0 w 4"/>
                  <a:gd name="T7" fmla="*/ 2 h 2"/>
                  <a:gd name="T8" fmla="*/ 1 w 4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2">
                    <a:moveTo>
                      <a:pt x="1" y="0"/>
                    </a:moveTo>
                    <a:cubicBezTo>
                      <a:pt x="2" y="0"/>
                      <a:pt x="3" y="0"/>
                      <a:pt x="4" y="0"/>
                    </a:cubicBezTo>
                    <a:cubicBezTo>
                      <a:pt x="4" y="0"/>
                      <a:pt x="4" y="1"/>
                      <a:pt x="4" y="1"/>
                    </a:cubicBezTo>
                    <a:cubicBezTo>
                      <a:pt x="3" y="1"/>
                      <a:pt x="2" y="2"/>
                      <a:pt x="0" y="2"/>
                    </a:cubicBezTo>
                    <a:cubicBezTo>
                      <a:pt x="1" y="1"/>
                      <a:pt x="1" y="1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56" name="Freeform 361"/>
              <p:cNvSpPr/>
              <p:nvPr/>
            </p:nvSpPr>
            <p:spPr bwMode="auto">
              <a:xfrm>
                <a:off x="4091" y="2235"/>
                <a:ext cx="24" cy="7"/>
              </a:xfrm>
              <a:custGeom>
                <a:avLst/>
                <a:gdLst>
                  <a:gd name="T0" fmla="*/ 3 w 10"/>
                  <a:gd name="T1" fmla="*/ 0 h 3"/>
                  <a:gd name="T2" fmla="*/ 10 w 10"/>
                  <a:gd name="T3" fmla="*/ 1 h 3"/>
                  <a:gd name="T4" fmla="*/ 10 w 10"/>
                  <a:gd name="T5" fmla="*/ 2 h 3"/>
                  <a:gd name="T6" fmla="*/ 0 w 10"/>
                  <a:gd name="T7" fmla="*/ 1 h 3"/>
                  <a:gd name="T8" fmla="*/ 3 w 10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3">
                    <a:moveTo>
                      <a:pt x="3" y="0"/>
                    </a:moveTo>
                    <a:cubicBezTo>
                      <a:pt x="6" y="0"/>
                      <a:pt x="8" y="1"/>
                      <a:pt x="10" y="1"/>
                    </a:cubicBezTo>
                    <a:cubicBezTo>
                      <a:pt x="10" y="1"/>
                      <a:pt x="10" y="2"/>
                      <a:pt x="10" y="2"/>
                    </a:cubicBezTo>
                    <a:cubicBezTo>
                      <a:pt x="5" y="2"/>
                      <a:pt x="3" y="3"/>
                      <a:pt x="0" y="1"/>
                    </a:cubicBezTo>
                    <a:cubicBezTo>
                      <a:pt x="1" y="1"/>
                      <a:pt x="2" y="0"/>
                      <a:pt x="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57" name="Freeform 362"/>
              <p:cNvSpPr/>
              <p:nvPr/>
            </p:nvSpPr>
            <p:spPr bwMode="auto">
              <a:xfrm>
                <a:off x="4172" y="2235"/>
                <a:ext cx="5" cy="0"/>
              </a:xfrm>
              <a:custGeom>
                <a:avLst/>
                <a:gdLst>
                  <a:gd name="T0" fmla="*/ 0 w 2"/>
                  <a:gd name="T1" fmla="*/ 2 w 2"/>
                  <a:gd name="T2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58" name="Freeform 363"/>
              <p:cNvSpPr/>
              <p:nvPr/>
            </p:nvSpPr>
            <p:spPr bwMode="auto">
              <a:xfrm>
                <a:off x="4186" y="2235"/>
                <a:ext cx="10" cy="2"/>
              </a:xfrm>
              <a:custGeom>
                <a:avLst/>
                <a:gdLst>
                  <a:gd name="T0" fmla="*/ 0 w 4"/>
                  <a:gd name="T1" fmla="*/ 0 h 1"/>
                  <a:gd name="T2" fmla="*/ 4 w 4"/>
                  <a:gd name="T3" fmla="*/ 0 h 1"/>
                  <a:gd name="T4" fmla="*/ 4 w 4"/>
                  <a:gd name="T5" fmla="*/ 1 h 1"/>
                  <a:gd name="T6" fmla="*/ 0 w 4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1">
                    <a:moveTo>
                      <a:pt x="0" y="0"/>
                    </a:moveTo>
                    <a:cubicBezTo>
                      <a:pt x="1" y="0"/>
                      <a:pt x="2" y="0"/>
                      <a:pt x="4" y="0"/>
                    </a:cubicBezTo>
                    <a:cubicBezTo>
                      <a:pt x="4" y="0"/>
                      <a:pt x="4" y="1"/>
                      <a:pt x="4" y="1"/>
                    </a:cubicBezTo>
                    <a:cubicBezTo>
                      <a:pt x="2" y="1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59" name="Freeform 364"/>
              <p:cNvSpPr/>
              <p:nvPr/>
            </p:nvSpPr>
            <p:spPr bwMode="auto">
              <a:xfrm>
                <a:off x="4283" y="2235"/>
                <a:ext cx="10" cy="2"/>
              </a:xfrm>
              <a:custGeom>
                <a:avLst/>
                <a:gdLst>
                  <a:gd name="T0" fmla="*/ 0 w 4"/>
                  <a:gd name="T1" fmla="*/ 0 h 1"/>
                  <a:gd name="T2" fmla="*/ 4 w 4"/>
                  <a:gd name="T3" fmla="*/ 0 h 1"/>
                  <a:gd name="T4" fmla="*/ 4 w 4"/>
                  <a:gd name="T5" fmla="*/ 1 h 1"/>
                  <a:gd name="T6" fmla="*/ 0 w 4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1">
                    <a:moveTo>
                      <a:pt x="0" y="0"/>
                    </a:moveTo>
                    <a:cubicBezTo>
                      <a:pt x="1" y="0"/>
                      <a:pt x="3" y="0"/>
                      <a:pt x="4" y="0"/>
                    </a:cubicBezTo>
                    <a:cubicBezTo>
                      <a:pt x="4" y="0"/>
                      <a:pt x="4" y="1"/>
                      <a:pt x="4" y="1"/>
                    </a:cubicBezTo>
                    <a:cubicBezTo>
                      <a:pt x="3" y="1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60" name="Freeform 365"/>
              <p:cNvSpPr/>
              <p:nvPr/>
            </p:nvSpPr>
            <p:spPr bwMode="auto">
              <a:xfrm>
                <a:off x="2847" y="2237"/>
                <a:ext cx="4" cy="5"/>
              </a:xfrm>
              <a:custGeom>
                <a:avLst/>
                <a:gdLst>
                  <a:gd name="T0" fmla="*/ 0 w 2"/>
                  <a:gd name="T1" fmla="*/ 0 h 2"/>
                  <a:gd name="T2" fmla="*/ 2 w 2"/>
                  <a:gd name="T3" fmla="*/ 2 h 2"/>
                  <a:gd name="T4" fmla="*/ 0 w 2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2" y="1"/>
                      <a:pt x="1" y="0"/>
                      <a:pt x="2" y="2"/>
                    </a:cubicBezTo>
                    <a:cubicBezTo>
                      <a:pt x="2" y="1"/>
                      <a:pt x="1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61" name="Freeform 366"/>
              <p:cNvSpPr/>
              <p:nvPr/>
            </p:nvSpPr>
            <p:spPr bwMode="auto">
              <a:xfrm>
                <a:off x="3740" y="2237"/>
                <a:ext cx="5" cy="3"/>
              </a:xfrm>
              <a:custGeom>
                <a:avLst/>
                <a:gdLst>
                  <a:gd name="T0" fmla="*/ 0 w 2"/>
                  <a:gd name="T1" fmla="*/ 0 h 1"/>
                  <a:gd name="T2" fmla="*/ 2 w 2"/>
                  <a:gd name="T3" fmla="*/ 1 h 1"/>
                  <a:gd name="T4" fmla="*/ 0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cubicBezTo>
                      <a:pt x="0" y="0"/>
                      <a:pt x="1" y="1"/>
                      <a:pt x="2" y="1"/>
                    </a:cubicBezTo>
                    <a:cubicBezTo>
                      <a:pt x="1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62" name="Freeform 367"/>
              <p:cNvSpPr/>
              <p:nvPr/>
            </p:nvSpPr>
            <p:spPr bwMode="auto">
              <a:xfrm>
                <a:off x="4058" y="2237"/>
                <a:ext cx="24" cy="5"/>
              </a:xfrm>
              <a:custGeom>
                <a:avLst/>
                <a:gdLst>
                  <a:gd name="T0" fmla="*/ 3 w 10"/>
                  <a:gd name="T1" fmla="*/ 0 h 2"/>
                  <a:gd name="T2" fmla="*/ 10 w 10"/>
                  <a:gd name="T3" fmla="*/ 1 h 2"/>
                  <a:gd name="T4" fmla="*/ 10 w 10"/>
                  <a:gd name="T5" fmla="*/ 2 h 2"/>
                  <a:gd name="T6" fmla="*/ 0 w 10"/>
                  <a:gd name="T7" fmla="*/ 2 h 2"/>
                  <a:gd name="T8" fmla="*/ 3 w 10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2">
                    <a:moveTo>
                      <a:pt x="3" y="0"/>
                    </a:moveTo>
                    <a:cubicBezTo>
                      <a:pt x="5" y="0"/>
                      <a:pt x="7" y="1"/>
                      <a:pt x="10" y="1"/>
                    </a:cubicBezTo>
                    <a:cubicBezTo>
                      <a:pt x="10" y="1"/>
                      <a:pt x="10" y="2"/>
                      <a:pt x="10" y="2"/>
                    </a:cubicBezTo>
                    <a:cubicBezTo>
                      <a:pt x="6" y="2"/>
                      <a:pt x="3" y="2"/>
                      <a:pt x="0" y="2"/>
                    </a:cubicBezTo>
                    <a:cubicBezTo>
                      <a:pt x="1" y="1"/>
                      <a:pt x="2" y="1"/>
                      <a:pt x="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63" name="Freeform 368"/>
              <p:cNvSpPr/>
              <p:nvPr/>
            </p:nvSpPr>
            <p:spPr bwMode="auto">
              <a:xfrm>
                <a:off x="4250" y="2237"/>
                <a:ext cx="5" cy="0"/>
              </a:xfrm>
              <a:custGeom>
                <a:avLst/>
                <a:gdLst>
                  <a:gd name="T0" fmla="*/ 0 w 2"/>
                  <a:gd name="T1" fmla="*/ 2 w 2"/>
                  <a:gd name="T2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cubicBezTo>
                      <a:pt x="0" y="0"/>
                      <a:pt x="1" y="0"/>
                      <a:pt x="2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64" name="Freeform 369"/>
              <p:cNvSpPr/>
              <p:nvPr/>
            </p:nvSpPr>
            <p:spPr bwMode="auto">
              <a:xfrm>
                <a:off x="4677" y="2237"/>
                <a:ext cx="19" cy="7"/>
              </a:xfrm>
              <a:custGeom>
                <a:avLst/>
                <a:gdLst>
                  <a:gd name="T0" fmla="*/ 3 w 8"/>
                  <a:gd name="T1" fmla="*/ 0 h 3"/>
                  <a:gd name="T2" fmla="*/ 8 w 8"/>
                  <a:gd name="T3" fmla="*/ 0 h 3"/>
                  <a:gd name="T4" fmla="*/ 7 w 8"/>
                  <a:gd name="T5" fmla="*/ 2 h 3"/>
                  <a:gd name="T6" fmla="*/ 0 w 8"/>
                  <a:gd name="T7" fmla="*/ 3 h 3"/>
                  <a:gd name="T8" fmla="*/ 3 w 8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3">
                    <a:moveTo>
                      <a:pt x="3" y="0"/>
                    </a:moveTo>
                    <a:cubicBezTo>
                      <a:pt x="5" y="0"/>
                      <a:pt x="6" y="0"/>
                      <a:pt x="8" y="0"/>
                    </a:cubicBezTo>
                    <a:cubicBezTo>
                      <a:pt x="8" y="1"/>
                      <a:pt x="7" y="1"/>
                      <a:pt x="7" y="2"/>
                    </a:cubicBezTo>
                    <a:cubicBezTo>
                      <a:pt x="5" y="2"/>
                      <a:pt x="2" y="3"/>
                      <a:pt x="0" y="3"/>
                    </a:cubicBezTo>
                    <a:cubicBezTo>
                      <a:pt x="1" y="1"/>
                      <a:pt x="2" y="1"/>
                      <a:pt x="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65" name="Freeform 370"/>
              <p:cNvSpPr/>
              <p:nvPr/>
            </p:nvSpPr>
            <p:spPr bwMode="auto">
              <a:xfrm>
                <a:off x="3923" y="2240"/>
                <a:ext cx="10" cy="4"/>
              </a:xfrm>
              <a:custGeom>
                <a:avLst/>
                <a:gdLst>
                  <a:gd name="T0" fmla="*/ 0 w 4"/>
                  <a:gd name="T1" fmla="*/ 0 h 2"/>
                  <a:gd name="T2" fmla="*/ 4 w 4"/>
                  <a:gd name="T3" fmla="*/ 0 h 2"/>
                  <a:gd name="T4" fmla="*/ 0 w 4"/>
                  <a:gd name="T5" fmla="*/ 2 h 2"/>
                  <a:gd name="T6" fmla="*/ 0 w 4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2">
                    <a:moveTo>
                      <a:pt x="0" y="0"/>
                    </a:moveTo>
                    <a:cubicBezTo>
                      <a:pt x="2" y="0"/>
                      <a:pt x="3" y="0"/>
                      <a:pt x="4" y="0"/>
                    </a:cubicBezTo>
                    <a:cubicBezTo>
                      <a:pt x="3" y="1"/>
                      <a:pt x="2" y="1"/>
                      <a:pt x="0" y="2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66" name="Freeform 371"/>
              <p:cNvSpPr/>
              <p:nvPr/>
            </p:nvSpPr>
            <p:spPr bwMode="auto">
              <a:xfrm>
                <a:off x="4042" y="2240"/>
                <a:ext cx="4" cy="4"/>
              </a:xfrm>
              <a:custGeom>
                <a:avLst/>
                <a:gdLst>
                  <a:gd name="T0" fmla="*/ 1 w 2"/>
                  <a:gd name="T1" fmla="*/ 0 h 2"/>
                  <a:gd name="T2" fmla="*/ 2 w 2"/>
                  <a:gd name="T3" fmla="*/ 2 h 2"/>
                  <a:gd name="T4" fmla="*/ 0 w 2"/>
                  <a:gd name="T5" fmla="*/ 2 h 2"/>
                  <a:gd name="T6" fmla="*/ 1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1" y="0"/>
                    </a:moveTo>
                    <a:cubicBezTo>
                      <a:pt x="2" y="1"/>
                      <a:pt x="2" y="1"/>
                      <a:pt x="2" y="2"/>
                    </a:cubicBezTo>
                    <a:cubicBezTo>
                      <a:pt x="2" y="2"/>
                      <a:pt x="1" y="2"/>
                      <a:pt x="0" y="2"/>
                    </a:cubicBezTo>
                    <a:cubicBezTo>
                      <a:pt x="1" y="1"/>
                      <a:pt x="1" y="1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67" name="Freeform 372"/>
              <p:cNvSpPr/>
              <p:nvPr/>
            </p:nvSpPr>
            <p:spPr bwMode="auto">
              <a:xfrm>
                <a:off x="4212" y="2240"/>
                <a:ext cx="7" cy="0"/>
              </a:xfrm>
              <a:custGeom>
                <a:avLst/>
                <a:gdLst>
                  <a:gd name="T0" fmla="*/ 0 w 3"/>
                  <a:gd name="T1" fmla="*/ 3 w 3"/>
                  <a:gd name="T2" fmla="*/ 0 w 3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3">
                    <a:moveTo>
                      <a:pt x="0" y="0"/>
                    </a:moveTo>
                    <a:cubicBezTo>
                      <a:pt x="1" y="0"/>
                      <a:pt x="2" y="0"/>
                      <a:pt x="3" y="0"/>
                    </a:cubicBezTo>
                    <a:cubicBezTo>
                      <a:pt x="2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68" name="Freeform 373"/>
              <p:cNvSpPr/>
              <p:nvPr/>
            </p:nvSpPr>
            <p:spPr bwMode="auto">
              <a:xfrm>
                <a:off x="4347" y="2240"/>
                <a:ext cx="8" cy="4"/>
              </a:xfrm>
              <a:custGeom>
                <a:avLst/>
                <a:gdLst>
                  <a:gd name="T0" fmla="*/ 1 w 3"/>
                  <a:gd name="T1" fmla="*/ 0 h 2"/>
                  <a:gd name="T2" fmla="*/ 3 w 3"/>
                  <a:gd name="T3" fmla="*/ 2 h 2"/>
                  <a:gd name="T4" fmla="*/ 0 w 3"/>
                  <a:gd name="T5" fmla="*/ 2 h 2"/>
                  <a:gd name="T6" fmla="*/ 1 w 3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2">
                    <a:moveTo>
                      <a:pt x="1" y="0"/>
                    </a:moveTo>
                    <a:cubicBezTo>
                      <a:pt x="2" y="1"/>
                      <a:pt x="2" y="1"/>
                      <a:pt x="3" y="2"/>
                    </a:cubicBezTo>
                    <a:cubicBezTo>
                      <a:pt x="2" y="2"/>
                      <a:pt x="1" y="2"/>
                      <a:pt x="0" y="2"/>
                    </a:cubicBezTo>
                    <a:cubicBezTo>
                      <a:pt x="0" y="1"/>
                      <a:pt x="1" y="1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69" name="Freeform 374"/>
              <p:cNvSpPr/>
              <p:nvPr/>
            </p:nvSpPr>
            <p:spPr bwMode="auto">
              <a:xfrm>
                <a:off x="4383" y="2240"/>
                <a:ext cx="5" cy="2"/>
              </a:xfrm>
              <a:custGeom>
                <a:avLst/>
                <a:gdLst>
                  <a:gd name="T0" fmla="*/ 0 w 2"/>
                  <a:gd name="T1" fmla="*/ 0 h 1"/>
                  <a:gd name="T2" fmla="*/ 2 w 2"/>
                  <a:gd name="T3" fmla="*/ 0 h 1"/>
                  <a:gd name="T4" fmla="*/ 0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cubicBezTo>
                      <a:pt x="1" y="0"/>
                      <a:pt x="2" y="0"/>
                      <a:pt x="2" y="0"/>
                    </a:cubicBezTo>
                    <a:cubicBezTo>
                      <a:pt x="1" y="1"/>
                      <a:pt x="2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70" name="Freeform 375"/>
              <p:cNvSpPr/>
              <p:nvPr/>
            </p:nvSpPr>
            <p:spPr bwMode="auto">
              <a:xfrm>
                <a:off x="3895" y="2242"/>
                <a:ext cx="9" cy="5"/>
              </a:xfrm>
              <a:custGeom>
                <a:avLst/>
                <a:gdLst>
                  <a:gd name="T0" fmla="*/ 0 w 4"/>
                  <a:gd name="T1" fmla="*/ 0 h 2"/>
                  <a:gd name="T2" fmla="*/ 4 w 4"/>
                  <a:gd name="T3" fmla="*/ 0 h 2"/>
                  <a:gd name="T4" fmla="*/ 3 w 4"/>
                  <a:gd name="T5" fmla="*/ 2 h 2"/>
                  <a:gd name="T6" fmla="*/ 0 w 4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2">
                    <a:moveTo>
                      <a:pt x="0" y="0"/>
                    </a:moveTo>
                    <a:cubicBezTo>
                      <a:pt x="1" y="0"/>
                      <a:pt x="3" y="0"/>
                      <a:pt x="4" y="0"/>
                    </a:cubicBezTo>
                    <a:cubicBezTo>
                      <a:pt x="3" y="1"/>
                      <a:pt x="3" y="1"/>
                      <a:pt x="3" y="2"/>
                    </a:cubicBezTo>
                    <a:cubicBezTo>
                      <a:pt x="2" y="1"/>
                      <a:pt x="1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71" name="Freeform 376"/>
              <p:cNvSpPr/>
              <p:nvPr/>
            </p:nvSpPr>
            <p:spPr bwMode="auto">
              <a:xfrm>
                <a:off x="4006" y="2242"/>
                <a:ext cx="24" cy="10"/>
              </a:xfrm>
              <a:custGeom>
                <a:avLst/>
                <a:gdLst>
                  <a:gd name="T0" fmla="*/ 6 w 10"/>
                  <a:gd name="T1" fmla="*/ 0 h 4"/>
                  <a:gd name="T2" fmla="*/ 10 w 10"/>
                  <a:gd name="T3" fmla="*/ 1 h 4"/>
                  <a:gd name="T4" fmla="*/ 10 w 10"/>
                  <a:gd name="T5" fmla="*/ 2 h 4"/>
                  <a:gd name="T6" fmla="*/ 0 w 10"/>
                  <a:gd name="T7" fmla="*/ 1 h 4"/>
                  <a:gd name="T8" fmla="*/ 6 w 10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4">
                    <a:moveTo>
                      <a:pt x="6" y="0"/>
                    </a:moveTo>
                    <a:cubicBezTo>
                      <a:pt x="7" y="0"/>
                      <a:pt x="8" y="1"/>
                      <a:pt x="10" y="1"/>
                    </a:cubicBezTo>
                    <a:cubicBezTo>
                      <a:pt x="10" y="1"/>
                      <a:pt x="10" y="1"/>
                      <a:pt x="10" y="2"/>
                    </a:cubicBezTo>
                    <a:cubicBezTo>
                      <a:pt x="5" y="3"/>
                      <a:pt x="3" y="4"/>
                      <a:pt x="0" y="1"/>
                    </a:cubicBezTo>
                    <a:cubicBezTo>
                      <a:pt x="2" y="1"/>
                      <a:pt x="4" y="0"/>
                      <a:pt x="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72" name="Freeform 377"/>
              <p:cNvSpPr/>
              <p:nvPr/>
            </p:nvSpPr>
            <p:spPr bwMode="auto">
              <a:xfrm>
                <a:off x="4241" y="2242"/>
                <a:ext cx="14" cy="5"/>
              </a:xfrm>
              <a:custGeom>
                <a:avLst/>
                <a:gdLst>
                  <a:gd name="T0" fmla="*/ 0 w 6"/>
                  <a:gd name="T1" fmla="*/ 0 h 2"/>
                  <a:gd name="T2" fmla="*/ 6 w 6"/>
                  <a:gd name="T3" fmla="*/ 1 h 2"/>
                  <a:gd name="T4" fmla="*/ 6 w 6"/>
                  <a:gd name="T5" fmla="*/ 2 h 2"/>
                  <a:gd name="T6" fmla="*/ 0 w 6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2">
                    <a:moveTo>
                      <a:pt x="0" y="0"/>
                    </a:moveTo>
                    <a:cubicBezTo>
                      <a:pt x="2" y="0"/>
                      <a:pt x="4" y="1"/>
                      <a:pt x="6" y="1"/>
                    </a:cubicBezTo>
                    <a:cubicBezTo>
                      <a:pt x="6" y="1"/>
                      <a:pt x="6" y="1"/>
                      <a:pt x="6" y="2"/>
                    </a:cubicBezTo>
                    <a:cubicBezTo>
                      <a:pt x="2" y="1"/>
                      <a:pt x="2" y="2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73" name="Freeform 378"/>
              <p:cNvSpPr/>
              <p:nvPr/>
            </p:nvSpPr>
            <p:spPr bwMode="auto">
              <a:xfrm>
                <a:off x="4509" y="2242"/>
                <a:ext cx="14" cy="2"/>
              </a:xfrm>
              <a:custGeom>
                <a:avLst/>
                <a:gdLst>
                  <a:gd name="T0" fmla="*/ 0 w 6"/>
                  <a:gd name="T1" fmla="*/ 0 h 1"/>
                  <a:gd name="T2" fmla="*/ 6 w 6"/>
                  <a:gd name="T3" fmla="*/ 1 h 1"/>
                  <a:gd name="T4" fmla="*/ 0 w 6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" h="1">
                    <a:moveTo>
                      <a:pt x="0" y="0"/>
                    </a:moveTo>
                    <a:cubicBezTo>
                      <a:pt x="2" y="0"/>
                      <a:pt x="4" y="1"/>
                      <a:pt x="6" y="1"/>
                    </a:cubicBezTo>
                    <a:cubicBezTo>
                      <a:pt x="4" y="1"/>
                      <a:pt x="2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74" name="Freeform 379"/>
              <p:cNvSpPr/>
              <p:nvPr/>
            </p:nvSpPr>
            <p:spPr bwMode="auto">
              <a:xfrm>
                <a:off x="4558" y="2242"/>
                <a:ext cx="5" cy="0"/>
              </a:xfrm>
              <a:custGeom>
                <a:avLst/>
                <a:gdLst>
                  <a:gd name="T0" fmla="*/ 0 w 2"/>
                  <a:gd name="T1" fmla="*/ 2 w 2"/>
                  <a:gd name="T2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cubicBezTo>
                      <a:pt x="1" y="0"/>
                      <a:pt x="2" y="0"/>
                      <a:pt x="2" y="0"/>
                    </a:cubicBezTo>
                    <a:cubicBezTo>
                      <a:pt x="2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75" name="Freeform 380"/>
              <p:cNvSpPr/>
              <p:nvPr/>
            </p:nvSpPr>
            <p:spPr bwMode="auto">
              <a:xfrm>
                <a:off x="4577" y="2242"/>
                <a:ext cx="15" cy="2"/>
              </a:xfrm>
              <a:custGeom>
                <a:avLst/>
                <a:gdLst>
                  <a:gd name="T0" fmla="*/ 0 w 6"/>
                  <a:gd name="T1" fmla="*/ 0 h 1"/>
                  <a:gd name="T2" fmla="*/ 6 w 6"/>
                  <a:gd name="T3" fmla="*/ 1 h 1"/>
                  <a:gd name="T4" fmla="*/ 0 w 6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" h="1">
                    <a:moveTo>
                      <a:pt x="0" y="0"/>
                    </a:moveTo>
                    <a:cubicBezTo>
                      <a:pt x="2" y="0"/>
                      <a:pt x="4" y="1"/>
                      <a:pt x="6" y="1"/>
                    </a:cubicBezTo>
                    <a:cubicBezTo>
                      <a:pt x="4" y="1"/>
                      <a:pt x="2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76" name="Freeform 381"/>
              <p:cNvSpPr/>
              <p:nvPr/>
            </p:nvSpPr>
            <p:spPr bwMode="auto">
              <a:xfrm>
                <a:off x="4611" y="2242"/>
                <a:ext cx="4" cy="5"/>
              </a:xfrm>
              <a:custGeom>
                <a:avLst/>
                <a:gdLst>
                  <a:gd name="T0" fmla="*/ 0 w 2"/>
                  <a:gd name="T1" fmla="*/ 0 h 2"/>
                  <a:gd name="T2" fmla="*/ 2 w 2"/>
                  <a:gd name="T3" fmla="*/ 2 h 2"/>
                  <a:gd name="T4" fmla="*/ 0 w 2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2" y="1"/>
                      <a:pt x="1" y="0"/>
                      <a:pt x="2" y="2"/>
                    </a:cubicBezTo>
                    <a:cubicBezTo>
                      <a:pt x="2" y="1"/>
                      <a:pt x="1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77" name="Freeform 382"/>
              <p:cNvSpPr/>
              <p:nvPr/>
            </p:nvSpPr>
            <p:spPr bwMode="auto">
              <a:xfrm>
                <a:off x="4665" y="2242"/>
                <a:ext cx="3" cy="5"/>
              </a:xfrm>
              <a:custGeom>
                <a:avLst/>
                <a:gdLst>
                  <a:gd name="T0" fmla="*/ 0 w 1"/>
                  <a:gd name="T1" fmla="*/ 0 h 2"/>
                  <a:gd name="T2" fmla="*/ 1 w 1"/>
                  <a:gd name="T3" fmla="*/ 2 h 2"/>
                  <a:gd name="T4" fmla="*/ 0 w 1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cubicBezTo>
                      <a:pt x="1" y="1"/>
                      <a:pt x="1" y="1"/>
                      <a:pt x="1" y="2"/>
                    </a:cubicBezTo>
                    <a:cubicBezTo>
                      <a:pt x="1" y="1"/>
                      <a:pt x="1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78" name="Freeform 383"/>
              <p:cNvSpPr/>
              <p:nvPr/>
            </p:nvSpPr>
            <p:spPr bwMode="auto">
              <a:xfrm>
                <a:off x="4838" y="2242"/>
                <a:ext cx="5" cy="7"/>
              </a:xfrm>
              <a:custGeom>
                <a:avLst/>
                <a:gdLst>
                  <a:gd name="T0" fmla="*/ 0 w 2"/>
                  <a:gd name="T1" fmla="*/ 0 h 3"/>
                  <a:gd name="T2" fmla="*/ 2 w 2"/>
                  <a:gd name="T3" fmla="*/ 2 h 3"/>
                  <a:gd name="T4" fmla="*/ 1 w 2"/>
                  <a:gd name="T5" fmla="*/ 3 h 3"/>
                  <a:gd name="T6" fmla="*/ 0 w 2"/>
                  <a:gd name="T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3">
                    <a:moveTo>
                      <a:pt x="0" y="0"/>
                    </a:moveTo>
                    <a:cubicBezTo>
                      <a:pt x="1" y="1"/>
                      <a:pt x="2" y="1"/>
                      <a:pt x="2" y="2"/>
                    </a:cubicBezTo>
                    <a:cubicBezTo>
                      <a:pt x="2" y="2"/>
                      <a:pt x="2" y="2"/>
                      <a:pt x="1" y="3"/>
                    </a:cubicBezTo>
                    <a:cubicBezTo>
                      <a:pt x="1" y="2"/>
                      <a:pt x="1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79" name="Freeform 384"/>
              <p:cNvSpPr/>
              <p:nvPr/>
            </p:nvSpPr>
            <p:spPr bwMode="auto">
              <a:xfrm>
                <a:off x="3679" y="2244"/>
                <a:ext cx="2" cy="5"/>
              </a:xfrm>
              <a:custGeom>
                <a:avLst/>
                <a:gdLst>
                  <a:gd name="T0" fmla="*/ 0 w 1"/>
                  <a:gd name="T1" fmla="*/ 0 h 2"/>
                  <a:gd name="T2" fmla="*/ 0 w 1"/>
                  <a:gd name="T3" fmla="*/ 2 h 2"/>
                  <a:gd name="T4" fmla="*/ 0 w 1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cubicBezTo>
                      <a:pt x="0" y="0"/>
                      <a:pt x="0" y="1"/>
                      <a:pt x="0" y="2"/>
                    </a:cubicBezTo>
                    <a:cubicBezTo>
                      <a:pt x="1" y="0"/>
                      <a:pt x="1" y="2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80" name="Freeform 385"/>
              <p:cNvSpPr/>
              <p:nvPr/>
            </p:nvSpPr>
            <p:spPr bwMode="auto">
              <a:xfrm>
                <a:off x="3698" y="2244"/>
                <a:ext cx="7" cy="5"/>
              </a:xfrm>
              <a:custGeom>
                <a:avLst/>
                <a:gdLst>
                  <a:gd name="T0" fmla="*/ 1 w 3"/>
                  <a:gd name="T1" fmla="*/ 0 h 2"/>
                  <a:gd name="T2" fmla="*/ 0 w 3"/>
                  <a:gd name="T3" fmla="*/ 2 h 2"/>
                  <a:gd name="T4" fmla="*/ 3 w 3"/>
                  <a:gd name="T5" fmla="*/ 0 h 2"/>
                  <a:gd name="T6" fmla="*/ 1 w 3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2">
                    <a:moveTo>
                      <a:pt x="1" y="0"/>
                    </a:moveTo>
                    <a:cubicBezTo>
                      <a:pt x="1" y="0"/>
                      <a:pt x="1" y="1"/>
                      <a:pt x="0" y="2"/>
                    </a:cubicBezTo>
                    <a:cubicBezTo>
                      <a:pt x="1" y="1"/>
                      <a:pt x="2" y="0"/>
                      <a:pt x="3" y="0"/>
                    </a:cubicBezTo>
                    <a:cubicBezTo>
                      <a:pt x="3" y="0"/>
                      <a:pt x="2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81" name="Freeform 386"/>
              <p:cNvSpPr/>
              <p:nvPr/>
            </p:nvSpPr>
            <p:spPr bwMode="auto">
              <a:xfrm>
                <a:off x="3866" y="2244"/>
                <a:ext cx="12" cy="5"/>
              </a:xfrm>
              <a:custGeom>
                <a:avLst/>
                <a:gdLst>
                  <a:gd name="T0" fmla="*/ 0 w 5"/>
                  <a:gd name="T1" fmla="*/ 0 h 2"/>
                  <a:gd name="T2" fmla="*/ 5 w 5"/>
                  <a:gd name="T3" fmla="*/ 0 h 2"/>
                  <a:gd name="T4" fmla="*/ 3 w 5"/>
                  <a:gd name="T5" fmla="*/ 2 h 2"/>
                  <a:gd name="T6" fmla="*/ 0 w 5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2">
                    <a:moveTo>
                      <a:pt x="0" y="0"/>
                    </a:moveTo>
                    <a:cubicBezTo>
                      <a:pt x="2" y="0"/>
                      <a:pt x="4" y="0"/>
                      <a:pt x="5" y="0"/>
                    </a:cubicBezTo>
                    <a:cubicBezTo>
                      <a:pt x="5" y="0"/>
                      <a:pt x="4" y="1"/>
                      <a:pt x="3" y="2"/>
                    </a:cubicBezTo>
                    <a:cubicBezTo>
                      <a:pt x="2" y="1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82" name="Freeform 387"/>
              <p:cNvSpPr/>
              <p:nvPr/>
            </p:nvSpPr>
            <p:spPr bwMode="auto">
              <a:xfrm>
                <a:off x="3992" y="2244"/>
                <a:ext cx="5" cy="3"/>
              </a:xfrm>
              <a:custGeom>
                <a:avLst/>
                <a:gdLst>
                  <a:gd name="T0" fmla="*/ 0 w 2"/>
                  <a:gd name="T1" fmla="*/ 0 h 1"/>
                  <a:gd name="T2" fmla="*/ 2 w 2"/>
                  <a:gd name="T3" fmla="*/ 0 h 1"/>
                  <a:gd name="T4" fmla="*/ 0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cubicBezTo>
                      <a:pt x="1" y="0"/>
                      <a:pt x="2" y="0"/>
                      <a:pt x="2" y="0"/>
                    </a:cubicBezTo>
                    <a:cubicBezTo>
                      <a:pt x="0" y="1"/>
                      <a:pt x="2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83" name="Freeform 388"/>
              <p:cNvSpPr/>
              <p:nvPr/>
            </p:nvSpPr>
            <p:spPr bwMode="auto">
              <a:xfrm>
                <a:off x="4222" y="2244"/>
                <a:ext cx="14" cy="8"/>
              </a:xfrm>
              <a:custGeom>
                <a:avLst/>
                <a:gdLst>
                  <a:gd name="T0" fmla="*/ 2 w 6"/>
                  <a:gd name="T1" fmla="*/ 0 h 3"/>
                  <a:gd name="T2" fmla="*/ 6 w 6"/>
                  <a:gd name="T3" fmla="*/ 0 h 3"/>
                  <a:gd name="T4" fmla="*/ 5 w 6"/>
                  <a:gd name="T5" fmla="*/ 2 h 3"/>
                  <a:gd name="T6" fmla="*/ 2 w 6"/>
                  <a:gd name="T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3">
                    <a:moveTo>
                      <a:pt x="2" y="0"/>
                    </a:moveTo>
                    <a:cubicBezTo>
                      <a:pt x="3" y="0"/>
                      <a:pt x="5" y="0"/>
                      <a:pt x="6" y="0"/>
                    </a:cubicBezTo>
                    <a:cubicBezTo>
                      <a:pt x="6" y="0"/>
                      <a:pt x="5" y="1"/>
                      <a:pt x="5" y="2"/>
                    </a:cubicBezTo>
                    <a:cubicBezTo>
                      <a:pt x="2" y="1"/>
                      <a:pt x="0" y="3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84" name="Freeform 389"/>
              <p:cNvSpPr/>
              <p:nvPr/>
            </p:nvSpPr>
            <p:spPr bwMode="auto">
              <a:xfrm>
                <a:off x="3672" y="2247"/>
                <a:ext cx="0" cy="5"/>
              </a:xfrm>
              <a:custGeom>
                <a:avLst/>
                <a:gdLst>
                  <a:gd name="T0" fmla="*/ 0 h 2"/>
                  <a:gd name="T1" fmla="*/ 2 h 2"/>
                  <a:gd name="T2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cubicBezTo>
                      <a:pt x="0" y="0"/>
                      <a:pt x="0" y="1"/>
                      <a:pt x="0" y="2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85" name="Freeform 390"/>
              <p:cNvSpPr/>
              <p:nvPr/>
            </p:nvSpPr>
            <p:spPr bwMode="auto">
              <a:xfrm>
                <a:off x="3717" y="2247"/>
                <a:ext cx="12" cy="7"/>
              </a:xfrm>
              <a:custGeom>
                <a:avLst/>
                <a:gdLst>
                  <a:gd name="T0" fmla="*/ 3 w 5"/>
                  <a:gd name="T1" fmla="*/ 0 h 3"/>
                  <a:gd name="T2" fmla="*/ 5 w 5"/>
                  <a:gd name="T3" fmla="*/ 2 h 3"/>
                  <a:gd name="T4" fmla="*/ 3 w 5"/>
                  <a:gd name="T5" fmla="*/ 3 h 3"/>
                  <a:gd name="T6" fmla="*/ 0 w 5"/>
                  <a:gd name="T7" fmla="*/ 1 h 3"/>
                  <a:gd name="T8" fmla="*/ 3 w 5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3">
                    <a:moveTo>
                      <a:pt x="3" y="0"/>
                    </a:moveTo>
                    <a:cubicBezTo>
                      <a:pt x="4" y="0"/>
                      <a:pt x="4" y="1"/>
                      <a:pt x="5" y="2"/>
                    </a:cubicBezTo>
                    <a:cubicBezTo>
                      <a:pt x="4" y="2"/>
                      <a:pt x="4" y="2"/>
                      <a:pt x="3" y="3"/>
                    </a:cubicBezTo>
                    <a:cubicBezTo>
                      <a:pt x="2" y="2"/>
                      <a:pt x="1" y="1"/>
                      <a:pt x="0" y="1"/>
                    </a:cubicBezTo>
                    <a:cubicBezTo>
                      <a:pt x="1" y="0"/>
                      <a:pt x="2" y="0"/>
                      <a:pt x="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86" name="Freeform 391"/>
              <p:cNvSpPr/>
              <p:nvPr/>
            </p:nvSpPr>
            <p:spPr bwMode="auto">
              <a:xfrm>
                <a:off x="4357" y="2247"/>
                <a:ext cx="5" cy="5"/>
              </a:xfrm>
              <a:custGeom>
                <a:avLst/>
                <a:gdLst>
                  <a:gd name="T0" fmla="*/ 0 w 2"/>
                  <a:gd name="T1" fmla="*/ 0 h 2"/>
                  <a:gd name="T2" fmla="*/ 2 w 2"/>
                  <a:gd name="T3" fmla="*/ 2 h 2"/>
                  <a:gd name="T4" fmla="*/ 0 w 2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2" y="1"/>
                      <a:pt x="0" y="0"/>
                      <a:pt x="2" y="2"/>
                    </a:cubicBezTo>
                    <a:cubicBezTo>
                      <a:pt x="1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87" name="Freeform 392"/>
              <p:cNvSpPr/>
              <p:nvPr/>
            </p:nvSpPr>
            <p:spPr bwMode="auto">
              <a:xfrm>
                <a:off x="4672" y="2247"/>
                <a:ext cx="24" cy="5"/>
              </a:xfrm>
              <a:custGeom>
                <a:avLst/>
                <a:gdLst>
                  <a:gd name="T0" fmla="*/ 1 w 10"/>
                  <a:gd name="T1" fmla="*/ 0 h 2"/>
                  <a:gd name="T2" fmla="*/ 10 w 10"/>
                  <a:gd name="T3" fmla="*/ 0 h 2"/>
                  <a:gd name="T4" fmla="*/ 10 w 10"/>
                  <a:gd name="T5" fmla="*/ 2 h 2"/>
                  <a:gd name="T6" fmla="*/ 0 w 10"/>
                  <a:gd name="T7" fmla="*/ 2 h 2"/>
                  <a:gd name="T8" fmla="*/ 1 w 10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2">
                    <a:moveTo>
                      <a:pt x="1" y="0"/>
                    </a:moveTo>
                    <a:cubicBezTo>
                      <a:pt x="4" y="0"/>
                      <a:pt x="7" y="0"/>
                      <a:pt x="10" y="0"/>
                    </a:cubicBezTo>
                    <a:cubicBezTo>
                      <a:pt x="10" y="0"/>
                      <a:pt x="10" y="1"/>
                      <a:pt x="10" y="2"/>
                    </a:cubicBezTo>
                    <a:cubicBezTo>
                      <a:pt x="7" y="2"/>
                      <a:pt x="3" y="2"/>
                      <a:pt x="0" y="2"/>
                    </a:cubicBezTo>
                    <a:cubicBezTo>
                      <a:pt x="1" y="1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88" name="Freeform 393"/>
              <p:cNvSpPr/>
              <p:nvPr/>
            </p:nvSpPr>
            <p:spPr bwMode="auto">
              <a:xfrm>
                <a:off x="4717" y="2247"/>
                <a:ext cx="10" cy="5"/>
              </a:xfrm>
              <a:custGeom>
                <a:avLst/>
                <a:gdLst>
                  <a:gd name="T0" fmla="*/ 1 w 4"/>
                  <a:gd name="T1" fmla="*/ 0 h 2"/>
                  <a:gd name="T2" fmla="*/ 4 w 4"/>
                  <a:gd name="T3" fmla="*/ 0 h 2"/>
                  <a:gd name="T4" fmla="*/ 4 w 4"/>
                  <a:gd name="T5" fmla="*/ 1 h 2"/>
                  <a:gd name="T6" fmla="*/ 0 w 4"/>
                  <a:gd name="T7" fmla="*/ 2 h 2"/>
                  <a:gd name="T8" fmla="*/ 1 w 4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2">
                    <a:moveTo>
                      <a:pt x="1" y="0"/>
                    </a:moveTo>
                    <a:cubicBezTo>
                      <a:pt x="2" y="0"/>
                      <a:pt x="3" y="0"/>
                      <a:pt x="4" y="0"/>
                    </a:cubicBezTo>
                    <a:cubicBezTo>
                      <a:pt x="4" y="0"/>
                      <a:pt x="4" y="0"/>
                      <a:pt x="4" y="1"/>
                    </a:cubicBezTo>
                    <a:cubicBezTo>
                      <a:pt x="3" y="1"/>
                      <a:pt x="2" y="1"/>
                      <a:pt x="0" y="2"/>
                    </a:cubicBezTo>
                    <a:cubicBezTo>
                      <a:pt x="1" y="1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89" name="Freeform 394"/>
              <p:cNvSpPr/>
              <p:nvPr/>
            </p:nvSpPr>
            <p:spPr bwMode="auto">
              <a:xfrm>
                <a:off x="4774" y="2247"/>
                <a:ext cx="19" cy="5"/>
              </a:xfrm>
              <a:custGeom>
                <a:avLst/>
                <a:gdLst>
                  <a:gd name="T0" fmla="*/ 0 w 8"/>
                  <a:gd name="T1" fmla="*/ 0 h 2"/>
                  <a:gd name="T2" fmla="*/ 8 w 8"/>
                  <a:gd name="T3" fmla="*/ 2 h 2"/>
                  <a:gd name="T4" fmla="*/ 3 w 8"/>
                  <a:gd name="T5" fmla="*/ 2 h 2"/>
                  <a:gd name="T6" fmla="*/ 0 w 8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" h="2">
                    <a:moveTo>
                      <a:pt x="0" y="0"/>
                    </a:moveTo>
                    <a:cubicBezTo>
                      <a:pt x="5" y="0"/>
                      <a:pt x="6" y="0"/>
                      <a:pt x="8" y="2"/>
                    </a:cubicBezTo>
                    <a:cubicBezTo>
                      <a:pt x="7" y="2"/>
                      <a:pt x="5" y="2"/>
                      <a:pt x="3" y="2"/>
                    </a:cubicBezTo>
                    <a:cubicBezTo>
                      <a:pt x="2" y="1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90" name="Freeform 395"/>
              <p:cNvSpPr/>
              <p:nvPr/>
            </p:nvSpPr>
            <p:spPr bwMode="auto">
              <a:xfrm>
                <a:off x="2913" y="2249"/>
                <a:ext cx="7" cy="7"/>
              </a:xfrm>
              <a:custGeom>
                <a:avLst/>
                <a:gdLst>
                  <a:gd name="T0" fmla="*/ 1 w 3"/>
                  <a:gd name="T1" fmla="*/ 0 h 3"/>
                  <a:gd name="T2" fmla="*/ 0 w 3"/>
                  <a:gd name="T3" fmla="*/ 3 h 3"/>
                  <a:gd name="T4" fmla="*/ 2 w 3"/>
                  <a:gd name="T5" fmla="*/ 0 h 3"/>
                  <a:gd name="T6" fmla="*/ 1 w 3"/>
                  <a:gd name="T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3">
                    <a:moveTo>
                      <a:pt x="1" y="0"/>
                    </a:moveTo>
                    <a:cubicBezTo>
                      <a:pt x="1" y="1"/>
                      <a:pt x="1" y="2"/>
                      <a:pt x="0" y="3"/>
                    </a:cubicBezTo>
                    <a:cubicBezTo>
                      <a:pt x="3" y="1"/>
                      <a:pt x="1" y="2"/>
                      <a:pt x="2" y="0"/>
                    </a:cubicBezTo>
                    <a:cubicBezTo>
                      <a:pt x="2" y="0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91" name="Freeform 396"/>
              <p:cNvSpPr/>
              <p:nvPr/>
            </p:nvSpPr>
            <p:spPr bwMode="auto">
              <a:xfrm>
                <a:off x="3036" y="2249"/>
                <a:ext cx="7" cy="5"/>
              </a:xfrm>
              <a:custGeom>
                <a:avLst/>
                <a:gdLst>
                  <a:gd name="T0" fmla="*/ 0 w 3"/>
                  <a:gd name="T1" fmla="*/ 0 h 2"/>
                  <a:gd name="T2" fmla="*/ 3 w 3"/>
                  <a:gd name="T3" fmla="*/ 2 h 2"/>
                  <a:gd name="T4" fmla="*/ 0 w 3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2">
                    <a:moveTo>
                      <a:pt x="0" y="0"/>
                    </a:moveTo>
                    <a:cubicBezTo>
                      <a:pt x="2" y="2"/>
                      <a:pt x="0" y="0"/>
                      <a:pt x="3" y="2"/>
                    </a:cubicBezTo>
                    <a:cubicBezTo>
                      <a:pt x="2" y="1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92" name="Freeform 397"/>
              <p:cNvSpPr/>
              <p:nvPr/>
            </p:nvSpPr>
            <p:spPr bwMode="auto">
              <a:xfrm>
                <a:off x="3729" y="2249"/>
                <a:ext cx="9" cy="7"/>
              </a:xfrm>
              <a:custGeom>
                <a:avLst/>
                <a:gdLst>
                  <a:gd name="T0" fmla="*/ 2 w 4"/>
                  <a:gd name="T1" fmla="*/ 0 h 3"/>
                  <a:gd name="T2" fmla="*/ 4 w 4"/>
                  <a:gd name="T3" fmla="*/ 2 h 3"/>
                  <a:gd name="T4" fmla="*/ 3 w 4"/>
                  <a:gd name="T5" fmla="*/ 3 h 3"/>
                  <a:gd name="T6" fmla="*/ 0 w 4"/>
                  <a:gd name="T7" fmla="*/ 2 h 3"/>
                  <a:gd name="T8" fmla="*/ 2 w 4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3">
                    <a:moveTo>
                      <a:pt x="2" y="0"/>
                    </a:moveTo>
                    <a:cubicBezTo>
                      <a:pt x="2" y="0"/>
                      <a:pt x="3" y="1"/>
                      <a:pt x="4" y="2"/>
                    </a:cubicBezTo>
                    <a:cubicBezTo>
                      <a:pt x="3" y="2"/>
                      <a:pt x="3" y="2"/>
                      <a:pt x="3" y="3"/>
                    </a:cubicBezTo>
                    <a:cubicBezTo>
                      <a:pt x="2" y="2"/>
                      <a:pt x="1" y="2"/>
                      <a:pt x="0" y="2"/>
                    </a:cubicBezTo>
                    <a:cubicBezTo>
                      <a:pt x="1" y="1"/>
                      <a:pt x="1" y="0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93" name="Freeform 398"/>
              <p:cNvSpPr/>
              <p:nvPr/>
            </p:nvSpPr>
            <p:spPr bwMode="auto">
              <a:xfrm>
                <a:off x="4321" y="2249"/>
                <a:ext cx="5" cy="0"/>
              </a:xfrm>
              <a:custGeom>
                <a:avLst/>
                <a:gdLst>
                  <a:gd name="T0" fmla="*/ 0 w 2"/>
                  <a:gd name="T1" fmla="*/ 2 w 2"/>
                  <a:gd name="T2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cubicBezTo>
                      <a:pt x="1" y="0"/>
                      <a:pt x="2" y="0"/>
                      <a:pt x="2" y="0"/>
                    </a:cubicBezTo>
                    <a:cubicBezTo>
                      <a:pt x="2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94" name="Freeform 399"/>
              <p:cNvSpPr/>
              <p:nvPr/>
            </p:nvSpPr>
            <p:spPr bwMode="auto">
              <a:xfrm>
                <a:off x="3051" y="2252"/>
                <a:ext cx="4" cy="2"/>
              </a:xfrm>
              <a:custGeom>
                <a:avLst/>
                <a:gdLst>
                  <a:gd name="T0" fmla="*/ 0 w 2"/>
                  <a:gd name="T1" fmla="*/ 0 h 1"/>
                  <a:gd name="T2" fmla="*/ 2 w 2"/>
                  <a:gd name="T3" fmla="*/ 1 h 1"/>
                  <a:gd name="T4" fmla="*/ 0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cubicBezTo>
                      <a:pt x="0" y="0"/>
                      <a:pt x="1" y="0"/>
                      <a:pt x="2" y="1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95" name="Freeform 400"/>
              <p:cNvSpPr/>
              <p:nvPr/>
            </p:nvSpPr>
            <p:spPr bwMode="auto">
              <a:xfrm>
                <a:off x="4585" y="2252"/>
                <a:ext cx="7" cy="0"/>
              </a:xfrm>
              <a:custGeom>
                <a:avLst/>
                <a:gdLst>
                  <a:gd name="T0" fmla="*/ 0 w 3"/>
                  <a:gd name="T1" fmla="*/ 3 w 3"/>
                  <a:gd name="T2" fmla="*/ 0 w 3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3">
                    <a:moveTo>
                      <a:pt x="0" y="0"/>
                    </a:moveTo>
                    <a:cubicBezTo>
                      <a:pt x="1" y="0"/>
                      <a:pt x="2" y="0"/>
                      <a:pt x="3" y="0"/>
                    </a:cubicBezTo>
                    <a:cubicBezTo>
                      <a:pt x="2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96" name="Freeform 401"/>
              <p:cNvSpPr/>
              <p:nvPr/>
            </p:nvSpPr>
            <p:spPr bwMode="auto">
              <a:xfrm>
                <a:off x="4826" y="2252"/>
                <a:ext cx="24" cy="7"/>
              </a:xfrm>
              <a:custGeom>
                <a:avLst/>
                <a:gdLst>
                  <a:gd name="T0" fmla="*/ 2 w 10"/>
                  <a:gd name="T1" fmla="*/ 0 h 3"/>
                  <a:gd name="T2" fmla="*/ 10 w 10"/>
                  <a:gd name="T3" fmla="*/ 1 h 3"/>
                  <a:gd name="T4" fmla="*/ 10 w 10"/>
                  <a:gd name="T5" fmla="*/ 2 h 3"/>
                  <a:gd name="T6" fmla="*/ 2 w 10"/>
                  <a:gd name="T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" h="3">
                    <a:moveTo>
                      <a:pt x="2" y="0"/>
                    </a:moveTo>
                    <a:cubicBezTo>
                      <a:pt x="5" y="0"/>
                      <a:pt x="8" y="0"/>
                      <a:pt x="10" y="1"/>
                    </a:cubicBezTo>
                    <a:cubicBezTo>
                      <a:pt x="10" y="1"/>
                      <a:pt x="10" y="1"/>
                      <a:pt x="10" y="2"/>
                    </a:cubicBezTo>
                    <a:cubicBezTo>
                      <a:pt x="7" y="2"/>
                      <a:pt x="0" y="3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97" name="Freeform 402"/>
              <p:cNvSpPr/>
              <p:nvPr/>
            </p:nvSpPr>
            <p:spPr bwMode="auto">
              <a:xfrm>
                <a:off x="4649" y="2254"/>
                <a:ext cx="19" cy="5"/>
              </a:xfrm>
              <a:custGeom>
                <a:avLst/>
                <a:gdLst>
                  <a:gd name="T0" fmla="*/ 0 w 8"/>
                  <a:gd name="T1" fmla="*/ 0 h 2"/>
                  <a:gd name="T2" fmla="*/ 8 w 8"/>
                  <a:gd name="T3" fmla="*/ 0 h 2"/>
                  <a:gd name="T4" fmla="*/ 0 w 8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" h="2">
                    <a:moveTo>
                      <a:pt x="0" y="0"/>
                    </a:moveTo>
                    <a:cubicBezTo>
                      <a:pt x="3" y="0"/>
                      <a:pt x="5" y="0"/>
                      <a:pt x="8" y="0"/>
                    </a:cubicBezTo>
                    <a:cubicBezTo>
                      <a:pt x="6" y="2"/>
                      <a:pt x="3" y="2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98" name="Freeform 403"/>
              <p:cNvSpPr/>
              <p:nvPr/>
            </p:nvSpPr>
            <p:spPr bwMode="auto">
              <a:xfrm>
                <a:off x="4717" y="2254"/>
                <a:ext cx="3" cy="5"/>
              </a:xfrm>
              <a:custGeom>
                <a:avLst/>
                <a:gdLst>
                  <a:gd name="T0" fmla="*/ 0 w 1"/>
                  <a:gd name="T1" fmla="*/ 0 h 2"/>
                  <a:gd name="T2" fmla="*/ 1 w 1"/>
                  <a:gd name="T3" fmla="*/ 0 h 2"/>
                  <a:gd name="T4" fmla="*/ 0 w 1"/>
                  <a:gd name="T5" fmla="*/ 2 h 2"/>
                  <a:gd name="T6" fmla="*/ 0 w 1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0" y="2"/>
                      <a:pt x="1" y="0"/>
                      <a:pt x="0" y="2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99" name="Freeform 404"/>
              <p:cNvSpPr/>
              <p:nvPr/>
            </p:nvSpPr>
            <p:spPr bwMode="auto">
              <a:xfrm>
                <a:off x="4772" y="2254"/>
                <a:ext cx="2" cy="0"/>
              </a:xfrm>
              <a:custGeom>
                <a:avLst/>
                <a:gdLst>
                  <a:gd name="T0" fmla="*/ 0 w 1"/>
                  <a:gd name="T1" fmla="*/ 1 w 1"/>
                  <a:gd name="T2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00" name="Freeform 405"/>
              <p:cNvSpPr/>
              <p:nvPr/>
            </p:nvSpPr>
            <p:spPr bwMode="auto">
              <a:xfrm>
                <a:off x="2849" y="2256"/>
                <a:ext cx="17" cy="65"/>
              </a:xfrm>
              <a:custGeom>
                <a:avLst/>
                <a:gdLst>
                  <a:gd name="T0" fmla="*/ 0 w 7"/>
                  <a:gd name="T1" fmla="*/ 0 h 27"/>
                  <a:gd name="T2" fmla="*/ 3 w 7"/>
                  <a:gd name="T3" fmla="*/ 0 h 27"/>
                  <a:gd name="T4" fmla="*/ 7 w 7"/>
                  <a:gd name="T5" fmla="*/ 27 h 27"/>
                  <a:gd name="T6" fmla="*/ 2 w 7"/>
                  <a:gd name="T7" fmla="*/ 26 h 27"/>
                  <a:gd name="T8" fmla="*/ 0 w 7"/>
                  <a:gd name="T9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27">
                    <a:moveTo>
                      <a:pt x="0" y="0"/>
                    </a:moveTo>
                    <a:cubicBezTo>
                      <a:pt x="1" y="0"/>
                      <a:pt x="2" y="0"/>
                      <a:pt x="3" y="0"/>
                    </a:cubicBezTo>
                    <a:cubicBezTo>
                      <a:pt x="4" y="9"/>
                      <a:pt x="6" y="18"/>
                      <a:pt x="7" y="27"/>
                    </a:cubicBezTo>
                    <a:cubicBezTo>
                      <a:pt x="5" y="26"/>
                      <a:pt x="4" y="26"/>
                      <a:pt x="2" y="26"/>
                    </a:cubicBezTo>
                    <a:cubicBezTo>
                      <a:pt x="3" y="22"/>
                      <a:pt x="0" y="12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521" name="Freeform 407"/>
            <p:cNvSpPr/>
            <p:nvPr/>
          </p:nvSpPr>
          <p:spPr bwMode="auto">
            <a:xfrm>
              <a:off x="3835" y="2256"/>
              <a:ext cx="10" cy="3"/>
            </a:xfrm>
            <a:custGeom>
              <a:avLst/>
              <a:gdLst>
                <a:gd name="T0" fmla="*/ 0 w 4"/>
                <a:gd name="T1" fmla="*/ 0 h 1"/>
                <a:gd name="T2" fmla="*/ 4 w 4"/>
                <a:gd name="T3" fmla="*/ 0 h 1"/>
                <a:gd name="T4" fmla="*/ 4 w 4"/>
                <a:gd name="T5" fmla="*/ 1 h 1"/>
                <a:gd name="T6" fmla="*/ 0 w 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">
                  <a:moveTo>
                    <a:pt x="0" y="0"/>
                  </a:moveTo>
                  <a:cubicBezTo>
                    <a:pt x="1" y="0"/>
                    <a:pt x="3" y="0"/>
                    <a:pt x="4" y="0"/>
                  </a:cubicBezTo>
                  <a:cubicBezTo>
                    <a:pt x="4" y="0"/>
                    <a:pt x="4" y="0"/>
                    <a:pt x="4" y="1"/>
                  </a:cubicBezTo>
                  <a:cubicBezTo>
                    <a:pt x="3" y="0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2" name="Freeform 408"/>
            <p:cNvSpPr/>
            <p:nvPr/>
          </p:nvSpPr>
          <p:spPr bwMode="auto">
            <a:xfrm>
              <a:off x="3961" y="2256"/>
              <a:ext cx="14" cy="5"/>
            </a:xfrm>
            <a:custGeom>
              <a:avLst/>
              <a:gdLst>
                <a:gd name="T0" fmla="*/ 2 w 6"/>
                <a:gd name="T1" fmla="*/ 0 h 2"/>
                <a:gd name="T2" fmla="*/ 6 w 6"/>
                <a:gd name="T3" fmla="*/ 0 h 2"/>
                <a:gd name="T4" fmla="*/ 6 w 6"/>
                <a:gd name="T5" fmla="*/ 2 h 2"/>
                <a:gd name="T6" fmla="*/ 2 w 6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2">
                  <a:moveTo>
                    <a:pt x="2" y="0"/>
                  </a:moveTo>
                  <a:cubicBezTo>
                    <a:pt x="3" y="0"/>
                    <a:pt x="4" y="0"/>
                    <a:pt x="6" y="0"/>
                  </a:cubicBezTo>
                  <a:cubicBezTo>
                    <a:pt x="6" y="0"/>
                    <a:pt x="6" y="1"/>
                    <a:pt x="6" y="2"/>
                  </a:cubicBezTo>
                  <a:cubicBezTo>
                    <a:pt x="3" y="1"/>
                    <a:pt x="0" y="2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3" name="Freeform 409"/>
            <p:cNvSpPr/>
            <p:nvPr/>
          </p:nvSpPr>
          <p:spPr bwMode="auto">
            <a:xfrm>
              <a:off x="4381" y="2256"/>
              <a:ext cx="4" cy="5"/>
            </a:xfrm>
            <a:custGeom>
              <a:avLst/>
              <a:gdLst>
                <a:gd name="T0" fmla="*/ 0 w 2"/>
                <a:gd name="T1" fmla="*/ 0 h 2"/>
                <a:gd name="T2" fmla="*/ 2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2" y="1"/>
                    <a:pt x="2" y="2"/>
                  </a:cubicBezTo>
                  <a:cubicBezTo>
                    <a:pt x="0" y="0"/>
                    <a:pt x="2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4" name="Freeform 410"/>
            <p:cNvSpPr/>
            <p:nvPr/>
          </p:nvSpPr>
          <p:spPr bwMode="auto">
            <a:xfrm>
              <a:off x="4395" y="2256"/>
              <a:ext cx="21" cy="5"/>
            </a:xfrm>
            <a:custGeom>
              <a:avLst/>
              <a:gdLst>
                <a:gd name="T0" fmla="*/ 0 w 9"/>
                <a:gd name="T1" fmla="*/ 0 h 2"/>
                <a:gd name="T2" fmla="*/ 9 w 9"/>
                <a:gd name="T3" fmla="*/ 1 h 2"/>
                <a:gd name="T4" fmla="*/ 9 w 9"/>
                <a:gd name="T5" fmla="*/ 2 h 2"/>
                <a:gd name="T6" fmla="*/ 0 w 9"/>
                <a:gd name="T7" fmla="*/ 2 h 2"/>
                <a:gd name="T8" fmla="*/ 0 w 9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2">
                  <a:moveTo>
                    <a:pt x="0" y="0"/>
                  </a:moveTo>
                  <a:cubicBezTo>
                    <a:pt x="3" y="0"/>
                    <a:pt x="6" y="0"/>
                    <a:pt x="9" y="1"/>
                  </a:cubicBezTo>
                  <a:cubicBezTo>
                    <a:pt x="9" y="1"/>
                    <a:pt x="9" y="1"/>
                    <a:pt x="9" y="2"/>
                  </a:cubicBezTo>
                  <a:cubicBezTo>
                    <a:pt x="6" y="2"/>
                    <a:pt x="3" y="2"/>
                    <a:pt x="0" y="2"/>
                  </a:cubicBezTo>
                  <a:cubicBezTo>
                    <a:pt x="0" y="1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5" name="Freeform 411"/>
            <p:cNvSpPr/>
            <p:nvPr/>
          </p:nvSpPr>
          <p:spPr bwMode="auto">
            <a:xfrm>
              <a:off x="4421" y="2256"/>
              <a:ext cx="5" cy="0"/>
            </a:xfrm>
            <a:custGeom>
              <a:avLst/>
              <a:gdLst>
                <a:gd name="T0" fmla="*/ 0 w 2"/>
                <a:gd name="T1" fmla="*/ 2 w 2"/>
                <a:gd name="T2" fmla="*/ 0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2">
                  <a:moveTo>
                    <a:pt x="0" y="0"/>
                  </a:moveTo>
                  <a:cubicBezTo>
                    <a:pt x="0" y="0"/>
                    <a:pt x="1" y="0"/>
                    <a:pt x="2" y="0"/>
                  </a:cubicBezTo>
                  <a:cubicBezTo>
                    <a:pt x="1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6" name="Freeform 412"/>
            <p:cNvSpPr/>
            <p:nvPr/>
          </p:nvSpPr>
          <p:spPr bwMode="auto">
            <a:xfrm>
              <a:off x="4537" y="2256"/>
              <a:ext cx="5" cy="3"/>
            </a:xfrm>
            <a:custGeom>
              <a:avLst/>
              <a:gdLst>
                <a:gd name="T0" fmla="*/ 0 w 2"/>
                <a:gd name="T1" fmla="*/ 0 h 1"/>
                <a:gd name="T2" fmla="*/ 2 w 2"/>
                <a:gd name="T3" fmla="*/ 0 h 1"/>
                <a:gd name="T4" fmla="*/ 0 w 2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0" y="0"/>
                  </a:moveTo>
                  <a:cubicBezTo>
                    <a:pt x="0" y="0"/>
                    <a:pt x="1" y="0"/>
                    <a:pt x="2" y="0"/>
                  </a:cubicBezTo>
                  <a:cubicBezTo>
                    <a:pt x="0" y="1"/>
                    <a:pt x="1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7" name="Freeform 413"/>
            <p:cNvSpPr/>
            <p:nvPr/>
          </p:nvSpPr>
          <p:spPr bwMode="auto">
            <a:xfrm>
              <a:off x="4573" y="2256"/>
              <a:ext cx="4" cy="5"/>
            </a:xfrm>
            <a:custGeom>
              <a:avLst/>
              <a:gdLst>
                <a:gd name="T0" fmla="*/ 0 w 2"/>
                <a:gd name="T1" fmla="*/ 0 h 2"/>
                <a:gd name="T2" fmla="*/ 2 w 2"/>
                <a:gd name="T3" fmla="*/ 0 h 2"/>
                <a:gd name="T4" fmla="*/ 0 w 2"/>
                <a:gd name="T5" fmla="*/ 2 h 2"/>
                <a:gd name="T6" fmla="*/ 0 w 2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1" y="0"/>
                    <a:pt x="2" y="0"/>
                  </a:cubicBezTo>
                  <a:cubicBezTo>
                    <a:pt x="1" y="1"/>
                    <a:pt x="2" y="0"/>
                    <a:pt x="0" y="2"/>
                  </a:cubicBezTo>
                  <a:cubicBezTo>
                    <a:pt x="0" y="1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8" name="Freeform 414"/>
            <p:cNvSpPr/>
            <p:nvPr/>
          </p:nvSpPr>
          <p:spPr bwMode="auto">
            <a:xfrm>
              <a:off x="4585" y="2256"/>
              <a:ext cx="18" cy="3"/>
            </a:xfrm>
            <a:custGeom>
              <a:avLst/>
              <a:gdLst>
                <a:gd name="T0" fmla="*/ 0 w 8"/>
                <a:gd name="T1" fmla="*/ 0 h 1"/>
                <a:gd name="T2" fmla="*/ 8 w 8"/>
                <a:gd name="T3" fmla="*/ 1 h 1"/>
                <a:gd name="T4" fmla="*/ 0 w 8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1">
                  <a:moveTo>
                    <a:pt x="0" y="0"/>
                  </a:moveTo>
                  <a:cubicBezTo>
                    <a:pt x="2" y="0"/>
                    <a:pt x="5" y="0"/>
                    <a:pt x="8" y="1"/>
                  </a:cubicBezTo>
                  <a:cubicBezTo>
                    <a:pt x="5" y="0"/>
                    <a:pt x="2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9" name="Freeform 415"/>
            <p:cNvSpPr/>
            <p:nvPr/>
          </p:nvSpPr>
          <p:spPr bwMode="auto">
            <a:xfrm>
              <a:off x="4620" y="2256"/>
              <a:ext cx="7" cy="0"/>
            </a:xfrm>
            <a:custGeom>
              <a:avLst/>
              <a:gdLst>
                <a:gd name="T0" fmla="*/ 0 w 3"/>
                <a:gd name="T1" fmla="*/ 3 w 3"/>
                <a:gd name="T2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cubicBezTo>
                    <a:pt x="1" y="0"/>
                    <a:pt x="2" y="0"/>
                    <a:pt x="3" y="0"/>
                  </a:cubicBezTo>
                  <a:cubicBezTo>
                    <a:pt x="2" y="0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30" name="Freeform 416"/>
            <p:cNvSpPr/>
            <p:nvPr/>
          </p:nvSpPr>
          <p:spPr bwMode="auto">
            <a:xfrm>
              <a:off x="3944" y="2259"/>
              <a:ext cx="15" cy="5"/>
            </a:xfrm>
            <a:custGeom>
              <a:avLst/>
              <a:gdLst>
                <a:gd name="T0" fmla="*/ 2 w 6"/>
                <a:gd name="T1" fmla="*/ 0 h 2"/>
                <a:gd name="T2" fmla="*/ 6 w 6"/>
                <a:gd name="T3" fmla="*/ 0 h 2"/>
                <a:gd name="T4" fmla="*/ 5 w 6"/>
                <a:gd name="T5" fmla="*/ 2 h 2"/>
                <a:gd name="T6" fmla="*/ 2 w 6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2">
                  <a:moveTo>
                    <a:pt x="2" y="0"/>
                  </a:moveTo>
                  <a:cubicBezTo>
                    <a:pt x="3" y="0"/>
                    <a:pt x="5" y="0"/>
                    <a:pt x="6" y="0"/>
                  </a:cubicBezTo>
                  <a:cubicBezTo>
                    <a:pt x="6" y="0"/>
                    <a:pt x="5" y="1"/>
                    <a:pt x="5" y="2"/>
                  </a:cubicBezTo>
                  <a:cubicBezTo>
                    <a:pt x="2" y="1"/>
                    <a:pt x="0" y="2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31" name="Freeform 417"/>
            <p:cNvSpPr/>
            <p:nvPr/>
          </p:nvSpPr>
          <p:spPr bwMode="auto">
            <a:xfrm>
              <a:off x="4101" y="2259"/>
              <a:ext cx="5" cy="2"/>
            </a:xfrm>
            <a:custGeom>
              <a:avLst/>
              <a:gdLst>
                <a:gd name="T0" fmla="*/ 0 w 2"/>
                <a:gd name="T1" fmla="*/ 0 h 1"/>
                <a:gd name="T2" fmla="*/ 2 w 2"/>
                <a:gd name="T3" fmla="*/ 0 h 1"/>
                <a:gd name="T4" fmla="*/ 0 w 2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0" y="0"/>
                  </a:moveTo>
                  <a:cubicBezTo>
                    <a:pt x="1" y="0"/>
                    <a:pt x="2" y="0"/>
                    <a:pt x="2" y="0"/>
                  </a:cubicBezTo>
                  <a:cubicBezTo>
                    <a:pt x="1" y="1"/>
                    <a:pt x="2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32" name="Freeform 418"/>
            <p:cNvSpPr/>
            <p:nvPr/>
          </p:nvSpPr>
          <p:spPr bwMode="auto">
            <a:xfrm>
              <a:off x="2877" y="2261"/>
              <a:ext cx="10" cy="5"/>
            </a:xfrm>
            <a:custGeom>
              <a:avLst/>
              <a:gdLst>
                <a:gd name="T0" fmla="*/ 1 w 4"/>
                <a:gd name="T1" fmla="*/ 0 h 2"/>
                <a:gd name="T2" fmla="*/ 0 w 4"/>
                <a:gd name="T3" fmla="*/ 1 h 2"/>
                <a:gd name="T4" fmla="*/ 2 w 4"/>
                <a:gd name="T5" fmla="*/ 2 h 2"/>
                <a:gd name="T6" fmla="*/ 4 w 4"/>
                <a:gd name="T7" fmla="*/ 1 h 2"/>
                <a:gd name="T8" fmla="*/ 4 w 4"/>
                <a:gd name="T9" fmla="*/ 0 h 2"/>
                <a:gd name="T10" fmla="*/ 1 w 4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2">
                  <a:moveTo>
                    <a:pt x="1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1" y="2"/>
                    <a:pt x="2" y="2"/>
                  </a:cubicBezTo>
                  <a:cubicBezTo>
                    <a:pt x="2" y="2"/>
                    <a:pt x="3" y="1"/>
                    <a:pt x="4" y="1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33" name="Freeform 419"/>
            <p:cNvSpPr/>
            <p:nvPr/>
          </p:nvSpPr>
          <p:spPr bwMode="auto">
            <a:xfrm>
              <a:off x="3548" y="2261"/>
              <a:ext cx="8" cy="5"/>
            </a:xfrm>
            <a:custGeom>
              <a:avLst/>
              <a:gdLst>
                <a:gd name="T0" fmla="*/ 0 w 3"/>
                <a:gd name="T1" fmla="*/ 0 h 2"/>
                <a:gd name="T2" fmla="*/ 3 w 3"/>
                <a:gd name="T3" fmla="*/ 2 h 2"/>
                <a:gd name="T4" fmla="*/ 0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0" y="0"/>
                  </a:moveTo>
                  <a:cubicBezTo>
                    <a:pt x="1" y="1"/>
                    <a:pt x="2" y="1"/>
                    <a:pt x="3" y="2"/>
                  </a:cubicBezTo>
                  <a:cubicBezTo>
                    <a:pt x="2" y="0"/>
                    <a:pt x="2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34" name="Freeform 420"/>
            <p:cNvSpPr/>
            <p:nvPr/>
          </p:nvSpPr>
          <p:spPr bwMode="auto">
            <a:xfrm>
              <a:off x="4435" y="2261"/>
              <a:ext cx="7" cy="3"/>
            </a:xfrm>
            <a:custGeom>
              <a:avLst/>
              <a:gdLst>
                <a:gd name="T0" fmla="*/ 0 w 3"/>
                <a:gd name="T1" fmla="*/ 0 h 1"/>
                <a:gd name="T2" fmla="*/ 3 w 3"/>
                <a:gd name="T3" fmla="*/ 1 h 1"/>
                <a:gd name="T4" fmla="*/ 2 w 3"/>
                <a:gd name="T5" fmla="*/ 1 h 1"/>
                <a:gd name="T6" fmla="*/ 0 w 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1">
                  <a:moveTo>
                    <a:pt x="0" y="0"/>
                  </a:moveTo>
                  <a:cubicBezTo>
                    <a:pt x="3" y="1"/>
                    <a:pt x="2" y="0"/>
                    <a:pt x="3" y="1"/>
                  </a:cubicBezTo>
                  <a:cubicBezTo>
                    <a:pt x="3" y="1"/>
                    <a:pt x="3" y="1"/>
                    <a:pt x="2" y="1"/>
                  </a:cubicBezTo>
                  <a:cubicBezTo>
                    <a:pt x="2" y="1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35" name="Freeform 421"/>
            <p:cNvSpPr/>
            <p:nvPr/>
          </p:nvSpPr>
          <p:spPr bwMode="auto">
            <a:xfrm>
              <a:off x="2901" y="2264"/>
              <a:ext cx="7" cy="2"/>
            </a:xfrm>
            <a:custGeom>
              <a:avLst/>
              <a:gdLst>
                <a:gd name="T0" fmla="*/ 0 w 3"/>
                <a:gd name="T1" fmla="*/ 0 h 1"/>
                <a:gd name="T2" fmla="*/ 3 w 3"/>
                <a:gd name="T3" fmla="*/ 1 h 1"/>
                <a:gd name="T4" fmla="*/ 0 w 3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1">
                  <a:moveTo>
                    <a:pt x="0" y="0"/>
                  </a:moveTo>
                  <a:cubicBezTo>
                    <a:pt x="2" y="1"/>
                    <a:pt x="0" y="0"/>
                    <a:pt x="3" y="1"/>
                  </a:cubicBezTo>
                  <a:cubicBezTo>
                    <a:pt x="2" y="1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36" name="Freeform 422"/>
            <p:cNvSpPr/>
            <p:nvPr/>
          </p:nvSpPr>
          <p:spPr bwMode="auto">
            <a:xfrm>
              <a:off x="2913" y="2264"/>
              <a:ext cx="10" cy="4"/>
            </a:xfrm>
            <a:custGeom>
              <a:avLst/>
              <a:gdLst>
                <a:gd name="T0" fmla="*/ 1 w 4"/>
                <a:gd name="T1" fmla="*/ 0 h 2"/>
                <a:gd name="T2" fmla="*/ 0 w 4"/>
                <a:gd name="T3" fmla="*/ 1 h 2"/>
                <a:gd name="T4" fmla="*/ 3 w 4"/>
                <a:gd name="T5" fmla="*/ 2 h 2"/>
                <a:gd name="T6" fmla="*/ 4 w 4"/>
                <a:gd name="T7" fmla="*/ 2 h 2"/>
                <a:gd name="T8" fmla="*/ 4 w 4"/>
                <a:gd name="T9" fmla="*/ 1 h 2"/>
                <a:gd name="T10" fmla="*/ 1 w 4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2">
                  <a:moveTo>
                    <a:pt x="1" y="0"/>
                  </a:moveTo>
                  <a:cubicBezTo>
                    <a:pt x="1" y="0"/>
                    <a:pt x="1" y="1"/>
                    <a:pt x="0" y="1"/>
                  </a:cubicBezTo>
                  <a:cubicBezTo>
                    <a:pt x="1" y="2"/>
                    <a:pt x="2" y="2"/>
                    <a:pt x="3" y="2"/>
                  </a:cubicBezTo>
                  <a:cubicBezTo>
                    <a:pt x="3" y="2"/>
                    <a:pt x="4" y="2"/>
                    <a:pt x="4" y="2"/>
                  </a:cubicBezTo>
                  <a:cubicBezTo>
                    <a:pt x="4" y="2"/>
                    <a:pt x="4" y="2"/>
                    <a:pt x="4" y="1"/>
                  </a:cubicBezTo>
                  <a:cubicBezTo>
                    <a:pt x="3" y="1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37" name="Freeform 423"/>
            <p:cNvSpPr/>
            <p:nvPr/>
          </p:nvSpPr>
          <p:spPr bwMode="auto">
            <a:xfrm>
              <a:off x="3532" y="2264"/>
              <a:ext cx="2" cy="4"/>
            </a:xfrm>
            <a:custGeom>
              <a:avLst/>
              <a:gdLst>
                <a:gd name="T0" fmla="*/ 0 w 1"/>
                <a:gd name="T1" fmla="*/ 0 h 2"/>
                <a:gd name="T2" fmla="*/ 0 w 1"/>
                <a:gd name="T3" fmla="*/ 2 h 2"/>
                <a:gd name="T4" fmla="*/ 1 w 1"/>
                <a:gd name="T5" fmla="*/ 0 h 2"/>
                <a:gd name="T6" fmla="*/ 0 w 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1" y="1"/>
                    <a:pt x="1" y="0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38" name="Freeform 424"/>
            <p:cNvSpPr/>
            <p:nvPr/>
          </p:nvSpPr>
          <p:spPr bwMode="auto">
            <a:xfrm>
              <a:off x="4601" y="2264"/>
              <a:ext cx="2" cy="4"/>
            </a:xfrm>
            <a:custGeom>
              <a:avLst/>
              <a:gdLst>
                <a:gd name="T0" fmla="*/ 1 w 1"/>
                <a:gd name="T1" fmla="*/ 0 h 2"/>
                <a:gd name="T2" fmla="*/ 0 w 1"/>
                <a:gd name="T3" fmla="*/ 2 h 2"/>
                <a:gd name="T4" fmla="*/ 1 w 1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1" y="0"/>
                  </a:moveTo>
                  <a:cubicBezTo>
                    <a:pt x="0" y="1"/>
                    <a:pt x="1" y="0"/>
                    <a:pt x="0" y="2"/>
                  </a:cubicBezTo>
                  <a:cubicBezTo>
                    <a:pt x="0" y="1"/>
                    <a:pt x="0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39" name="Freeform 425"/>
            <p:cNvSpPr/>
            <p:nvPr/>
          </p:nvSpPr>
          <p:spPr bwMode="auto">
            <a:xfrm>
              <a:off x="2889" y="2264"/>
              <a:ext cx="5" cy="2"/>
            </a:xfrm>
            <a:custGeom>
              <a:avLst/>
              <a:gdLst>
                <a:gd name="T0" fmla="*/ 0 w 2"/>
                <a:gd name="T1" fmla="*/ 0 h 1"/>
                <a:gd name="T2" fmla="*/ 2 w 2"/>
                <a:gd name="T3" fmla="*/ 1 h 1"/>
                <a:gd name="T4" fmla="*/ 0 w 2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0" y="0"/>
                  </a:moveTo>
                  <a:cubicBezTo>
                    <a:pt x="0" y="1"/>
                    <a:pt x="1" y="1"/>
                    <a:pt x="2" y="1"/>
                  </a:cubicBezTo>
                  <a:cubicBezTo>
                    <a:pt x="1" y="1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40" name="Freeform 426"/>
            <p:cNvSpPr/>
            <p:nvPr/>
          </p:nvSpPr>
          <p:spPr bwMode="auto">
            <a:xfrm>
              <a:off x="3660" y="2264"/>
              <a:ext cx="5" cy="4"/>
            </a:xfrm>
            <a:custGeom>
              <a:avLst/>
              <a:gdLst>
                <a:gd name="T0" fmla="*/ 2 w 2"/>
                <a:gd name="T1" fmla="*/ 0 h 2"/>
                <a:gd name="T2" fmla="*/ 0 w 2"/>
                <a:gd name="T3" fmla="*/ 1 h 2"/>
                <a:gd name="T4" fmla="*/ 2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2" y="0"/>
                  </a:moveTo>
                  <a:cubicBezTo>
                    <a:pt x="1" y="1"/>
                    <a:pt x="2" y="2"/>
                    <a:pt x="0" y="1"/>
                  </a:cubicBezTo>
                  <a:cubicBezTo>
                    <a:pt x="1" y="1"/>
                    <a:pt x="1" y="1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41" name="Freeform 427"/>
            <p:cNvSpPr/>
            <p:nvPr/>
          </p:nvSpPr>
          <p:spPr bwMode="auto">
            <a:xfrm>
              <a:off x="4651" y="2264"/>
              <a:ext cx="5" cy="7"/>
            </a:xfrm>
            <a:custGeom>
              <a:avLst/>
              <a:gdLst>
                <a:gd name="T0" fmla="*/ 0 w 2"/>
                <a:gd name="T1" fmla="*/ 0 h 3"/>
                <a:gd name="T2" fmla="*/ 2 w 2"/>
                <a:gd name="T3" fmla="*/ 0 h 3"/>
                <a:gd name="T4" fmla="*/ 0 w 2"/>
                <a:gd name="T5" fmla="*/ 3 h 3"/>
                <a:gd name="T6" fmla="*/ 0 w 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3">
                  <a:moveTo>
                    <a:pt x="0" y="0"/>
                  </a:moveTo>
                  <a:cubicBezTo>
                    <a:pt x="0" y="0"/>
                    <a:pt x="1" y="0"/>
                    <a:pt x="2" y="0"/>
                  </a:cubicBezTo>
                  <a:cubicBezTo>
                    <a:pt x="1" y="1"/>
                    <a:pt x="0" y="2"/>
                    <a:pt x="0" y="3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42" name="Freeform 428"/>
            <p:cNvSpPr/>
            <p:nvPr/>
          </p:nvSpPr>
          <p:spPr bwMode="auto">
            <a:xfrm>
              <a:off x="3539" y="2266"/>
              <a:ext cx="7" cy="10"/>
            </a:xfrm>
            <a:custGeom>
              <a:avLst/>
              <a:gdLst>
                <a:gd name="T0" fmla="*/ 1 w 3"/>
                <a:gd name="T1" fmla="*/ 0 h 4"/>
                <a:gd name="T2" fmla="*/ 0 w 3"/>
                <a:gd name="T3" fmla="*/ 4 h 4"/>
                <a:gd name="T4" fmla="*/ 3 w 3"/>
                <a:gd name="T5" fmla="*/ 3 h 4"/>
                <a:gd name="T6" fmla="*/ 2 w 3"/>
                <a:gd name="T7" fmla="*/ 0 h 4"/>
                <a:gd name="T8" fmla="*/ 1 w 3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4">
                  <a:moveTo>
                    <a:pt x="1" y="0"/>
                  </a:moveTo>
                  <a:cubicBezTo>
                    <a:pt x="1" y="2"/>
                    <a:pt x="1" y="3"/>
                    <a:pt x="0" y="4"/>
                  </a:cubicBezTo>
                  <a:cubicBezTo>
                    <a:pt x="1" y="4"/>
                    <a:pt x="2" y="4"/>
                    <a:pt x="3" y="3"/>
                  </a:cubicBezTo>
                  <a:cubicBezTo>
                    <a:pt x="3" y="2"/>
                    <a:pt x="2" y="1"/>
                    <a:pt x="2" y="0"/>
                  </a:cubicBezTo>
                  <a:cubicBezTo>
                    <a:pt x="2" y="0"/>
                    <a:pt x="1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43" name="Freeform 429"/>
            <p:cNvSpPr/>
            <p:nvPr/>
          </p:nvSpPr>
          <p:spPr bwMode="auto">
            <a:xfrm>
              <a:off x="3681" y="2266"/>
              <a:ext cx="5" cy="0"/>
            </a:xfrm>
            <a:custGeom>
              <a:avLst/>
              <a:gdLst>
                <a:gd name="T0" fmla="*/ 0 w 2"/>
                <a:gd name="T1" fmla="*/ 2 w 2"/>
                <a:gd name="T2" fmla="*/ 0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2">
                  <a:moveTo>
                    <a:pt x="0" y="0"/>
                  </a:moveTo>
                  <a:cubicBezTo>
                    <a:pt x="0" y="0"/>
                    <a:pt x="1" y="0"/>
                    <a:pt x="2" y="0"/>
                  </a:cubicBezTo>
                  <a:cubicBezTo>
                    <a:pt x="1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44" name="Freeform 430"/>
            <p:cNvSpPr/>
            <p:nvPr/>
          </p:nvSpPr>
          <p:spPr bwMode="auto">
            <a:xfrm>
              <a:off x="4798" y="2266"/>
              <a:ext cx="5" cy="0"/>
            </a:xfrm>
            <a:custGeom>
              <a:avLst/>
              <a:gdLst>
                <a:gd name="T0" fmla="*/ 0 w 2"/>
                <a:gd name="T1" fmla="*/ 2 w 2"/>
                <a:gd name="T2" fmla="*/ 0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2">
                  <a:moveTo>
                    <a:pt x="0" y="0"/>
                  </a:moveTo>
                  <a:cubicBezTo>
                    <a:pt x="1" y="0"/>
                    <a:pt x="1" y="0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45" name="Freeform 431"/>
            <p:cNvSpPr/>
            <p:nvPr/>
          </p:nvSpPr>
          <p:spPr bwMode="auto">
            <a:xfrm>
              <a:off x="2899" y="2268"/>
              <a:ext cx="16" cy="29"/>
            </a:xfrm>
            <a:custGeom>
              <a:avLst/>
              <a:gdLst>
                <a:gd name="T0" fmla="*/ 0 w 7"/>
                <a:gd name="T1" fmla="*/ 0 h 12"/>
                <a:gd name="T2" fmla="*/ 3 w 7"/>
                <a:gd name="T3" fmla="*/ 9 h 12"/>
                <a:gd name="T4" fmla="*/ 6 w 7"/>
                <a:gd name="T5" fmla="*/ 12 h 12"/>
                <a:gd name="T6" fmla="*/ 7 w 7"/>
                <a:gd name="T7" fmla="*/ 9 h 12"/>
                <a:gd name="T8" fmla="*/ 3 w 7"/>
                <a:gd name="T9" fmla="*/ 8 h 12"/>
                <a:gd name="T10" fmla="*/ 6 w 7"/>
                <a:gd name="T11" fmla="*/ 3 h 12"/>
                <a:gd name="T12" fmla="*/ 3 w 7"/>
                <a:gd name="T13" fmla="*/ 1 h 12"/>
                <a:gd name="T14" fmla="*/ 0 w 7"/>
                <a:gd name="T15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" h="12">
                  <a:moveTo>
                    <a:pt x="0" y="0"/>
                  </a:moveTo>
                  <a:cubicBezTo>
                    <a:pt x="0" y="3"/>
                    <a:pt x="2" y="7"/>
                    <a:pt x="3" y="9"/>
                  </a:cubicBezTo>
                  <a:cubicBezTo>
                    <a:pt x="5" y="11"/>
                    <a:pt x="4" y="11"/>
                    <a:pt x="6" y="12"/>
                  </a:cubicBezTo>
                  <a:cubicBezTo>
                    <a:pt x="7" y="11"/>
                    <a:pt x="7" y="10"/>
                    <a:pt x="7" y="9"/>
                  </a:cubicBezTo>
                  <a:cubicBezTo>
                    <a:pt x="4" y="9"/>
                    <a:pt x="6" y="10"/>
                    <a:pt x="3" y="8"/>
                  </a:cubicBezTo>
                  <a:cubicBezTo>
                    <a:pt x="7" y="6"/>
                    <a:pt x="5" y="6"/>
                    <a:pt x="6" y="3"/>
                  </a:cubicBezTo>
                  <a:cubicBezTo>
                    <a:pt x="5" y="3"/>
                    <a:pt x="4" y="2"/>
                    <a:pt x="3" y="1"/>
                  </a:cubicBezTo>
                  <a:cubicBezTo>
                    <a:pt x="2" y="1"/>
                    <a:pt x="1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46" name="Freeform 432"/>
            <p:cNvSpPr/>
            <p:nvPr/>
          </p:nvSpPr>
          <p:spPr bwMode="auto">
            <a:xfrm>
              <a:off x="3553" y="2268"/>
              <a:ext cx="5" cy="5"/>
            </a:xfrm>
            <a:custGeom>
              <a:avLst/>
              <a:gdLst>
                <a:gd name="T0" fmla="*/ 1 w 2"/>
                <a:gd name="T1" fmla="*/ 0 h 2"/>
                <a:gd name="T2" fmla="*/ 0 w 2"/>
                <a:gd name="T3" fmla="*/ 2 h 2"/>
                <a:gd name="T4" fmla="*/ 2 w 2"/>
                <a:gd name="T5" fmla="*/ 2 h 2"/>
                <a:gd name="T6" fmla="*/ 1 w 2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2">
                  <a:moveTo>
                    <a:pt x="1" y="0"/>
                  </a:moveTo>
                  <a:cubicBezTo>
                    <a:pt x="1" y="1"/>
                    <a:pt x="0" y="2"/>
                    <a:pt x="0" y="2"/>
                  </a:cubicBezTo>
                  <a:cubicBezTo>
                    <a:pt x="1" y="2"/>
                    <a:pt x="1" y="2"/>
                    <a:pt x="2" y="2"/>
                  </a:cubicBezTo>
                  <a:cubicBezTo>
                    <a:pt x="2" y="2"/>
                    <a:pt x="1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47" name="Freeform 433"/>
            <p:cNvSpPr/>
            <p:nvPr/>
          </p:nvSpPr>
          <p:spPr bwMode="auto">
            <a:xfrm>
              <a:off x="2901" y="2271"/>
              <a:ext cx="5" cy="5"/>
            </a:xfrm>
            <a:custGeom>
              <a:avLst/>
              <a:gdLst>
                <a:gd name="T0" fmla="*/ 0 w 2"/>
                <a:gd name="T1" fmla="*/ 0 h 2"/>
                <a:gd name="T2" fmla="*/ 2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2"/>
                    <a:pt x="2" y="2"/>
                  </a:cubicBezTo>
                  <a:cubicBezTo>
                    <a:pt x="0" y="1"/>
                    <a:pt x="2" y="2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48" name="Freeform 434"/>
            <p:cNvSpPr/>
            <p:nvPr/>
          </p:nvSpPr>
          <p:spPr bwMode="auto">
            <a:xfrm>
              <a:off x="3567" y="2271"/>
              <a:ext cx="22" cy="12"/>
            </a:xfrm>
            <a:custGeom>
              <a:avLst/>
              <a:gdLst>
                <a:gd name="T0" fmla="*/ 4 w 9"/>
                <a:gd name="T1" fmla="*/ 0 h 5"/>
                <a:gd name="T2" fmla="*/ 9 w 9"/>
                <a:gd name="T3" fmla="*/ 1 h 5"/>
                <a:gd name="T4" fmla="*/ 8 w 9"/>
                <a:gd name="T5" fmla="*/ 3 h 5"/>
                <a:gd name="T6" fmla="*/ 6 w 9"/>
                <a:gd name="T7" fmla="*/ 3 h 5"/>
                <a:gd name="T8" fmla="*/ 0 w 9"/>
                <a:gd name="T9" fmla="*/ 5 h 5"/>
                <a:gd name="T10" fmla="*/ 0 w 9"/>
                <a:gd name="T11" fmla="*/ 1 h 5"/>
                <a:gd name="T12" fmla="*/ 4 w 9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5">
                  <a:moveTo>
                    <a:pt x="4" y="0"/>
                  </a:moveTo>
                  <a:cubicBezTo>
                    <a:pt x="5" y="1"/>
                    <a:pt x="7" y="1"/>
                    <a:pt x="9" y="1"/>
                  </a:cubicBezTo>
                  <a:cubicBezTo>
                    <a:pt x="9" y="2"/>
                    <a:pt x="9" y="3"/>
                    <a:pt x="8" y="3"/>
                  </a:cubicBezTo>
                  <a:cubicBezTo>
                    <a:pt x="8" y="3"/>
                    <a:pt x="7" y="3"/>
                    <a:pt x="6" y="3"/>
                  </a:cubicBezTo>
                  <a:cubicBezTo>
                    <a:pt x="4" y="4"/>
                    <a:pt x="2" y="5"/>
                    <a:pt x="0" y="5"/>
                  </a:cubicBezTo>
                  <a:cubicBezTo>
                    <a:pt x="0" y="4"/>
                    <a:pt x="0" y="3"/>
                    <a:pt x="0" y="1"/>
                  </a:cubicBezTo>
                  <a:cubicBezTo>
                    <a:pt x="1" y="1"/>
                    <a:pt x="2" y="1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49" name="Freeform 435"/>
            <p:cNvSpPr/>
            <p:nvPr/>
          </p:nvSpPr>
          <p:spPr bwMode="auto">
            <a:xfrm>
              <a:off x="3598" y="2271"/>
              <a:ext cx="14" cy="7"/>
            </a:xfrm>
            <a:custGeom>
              <a:avLst/>
              <a:gdLst>
                <a:gd name="T0" fmla="*/ 3 w 6"/>
                <a:gd name="T1" fmla="*/ 0 h 3"/>
                <a:gd name="T2" fmla="*/ 6 w 6"/>
                <a:gd name="T3" fmla="*/ 2 h 3"/>
                <a:gd name="T4" fmla="*/ 0 w 6"/>
                <a:gd name="T5" fmla="*/ 3 h 3"/>
                <a:gd name="T6" fmla="*/ 0 w 6"/>
                <a:gd name="T7" fmla="*/ 2 h 3"/>
                <a:gd name="T8" fmla="*/ 3 w 6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3">
                  <a:moveTo>
                    <a:pt x="3" y="0"/>
                  </a:moveTo>
                  <a:cubicBezTo>
                    <a:pt x="4" y="1"/>
                    <a:pt x="5" y="2"/>
                    <a:pt x="6" y="2"/>
                  </a:cubicBezTo>
                  <a:cubicBezTo>
                    <a:pt x="4" y="3"/>
                    <a:pt x="2" y="3"/>
                    <a:pt x="0" y="3"/>
                  </a:cubicBezTo>
                  <a:cubicBezTo>
                    <a:pt x="0" y="3"/>
                    <a:pt x="0" y="3"/>
                    <a:pt x="0" y="2"/>
                  </a:cubicBezTo>
                  <a:cubicBezTo>
                    <a:pt x="1" y="2"/>
                    <a:pt x="2" y="1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50" name="Freeform 436"/>
            <p:cNvSpPr/>
            <p:nvPr/>
          </p:nvSpPr>
          <p:spPr bwMode="auto">
            <a:xfrm>
              <a:off x="3636" y="2271"/>
              <a:ext cx="17" cy="9"/>
            </a:xfrm>
            <a:custGeom>
              <a:avLst/>
              <a:gdLst>
                <a:gd name="T0" fmla="*/ 0 w 7"/>
                <a:gd name="T1" fmla="*/ 0 h 4"/>
                <a:gd name="T2" fmla="*/ 7 w 7"/>
                <a:gd name="T3" fmla="*/ 0 h 4"/>
                <a:gd name="T4" fmla="*/ 7 w 7"/>
                <a:gd name="T5" fmla="*/ 4 h 4"/>
                <a:gd name="T6" fmla="*/ 0 w 7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4">
                  <a:moveTo>
                    <a:pt x="0" y="0"/>
                  </a:moveTo>
                  <a:cubicBezTo>
                    <a:pt x="2" y="0"/>
                    <a:pt x="5" y="0"/>
                    <a:pt x="7" y="0"/>
                  </a:cubicBezTo>
                  <a:cubicBezTo>
                    <a:pt x="7" y="2"/>
                    <a:pt x="7" y="3"/>
                    <a:pt x="7" y="4"/>
                  </a:cubicBezTo>
                  <a:cubicBezTo>
                    <a:pt x="5" y="3"/>
                    <a:pt x="2" y="2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51" name="Freeform 437"/>
            <p:cNvSpPr/>
            <p:nvPr/>
          </p:nvSpPr>
          <p:spPr bwMode="auto">
            <a:xfrm>
              <a:off x="3518" y="2273"/>
              <a:ext cx="4" cy="7"/>
            </a:xfrm>
            <a:custGeom>
              <a:avLst/>
              <a:gdLst>
                <a:gd name="T0" fmla="*/ 0 w 2"/>
                <a:gd name="T1" fmla="*/ 0 h 3"/>
                <a:gd name="T2" fmla="*/ 0 w 2"/>
                <a:gd name="T3" fmla="*/ 3 h 3"/>
                <a:gd name="T4" fmla="*/ 2 w 2"/>
                <a:gd name="T5" fmla="*/ 3 h 3"/>
                <a:gd name="T6" fmla="*/ 0 w 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3">
                  <a:moveTo>
                    <a:pt x="0" y="0"/>
                  </a:moveTo>
                  <a:cubicBezTo>
                    <a:pt x="0" y="1"/>
                    <a:pt x="0" y="2"/>
                    <a:pt x="0" y="3"/>
                  </a:cubicBezTo>
                  <a:cubicBezTo>
                    <a:pt x="0" y="3"/>
                    <a:pt x="1" y="3"/>
                    <a:pt x="2" y="3"/>
                  </a:cubicBezTo>
                  <a:cubicBezTo>
                    <a:pt x="1" y="2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52" name="Freeform 438"/>
            <p:cNvSpPr/>
            <p:nvPr/>
          </p:nvSpPr>
          <p:spPr bwMode="auto">
            <a:xfrm>
              <a:off x="3655" y="2273"/>
              <a:ext cx="12" cy="5"/>
            </a:xfrm>
            <a:custGeom>
              <a:avLst/>
              <a:gdLst>
                <a:gd name="T0" fmla="*/ 0 w 5"/>
                <a:gd name="T1" fmla="*/ 0 h 2"/>
                <a:gd name="T2" fmla="*/ 5 w 5"/>
                <a:gd name="T3" fmla="*/ 2 h 2"/>
                <a:gd name="T4" fmla="*/ 0 w 5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2">
                  <a:moveTo>
                    <a:pt x="0" y="0"/>
                  </a:moveTo>
                  <a:cubicBezTo>
                    <a:pt x="4" y="1"/>
                    <a:pt x="3" y="1"/>
                    <a:pt x="5" y="2"/>
                  </a:cubicBezTo>
                  <a:cubicBezTo>
                    <a:pt x="3" y="2"/>
                    <a:pt x="2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53" name="Freeform 439"/>
            <p:cNvSpPr/>
            <p:nvPr/>
          </p:nvSpPr>
          <p:spPr bwMode="auto">
            <a:xfrm>
              <a:off x="3503" y="2278"/>
              <a:ext cx="3" cy="5"/>
            </a:xfrm>
            <a:custGeom>
              <a:avLst/>
              <a:gdLst>
                <a:gd name="T0" fmla="*/ 0 w 1"/>
                <a:gd name="T1" fmla="*/ 0 h 2"/>
                <a:gd name="T2" fmla="*/ 0 w 1"/>
                <a:gd name="T3" fmla="*/ 2 h 2"/>
                <a:gd name="T4" fmla="*/ 0 w 1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0" y="1"/>
                    <a:pt x="0" y="2"/>
                    <a:pt x="0" y="2"/>
                  </a:cubicBezTo>
                  <a:cubicBezTo>
                    <a:pt x="1" y="0"/>
                    <a:pt x="1" y="2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54" name="Freeform 440"/>
            <p:cNvSpPr/>
            <p:nvPr/>
          </p:nvSpPr>
          <p:spPr bwMode="auto">
            <a:xfrm>
              <a:off x="3546" y="2278"/>
              <a:ext cx="5" cy="7"/>
            </a:xfrm>
            <a:custGeom>
              <a:avLst/>
              <a:gdLst>
                <a:gd name="T0" fmla="*/ 0 w 2"/>
                <a:gd name="T1" fmla="*/ 0 h 3"/>
                <a:gd name="T2" fmla="*/ 1 w 2"/>
                <a:gd name="T3" fmla="*/ 3 h 3"/>
                <a:gd name="T4" fmla="*/ 2 w 2"/>
                <a:gd name="T5" fmla="*/ 3 h 3"/>
                <a:gd name="T6" fmla="*/ 0 w 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3">
                  <a:moveTo>
                    <a:pt x="0" y="0"/>
                  </a:moveTo>
                  <a:cubicBezTo>
                    <a:pt x="0" y="1"/>
                    <a:pt x="1" y="2"/>
                    <a:pt x="1" y="3"/>
                  </a:cubicBezTo>
                  <a:cubicBezTo>
                    <a:pt x="1" y="3"/>
                    <a:pt x="2" y="3"/>
                    <a:pt x="2" y="3"/>
                  </a:cubicBezTo>
                  <a:cubicBezTo>
                    <a:pt x="1" y="0"/>
                    <a:pt x="2" y="2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55" name="Freeform 441"/>
            <p:cNvSpPr/>
            <p:nvPr/>
          </p:nvSpPr>
          <p:spPr bwMode="auto">
            <a:xfrm>
              <a:off x="3624" y="2278"/>
              <a:ext cx="12" cy="5"/>
            </a:xfrm>
            <a:custGeom>
              <a:avLst/>
              <a:gdLst>
                <a:gd name="T0" fmla="*/ 1 w 5"/>
                <a:gd name="T1" fmla="*/ 0 h 2"/>
                <a:gd name="T2" fmla="*/ 5 w 5"/>
                <a:gd name="T3" fmla="*/ 0 h 2"/>
                <a:gd name="T4" fmla="*/ 0 w 5"/>
                <a:gd name="T5" fmla="*/ 2 h 2"/>
                <a:gd name="T6" fmla="*/ 1 w 5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2">
                  <a:moveTo>
                    <a:pt x="1" y="0"/>
                  </a:moveTo>
                  <a:cubicBezTo>
                    <a:pt x="2" y="0"/>
                    <a:pt x="3" y="0"/>
                    <a:pt x="5" y="0"/>
                  </a:cubicBezTo>
                  <a:cubicBezTo>
                    <a:pt x="3" y="1"/>
                    <a:pt x="1" y="2"/>
                    <a:pt x="0" y="2"/>
                  </a:cubicBezTo>
                  <a:cubicBezTo>
                    <a:pt x="0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56" name="Freeform 442"/>
            <p:cNvSpPr/>
            <p:nvPr/>
          </p:nvSpPr>
          <p:spPr bwMode="auto">
            <a:xfrm>
              <a:off x="3397" y="2280"/>
              <a:ext cx="7" cy="5"/>
            </a:xfrm>
            <a:custGeom>
              <a:avLst/>
              <a:gdLst>
                <a:gd name="T0" fmla="*/ 0 w 3"/>
                <a:gd name="T1" fmla="*/ 0 h 2"/>
                <a:gd name="T2" fmla="*/ 3 w 3"/>
                <a:gd name="T3" fmla="*/ 2 h 2"/>
                <a:gd name="T4" fmla="*/ 0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0" y="0"/>
                  </a:moveTo>
                  <a:cubicBezTo>
                    <a:pt x="1" y="1"/>
                    <a:pt x="2" y="1"/>
                    <a:pt x="3" y="2"/>
                  </a:cubicBezTo>
                  <a:cubicBezTo>
                    <a:pt x="1" y="0"/>
                    <a:pt x="3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57" name="Freeform 443"/>
            <p:cNvSpPr/>
            <p:nvPr/>
          </p:nvSpPr>
          <p:spPr bwMode="auto">
            <a:xfrm>
              <a:off x="3537" y="2280"/>
              <a:ext cx="9" cy="5"/>
            </a:xfrm>
            <a:custGeom>
              <a:avLst/>
              <a:gdLst>
                <a:gd name="T0" fmla="*/ 0 w 4"/>
                <a:gd name="T1" fmla="*/ 0 h 2"/>
                <a:gd name="T2" fmla="*/ 4 w 4"/>
                <a:gd name="T3" fmla="*/ 2 h 2"/>
                <a:gd name="T4" fmla="*/ 0 w 4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2">
                  <a:moveTo>
                    <a:pt x="0" y="0"/>
                  </a:moveTo>
                  <a:cubicBezTo>
                    <a:pt x="2" y="1"/>
                    <a:pt x="3" y="1"/>
                    <a:pt x="4" y="2"/>
                  </a:cubicBezTo>
                  <a:cubicBezTo>
                    <a:pt x="3" y="1"/>
                    <a:pt x="2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58" name="Freeform 444"/>
            <p:cNvSpPr/>
            <p:nvPr/>
          </p:nvSpPr>
          <p:spPr bwMode="auto">
            <a:xfrm>
              <a:off x="3665" y="2280"/>
              <a:ext cx="9" cy="5"/>
            </a:xfrm>
            <a:custGeom>
              <a:avLst/>
              <a:gdLst>
                <a:gd name="T0" fmla="*/ 1 w 4"/>
                <a:gd name="T1" fmla="*/ 0 h 2"/>
                <a:gd name="T2" fmla="*/ 4 w 4"/>
                <a:gd name="T3" fmla="*/ 0 h 2"/>
                <a:gd name="T4" fmla="*/ 0 w 4"/>
                <a:gd name="T5" fmla="*/ 2 h 2"/>
                <a:gd name="T6" fmla="*/ 1 w 4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2">
                  <a:moveTo>
                    <a:pt x="1" y="0"/>
                  </a:moveTo>
                  <a:cubicBezTo>
                    <a:pt x="2" y="0"/>
                    <a:pt x="3" y="0"/>
                    <a:pt x="4" y="0"/>
                  </a:cubicBezTo>
                  <a:cubicBezTo>
                    <a:pt x="3" y="1"/>
                    <a:pt x="1" y="1"/>
                    <a:pt x="0" y="2"/>
                  </a:cubicBezTo>
                  <a:cubicBezTo>
                    <a:pt x="0" y="1"/>
                    <a:pt x="1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59" name="Freeform 445"/>
            <p:cNvSpPr/>
            <p:nvPr/>
          </p:nvSpPr>
          <p:spPr bwMode="auto">
            <a:xfrm>
              <a:off x="2832" y="2283"/>
              <a:ext cx="5" cy="5"/>
            </a:xfrm>
            <a:custGeom>
              <a:avLst/>
              <a:gdLst>
                <a:gd name="T0" fmla="*/ 0 w 2"/>
                <a:gd name="T1" fmla="*/ 0 h 2"/>
                <a:gd name="T2" fmla="*/ 2 w 2"/>
                <a:gd name="T3" fmla="*/ 0 h 2"/>
                <a:gd name="T4" fmla="*/ 0 w 2"/>
                <a:gd name="T5" fmla="*/ 2 h 2"/>
                <a:gd name="T6" fmla="*/ 0 w 2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0" y="0"/>
                    <a:pt x="1" y="0"/>
                    <a:pt x="2" y="0"/>
                  </a:cubicBezTo>
                  <a:cubicBezTo>
                    <a:pt x="0" y="2"/>
                    <a:pt x="1" y="1"/>
                    <a:pt x="0" y="2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60" name="Freeform 446"/>
            <p:cNvSpPr/>
            <p:nvPr/>
          </p:nvSpPr>
          <p:spPr bwMode="auto">
            <a:xfrm>
              <a:off x="3575" y="2285"/>
              <a:ext cx="4" cy="5"/>
            </a:xfrm>
            <a:custGeom>
              <a:avLst/>
              <a:gdLst>
                <a:gd name="T0" fmla="*/ 0 w 2"/>
                <a:gd name="T1" fmla="*/ 0 h 2"/>
                <a:gd name="T2" fmla="*/ 2 w 2"/>
                <a:gd name="T3" fmla="*/ 0 h 2"/>
                <a:gd name="T4" fmla="*/ 2 w 2"/>
                <a:gd name="T5" fmla="*/ 1 h 2"/>
                <a:gd name="T6" fmla="*/ 0 w 2"/>
                <a:gd name="T7" fmla="*/ 2 h 2"/>
                <a:gd name="T8" fmla="*/ 0 w 2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2" y="0"/>
                    <a:pt x="2" y="0"/>
                  </a:cubicBezTo>
                  <a:cubicBezTo>
                    <a:pt x="2" y="0"/>
                    <a:pt x="2" y="1"/>
                    <a:pt x="2" y="1"/>
                  </a:cubicBezTo>
                  <a:cubicBezTo>
                    <a:pt x="2" y="1"/>
                    <a:pt x="1" y="2"/>
                    <a:pt x="0" y="2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61" name="Freeform 447"/>
            <p:cNvSpPr/>
            <p:nvPr/>
          </p:nvSpPr>
          <p:spPr bwMode="auto">
            <a:xfrm>
              <a:off x="3560" y="2288"/>
              <a:ext cx="17" cy="12"/>
            </a:xfrm>
            <a:custGeom>
              <a:avLst/>
              <a:gdLst>
                <a:gd name="T0" fmla="*/ 1 w 7"/>
                <a:gd name="T1" fmla="*/ 0 h 5"/>
                <a:gd name="T2" fmla="*/ 5 w 7"/>
                <a:gd name="T3" fmla="*/ 0 h 5"/>
                <a:gd name="T4" fmla="*/ 7 w 7"/>
                <a:gd name="T5" fmla="*/ 5 h 5"/>
                <a:gd name="T6" fmla="*/ 6 w 7"/>
                <a:gd name="T7" fmla="*/ 5 h 5"/>
                <a:gd name="T8" fmla="*/ 0 w 7"/>
                <a:gd name="T9" fmla="*/ 2 h 5"/>
                <a:gd name="T10" fmla="*/ 3 w 7"/>
                <a:gd name="T11" fmla="*/ 3 h 5"/>
                <a:gd name="T12" fmla="*/ 1 w 7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" h="5">
                  <a:moveTo>
                    <a:pt x="1" y="0"/>
                  </a:moveTo>
                  <a:cubicBezTo>
                    <a:pt x="2" y="0"/>
                    <a:pt x="3" y="0"/>
                    <a:pt x="5" y="0"/>
                  </a:cubicBezTo>
                  <a:cubicBezTo>
                    <a:pt x="5" y="2"/>
                    <a:pt x="6" y="3"/>
                    <a:pt x="7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4" y="4"/>
                    <a:pt x="2" y="3"/>
                    <a:pt x="0" y="2"/>
                  </a:cubicBezTo>
                  <a:cubicBezTo>
                    <a:pt x="1" y="2"/>
                    <a:pt x="2" y="3"/>
                    <a:pt x="3" y="3"/>
                  </a:cubicBezTo>
                  <a:cubicBezTo>
                    <a:pt x="2" y="2"/>
                    <a:pt x="1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62" name="Freeform 448"/>
            <p:cNvSpPr/>
            <p:nvPr/>
          </p:nvSpPr>
          <p:spPr bwMode="auto">
            <a:xfrm>
              <a:off x="3048" y="2290"/>
              <a:ext cx="5" cy="5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2 w 2"/>
                <a:gd name="T5" fmla="*/ 0 h 2"/>
                <a:gd name="T6" fmla="*/ 0 w 2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0" y="1"/>
                    <a:pt x="0" y="1"/>
                    <a:pt x="1" y="2"/>
                  </a:cubicBezTo>
                  <a:cubicBezTo>
                    <a:pt x="1" y="1"/>
                    <a:pt x="1" y="1"/>
                    <a:pt x="2" y="0"/>
                  </a:cubicBezTo>
                  <a:cubicBezTo>
                    <a:pt x="1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63" name="Freeform 449"/>
            <p:cNvSpPr/>
            <p:nvPr/>
          </p:nvSpPr>
          <p:spPr bwMode="auto">
            <a:xfrm>
              <a:off x="3074" y="2293"/>
              <a:ext cx="0" cy="4"/>
            </a:xfrm>
            <a:custGeom>
              <a:avLst/>
              <a:gdLst>
                <a:gd name="T0" fmla="*/ 0 h 2"/>
                <a:gd name="T1" fmla="*/ 2 h 2"/>
                <a:gd name="T2" fmla="*/ 0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2">
                  <a:moveTo>
                    <a:pt x="0" y="0"/>
                  </a:moveTo>
                  <a:cubicBezTo>
                    <a:pt x="0" y="1"/>
                    <a:pt x="0" y="1"/>
                    <a:pt x="0" y="2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64" name="Freeform 450"/>
            <p:cNvSpPr/>
            <p:nvPr/>
          </p:nvSpPr>
          <p:spPr bwMode="auto">
            <a:xfrm>
              <a:off x="3430" y="2293"/>
              <a:ext cx="5" cy="4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2 w 2"/>
                <a:gd name="T5" fmla="*/ 0 h 2"/>
                <a:gd name="T6" fmla="*/ 0 w 2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0" y="1"/>
                    <a:pt x="1" y="1"/>
                    <a:pt x="1" y="2"/>
                  </a:cubicBezTo>
                  <a:cubicBezTo>
                    <a:pt x="1" y="1"/>
                    <a:pt x="2" y="1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65" name="Freeform 451"/>
            <p:cNvSpPr/>
            <p:nvPr/>
          </p:nvSpPr>
          <p:spPr bwMode="auto">
            <a:xfrm>
              <a:off x="3513" y="2293"/>
              <a:ext cx="12" cy="14"/>
            </a:xfrm>
            <a:custGeom>
              <a:avLst/>
              <a:gdLst>
                <a:gd name="T0" fmla="*/ 2 w 5"/>
                <a:gd name="T1" fmla="*/ 0 h 6"/>
                <a:gd name="T2" fmla="*/ 5 w 5"/>
                <a:gd name="T3" fmla="*/ 2 h 6"/>
                <a:gd name="T4" fmla="*/ 4 w 5"/>
                <a:gd name="T5" fmla="*/ 4 h 6"/>
                <a:gd name="T6" fmla="*/ 0 w 5"/>
                <a:gd name="T7" fmla="*/ 6 h 6"/>
                <a:gd name="T8" fmla="*/ 2 w 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6">
                  <a:moveTo>
                    <a:pt x="2" y="0"/>
                  </a:moveTo>
                  <a:cubicBezTo>
                    <a:pt x="3" y="1"/>
                    <a:pt x="4" y="1"/>
                    <a:pt x="5" y="2"/>
                  </a:cubicBezTo>
                  <a:cubicBezTo>
                    <a:pt x="5" y="3"/>
                    <a:pt x="5" y="3"/>
                    <a:pt x="4" y="4"/>
                  </a:cubicBezTo>
                  <a:cubicBezTo>
                    <a:pt x="3" y="4"/>
                    <a:pt x="1" y="5"/>
                    <a:pt x="0" y="6"/>
                  </a:cubicBezTo>
                  <a:cubicBezTo>
                    <a:pt x="2" y="2"/>
                    <a:pt x="1" y="4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66" name="Freeform 452"/>
            <p:cNvSpPr/>
            <p:nvPr/>
          </p:nvSpPr>
          <p:spPr bwMode="auto">
            <a:xfrm>
              <a:off x="3582" y="2293"/>
              <a:ext cx="4" cy="2"/>
            </a:xfrm>
            <a:custGeom>
              <a:avLst/>
              <a:gdLst>
                <a:gd name="T0" fmla="*/ 0 w 2"/>
                <a:gd name="T1" fmla="*/ 0 h 1"/>
                <a:gd name="T2" fmla="*/ 2 w 2"/>
                <a:gd name="T3" fmla="*/ 0 h 1"/>
                <a:gd name="T4" fmla="*/ 0 w 2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0" y="0"/>
                  </a:moveTo>
                  <a:cubicBezTo>
                    <a:pt x="1" y="0"/>
                    <a:pt x="2" y="0"/>
                    <a:pt x="2" y="0"/>
                  </a:cubicBezTo>
                  <a:cubicBezTo>
                    <a:pt x="1" y="1"/>
                    <a:pt x="2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67" name="Freeform 453"/>
            <p:cNvSpPr/>
            <p:nvPr/>
          </p:nvSpPr>
          <p:spPr bwMode="auto">
            <a:xfrm>
              <a:off x="3423" y="2295"/>
              <a:ext cx="2" cy="5"/>
            </a:xfrm>
            <a:custGeom>
              <a:avLst/>
              <a:gdLst>
                <a:gd name="T0" fmla="*/ 0 w 1"/>
                <a:gd name="T1" fmla="*/ 0 h 2"/>
                <a:gd name="T2" fmla="*/ 0 w 1"/>
                <a:gd name="T3" fmla="*/ 2 h 2"/>
                <a:gd name="T4" fmla="*/ 0 w 1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0" y="1"/>
                    <a:pt x="0" y="1"/>
                    <a:pt x="0" y="2"/>
                  </a:cubicBezTo>
                  <a:cubicBezTo>
                    <a:pt x="1" y="0"/>
                    <a:pt x="1" y="2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68" name="Freeform 454"/>
            <p:cNvSpPr/>
            <p:nvPr/>
          </p:nvSpPr>
          <p:spPr bwMode="auto">
            <a:xfrm>
              <a:off x="3501" y="2295"/>
              <a:ext cx="14" cy="5"/>
            </a:xfrm>
            <a:custGeom>
              <a:avLst/>
              <a:gdLst>
                <a:gd name="T0" fmla="*/ 0 w 6"/>
                <a:gd name="T1" fmla="*/ 0 h 2"/>
                <a:gd name="T2" fmla="*/ 6 w 6"/>
                <a:gd name="T3" fmla="*/ 0 h 2"/>
                <a:gd name="T4" fmla="*/ 5 w 6"/>
                <a:gd name="T5" fmla="*/ 2 h 2"/>
                <a:gd name="T6" fmla="*/ 2 w 6"/>
                <a:gd name="T7" fmla="*/ 1 h 2"/>
                <a:gd name="T8" fmla="*/ 0 w 6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2">
                  <a:moveTo>
                    <a:pt x="0" y="0"/>
                  </a:moveTo>
                  <a:cubicBezTo>
                    <a:pt x="2" y="0"/>
                    <a:pt x="4" y="0"/>
                    <a:pt x="6" y="0"/>
                  </a:cubicBezTo>
                  <a:cubicBezTo>
                    <a:pt x="5" y="1"/>
                    <a:pt x="5" y="1"/>
                    <a:pt x="5" y="2"/>
                  </a:cubicBezTo>
                  <a:cubicBezTo>
                    <a:pt x="4" y="2"/>
                    <a:pt x="3" y="1"/>
                    <a:pt x="2" y="1"/>
                  </a:cubicBezTo>
                  <a:cubicBezTo>
                    <a:pt x="1" y="1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69" name="Freeform 455"/>
            <p:cNvSpPr/>
            <p:nvPr/>
          </p:nvSpPr>
          <p:spPr bwMode="auto">
            <a:xfrm>
              <a:off x="3062" y="2297"/>
              <a:ext cx="5" cy="5"/>
            </a:xfrm>
            <a:custGeom>
              <a:avLst/>
              <a:gdLst>
                <a:gd name="T0" fmla="*/ 0 w 2"/>
                <a:gd name="T1" fmla="*/ 0 h 2"/>
                <a:gd name="T2" fmla="*/ 2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2"/>
                    <a:pt x="0" y="1"/>
                    <a:pt x="2" y="2"/>
                  </a:cubicBezTo>
                  <a:cubicBezTo>
                    <a:pt x="2" y="1"/>
                    <a:pt x="1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70" name="Freeform 456"/>
            <p:cNvSpPr/>
            <p:nvPr/>
          </p:nvSpPr>
          <p:spPr bwMode="auto">
            <a:xfrm>
              <a:off x="2880" y="2300"/>
              <a:ext cx="5" cy="5"/>
            </a:xfrm>
            <a:custGeom>
              <a:avLst/>
              <a:gdLst>
                <a:gd name="T0" fmla="*/ 0 w 2"/>
                <a:gd name="T1" fmla="*/ 0 h 2"/>
                <a:gd name="T2" fmla="*/ 2 w 2"/>
                <a:gd name="T3" fmla="*/ 0 h 2"/>
                <a:gd name="T4" fmla="*/ 0 w 2"/>
                <a:gd name="T5" fmla="*/ 2 h 2"/>
                <a:gd name="T6" fmla="*/ 0 w 2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0" y="0"/>
                    <a:pt x="1" y="0"/>
                    <a:pt x="2" y="0"/>
                  </a:cubicBezTo>
                  <a:cubicBezTo>
                    <a:pt x="0" y="2"/>
                    <a:pt x="2" y="0"/>
                    <a:pt x="0" y="2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71" name="Freeform 457"/>
            <p:cNvSpPr/>
            <p:nvPr/>
          </p:nvSpPr>
          <p:spPr bwMode="auto">
            <a:xfrm>
              <a:off x="3302" y="2300"/>
              <a:ext cx="5" cy="5"/>
            </a:xfrm>
            <a:custGeom>
              <a:avLst/>
              <a:gdLst>
                <a:gd name="T0" fmla="*/ 1 w 2"/>
                <a:gd name="T1" fmla="*/ 0 h 2"/>
                <a:gd name="T2" fmla="*/ 0 w 2"/>
                <a:gd name="T3" fmla="*/ 2 h 2"/>
                <a:gd name="T4" fmla="*/ 2 w 2"/>
                <a:gd name="T5" fmla="*/ 2 h 2"/>
                <a:gd name="T6" fmla="*/ 1 w 2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2">
                  <a:moveTo>
                    <a:pt x="1" y="0"/>
                  </a:moveTo>
                  <a:cubicBezTo>
                    <a:pt x="1" y="1"/>
                    <a:pt x="1" y="1"/>
                    <a:pt x="0" y="2"/>
                  </a:cubicBezTo>
                  <a:cubicBezTo>
                    <a:pt x="1" y="2"/>
                    <a:pt x="2" y="2"/>
                    <a:pt x="2" y="2"/>
                  </a:cubicBezTo>
                  <a:cubicBezTo>
                    <a:pt x="2" y="1"/>
                    <a:pt x="2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72" name="Freeform 458"/>
            <p:cNvSpPr/>
            <p:nvPr/>
          </p:nvSpPr>
          <p:spPr bwMode="auto">
            <a:xfrm>
              <a:off x="2840" y="2302"/>
              <a:ext cx="4" cy="12"/>
            </a:xfrm>
            <a:custGeom>
              <a:avLst/>
              <a:gdLst>
                <a:gd name="T0" fmla="*/ 0 w 2"/>
                <a:gd name="T1" fmla="*/ 0 h 5"/>
                <a:gd name="T2" fmla="*/ 2 w 2"/>
                <a:gd name="T3" fmla="*/ 3 h 5"/>
                <a:gd name="T4" fmla="*/ 0 w 2"/>
                <a:gd name="T5" fmla="*/ 5 h 5"/>
                <a:gd name="T6" fmla="*/ 0 w 2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5">
                  <a:moveTo>
                    <a:pt x="0" y="0"/>
                  </a:moveTo>
                  <a:cubicBezTo>
                    <a:pt x="2" y="2"/>
                    <a:pt x="0" y="4"/>
                    <a:pt x="2" y="3"/>
                  </a:cubicBezTo>
                  <a:cubicBezTo>
                    <a:pt x="1" y="5"/>
                    <a:pt x="2" y="3"/>
                    <a:pt x="0" y="5"/>
                  </a:cubicBezTo>
                  <a:cubicBezTo>
                    <a:pt x="0" y="3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73" name="Freeform 459"/>
            <p:cNvSpPr/>
            <p:nvPr/>
          </p:nvSpPr>
          <p:spPr bwMode="auto">
            <a:xfrm>
              <a:off x="3465" y="2302"/>
              <a:ext cx="5" cy="5"/>
            </a:xfrm>
            <a:custGeom>
              <a:avLst/>
              <a:gdLst>
                <a:gd name="T0" fmla="*/ 0 w 2"/>
                <a:gd name="T1" fmla="*/ 0 h 2"/>
                <a:gd name="T2" fmla="*/ 2 w 2"/>
                <a:gd name="T3" fmla="*/ 0 h 2"/>
                <a:gd name="T4" fmla="*/ 0 w 2"/>
                <a:gd name="T5" fmla="*/ 2 h 2"/>
                <a:gd name="T6" fmla="*/ 0 w 2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1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74" name="Freeform 460"/>
            <p:cNvSpPr/>
            <p:nvPr/>
          </p:nvSpPr>
          <p:spPr bwMode="auto">
            <a:xfrm>
              <a:off x="3544" y="2302"/>
              <a:ext cx="14" cy="7"/>
            </a:xfrm>
            <a:custGeom>
              <a:avLst/>
              <a:gdLst>
                <a:gd name="T0" fmla="*/ 2 w 6"/>
                <a:gd name="T1" fmla="*/ 0 h 3"/>
                <a:gd name="T2" fmla="*/ 6 w 6"/>
                <a:gd name="T3" fmla="*/ 0 h 3"/>
                <a:gd name="T4" fmla="*/ 5 w 6"/>
                <a:gd name="T5" fmla="*/ 2 h 3"/>
                <a:gd name="T6" fmla="*/ 0 w 6"/>
                <a:gd name="T7" fmla="*/ 3 h 3"/>
                <a:gd name="T8" fmla="*/ 2 w 6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3">
                  <a:moveTo>
                    <a:pt x="2" y="0"/>
                  </a:moveTo>
                  <a:cubicBezTo>
                    <a:pt x="3" y="0"/>
                    <a:pt x="5" y="0"/>
                    <a:pt x="6" y="0"/>
                  </a:cubicBezTo>
                  <a:cubicBezTo>
                    <a:pt x="6" y="0"/>
                    <a:pt x="5" y="1"/>
                    <a:pt x="5" y="2"/>
                  </a:cubicBezTo>
                  <a:cubicBezTo>
                    <a:pt x="1" y="3"/>
                    <a:pt x="4" y="3"/>
                    <a:pt x="0" y="3"/>
                  </a:cubicBezTo>
                  <a:cubicBezTo>
                    <a:pt x="1" y="2"/>
                    <a:pt x="1" y="1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75" name="Freeform 461"/>
            <p:cNvSpPr/>
            <p:nvPr/>
          </p:nvSpPr>
          <p:spPr bwMode="auto">
            <a:xfrm>
              <a:off x="2870" y="2305"/>
              <a:ext cx="7" cy="4"/>
            </a:xfrm>
            <a:custGeom>
              <a:avLst/>
              <a:gdLst>
                <a:gd name="T0" fmla="*/ 0 w 3"/>
                <a:gd name="T1" fmla="*/ 0 h 2"/>
                <a:gd name="T2" fmla="*/ 3 w 3"/>
                <a:gd name="T3" fmla="*/ 2 h 2"/>
                <a:gd name="T4" fmla="*/ 2 w 3"/>
                <a:gd name="T5" fmla="*/ 2 h 2"/>
                <a:gd name="T6" fmla="*/ 0 w 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2">
                  <a:moveTo>
                    <a:pt x="0" y="0"/>
                  </a:moveTo>
                  <a:cubicBezTo>
                    <a:pt x="3" y="1"/>
                    <a:pt x="1" y="0"/>
                    <a:pt x="3" y="2"/>
                  </a:cubicBezTo>
                  <a:cubicBezTo>
                    <a:pt x="3" y="2"/>
                    <a:pt x="2" y="2"/>
                    <a:pt x="2" y="2"/>
                  </a:cubicBezTo>
                  <a:cubicBezTo>
                    <a:pt x="1" y="1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76" name="Freeform 462"/>
            <p:cNvSpPr/>
            <p:nvPr/>
          </p:nvSpPr>
          <p:spPr bwMode="auto">
            <a:xfrm>
              <a:off x="3387" y="2305"/>
              <a:ext cx="10" cy="9"/>
            </a:xfrm>
            <a:custGeom>
              <a:avLst/>
              <a:gdLst>
                <a:gd name="T0" fmla="*/ 1 w 4"/>
                <a:gd name="T1" fmla="*/ 0 h 4"/>
                <a:gd name="T2" fmla="*/ 0 w 4"/>
                <a:gd name="T3" fmla="*/ 4 h 4"/>
                <a:gd name="T4" fmla="*/ 4 w 4"/>
                <a:gd name="T5" fmla="*/ 0 h 4"/>
                <a:gd name="T6" fmla="*/ 1 w 4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4">
                  <a:moveTo>
                    <a:pt x="1" y="0"/>
                  </a:moveTo>
                  <a:cubicBezTo>
                    <a:pt x="1" y="1"/>
                    <a:pt x="0" y="2"/>
                    <a:pt x="0" y="4"/>
                  </a:cubicBezTo>
                  <a:cubicBezTo>
                    <a:pt x="2" y="2"/>
                    <a:pt x="2" y="2"/>
                    <a:pt x="4" y="0"/>
                  </a:cubicBezTo>
                  <a:cubicBezTo>
                    <a:pt x="3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77" name="Freeform 463"/>
            <p:cNvSpPr/>
            <p:nvPr/>
          </p:nvSpPr>
          <p:spPr bwMode="auto">
            <a:xfrm>
              <a:off x="3420" y="2305"/>
              <a:ext cx="5" cy="2"/>
            </a:xfrm>
            <a:custGeom>
              <a:avLst/>
              <a:gdLst>
                <a:gd name="T0" fmla="*/ 0 w 2"/>
                <a:gd name="T1" fmla="*/ 0 h 1"/>
                <a:gd name="T2" fmla="*/ 2 w 2"/>
                <a:gd name="T3" fmla="*/ 1 h 1"/>
                <a:gd name="T4" fmla="*/ 0 w 2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0" y="0"/>
                  </a:moveTo>
                  <a:cubicBezTo>
                    <a:pt x="1" y="0"/>
                    <a:pt x="2" y="0"/>
                    <a:pt x="2" y="1"/>
                  </a:cubicBezTo>
                  <a:cubicBezTo>
                    <a:pt x="2" y="0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78" name="Freeform 464"/>
            <p:cNvSpPr/>
            <p:nvPr/>
          </p:nvSpPr>
          <p:spPr bwMode="auto">
            <a:xfrm>
              <a:off x="2875" y="2307"/>
              <a:ext cx="17" cy="29"/>
            </a:xfrm>
            <a:custGeom>
              <a:avLst/>
              <a:gdLst>
                <a:gd name="T0" fmla="*/ 3 w 7"/>
                <a:gd name="T1" fmla="*/ 0 h 12"/>
                <a:gd name="T2" fmla="*/ 7 w 7"/>
                <a:gd name="T3" fmla="*/ 2 h 12"/>
                <a:gd name="T4" fmla="*/ 7 w 7"/>
                <a:gd name="T5" fmla="*/ 12 h 12"/>
                <a:gd name="T6" fmla="*/ 3 w 7"/>
                <a:gd name="T7" fmla="*/ 8 h 12"/>
                <a:gd name="T8" fmla="*/ 3 w 7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12">
                  <a:moveTo>
                    <a:pt x="3" y="0"/>
                  </a:moveTo>
                  <a:cubicBezTo>
                    <a:pt x="4" y="0"/>
                    <a:pt x="5" y="1"/>
                    <a:pt x="7" y="2"/>
                  </a:cubicBezTo>
                  <a:cubicBezTo>
                    <a:pt x="7" y="5"/>
                    <a:pt x="7" y="9"/>
                    <a:pt x="7" y="12"/>
                  </a:cubicBezTo>
                  <a:cubicBezTo>
                    <a:pt x="5" y="11"/>
                    <a:pt x="4" y="10"/>
                    <a:pt x="3" y="8"/>
                  </a:cubicBezTo>
                  <a:cubicBezTo>
                    <a:pt x="0" y="6"/>
                    <a:pt x="1" y="3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79" name="Freeform 465"/>
            <p:cNvSpPr/>
            <p:nvPr/>
          </p:nvSpPr>
          <p:spPr bwMode="auto">
            <a:xfrm>
              <a:off x="3058" y="2307"/>
              <a:ext cx="9" cy="10"/>
            </a:xfrm>
            <a:custGeom>
              <a:avLst/>
              <a:gdLst>
                <a:gd name="T0" fmla="*/ 2 w 4"/>
                <a:gd name="T1" fmla="*/ 0 h 4"/>
                <a:gd name="T2" fmla="*/ 4 w 4"/>
                <a:gd name="T3" fmla="*/ 4 h 4"/>
                <a:gd name="T4" fmla="*/ 4 w 4"/>
                <a:gd name="T5" fmla="*/ 0 h 4"/>
                <a:gd name="T6" fmla="*/ 2 w 4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4">
                  <a:moveTo>
                    <a:pt x="2" y="0"/>
                  </a:moveTo>
                  <a:cubicBezTo>
                    <a:pt x="4" y="3"/>
                    <a:pt x="0" y="2"/>
                    <a:pt x="4" y="4"/>
                  </a:cubicBezTo>
                  <a:cubicBezTo>
                    <a:pt x="4" y="2"/>
                    <a:pt x="4" y="1"/>
                    <a:pt x="4" y="0"/>
                  </a:cubicBezTo>
                  <a:cubicBezTo>
                    <a:pt x="4" y="0"/>
                    <a:pt x="3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80" name="Freeform 466"/>
            <p:cNvSpPr/>
            <p:nvPr/>
          </p:nvSpPr>
          <p:spPr bwMode="auto">
            <a:xfrm>
              <a:off x="3318" y="2307"/>
              <a:ext cx="8" cy="2"/>
            </a:xfrm>
            <a:custGeom>
              <a:avLst/>
              <a:gdLst>
                <a:gd name="T0" fmla="*/ 0 w 3"/>
                <a:gd name="T1" fmla="*/ 0 h 1"/>
                <a:gd name="T2" fmla="*/ 3 w 3"/>
                <a:gd name="T3" fmla="*/ 1 h 1"/>
                <a:gd name="T4" fmla="*/ 0 w 3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1">
                  <a:moveTo>
                    <a:pt x="0" y="0"/>
                  </a:moveTo>
                  <a:cubicBezTo>
                    <a:pt x="1" y="0"/>
                    <a:pt x="2" y="0"/>
                    <a:pt x="3" y="1"/>
                  </a:cubicBezTo>
                  <a:cubicBezTo>
                    <a:pt x="2" y="0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81" name="Freeform 467"/>
            <p:cNvSpPr/>
            <p:nvPr/>
          </p:nvSpPr>
          <p:spPr bwMode="auto">
            <a:xfrm>
              <a:off x="3010" y="2309"/>
              <a:ext cx="5" cy="8"/>
            </a:xfrm>
            <a:custGeom>
              <a:avLst/>
              <a:gdLst>
                <a:gd name="T0" fmla="*/ 0 w 2"/>
                <a:gd name="T1" fmla="*/ 0 h 3"/>
                <a:gd name="T2" fmla="*/ 1 w 2"/>
                <a:gd name="T3" fmla="*/ 3 h 3"/>
                <a:gd name="T4" fmla="*/ 2 w 2"/>
                <a:gd name="T5" fmla="*/ 3 h 3"/>
                <a:gd name="T6" fmla="*/ 0 w 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3">
                  <a:moveTo>
                    <a:pt x="0" y="0"/>
                  </a:moveTo>
                  <a:cubicBezTo>
                    <a:pt x="1" y="1"/>
                    <a:pt x="1" y="2"/>
                    <a:pt x="1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1" y="0"/>
                    <a:pt x="2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82" name="Freeform 468"/>
            <p:cNvSpPr/>
            <p:nvPr/>
          </p:nvSpPr>
          <p:spPr bwMode="auto">
            <a:xfrm>
              <a:off x="3375" y="2309"/>
              <a:ext cx="10" cy="8"/>
            </a:xfrm>
            <a:custGeom>
              <a:avLst/>
              <a:gdLst>
                <a:gd name="T0" fmla="*/ 0 w 4"/>
                <a:gd name="T1" fmla="*/ 0 h 3"/>
                <a:gd name="T2" fmla="*/ 0 w 4"/>
                <a:gd name="T3" fmla="*/ 3 h 3"/>
                <a:gd name="T4" fmla="*/ 1 w 4"/>
                <a:gd name="T5" fmla="*/ 3 h 3"/>
                <a:gd name="T6" fmla="*/ 4 w 4"/>
                <a:gd name="T7" fmla="*/ 1 h 3"/>
                <a:gd name="T8" fmla="*/ 0 w 4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3">
                  <a:moveTo>
                    <a:pt x="0" y="0"/>
                  </a:moveTo>
                  <a:cubicBezTo>
                    <a:pt x="0" y="1"/>
                    <a:pt x="0" y="2"/>
                    <a:pt x="0" y="3"/>
                  </a:cubicBezTo>
                  <a:cubicBezTo>
                    <a:pt x="0" y="3"/>
                    <a:pt x="1" y="3"/>
                    <a:pt x="1" y="3"/>
                  </a:cubicBezTo>
                  <a:cubicBezTo>
                    <a:pt x="2" y="2"/>
                    <a:pt x="3" y="1"/>
                    <a:pt x="4" y="1"/>
                  </a:cubicBezTo>
                  <a:cubicBezTo>
                    <a:pt x="3" y="0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83" name="Freeform 469"/>
            <p:cNvSpPr/>
            <p:nvPr/>
          </p:nvSpPr>
          <p:spPr bwMode="auto">
            <a:xfrm>
              <a:off x="3333" y="2312"/>
              <a:ext cx="0" cy="5"/>
            </a:xfrm>
            <a:custGeom>
              <a:avLst/>
              <a:gdLst>
                <a:gd name="T0" fmla="*/ 0 h 2"/>
                <a:gd name="T1" fmla="*/ 2 h 2"/>
                <a:gd name="T2" fmla="*/ 0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2">
                  <a:moveTo>
                    <a:pt x="0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0" y="1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84" name="Freeform 470"/>
            <p:cNvSpPr/>
            <p:nvPr/>
          </p:nvSpPr>
          <p:spPr bwMode="auto">
            <a:xfrm>
              <a:off x="3465" y="2312"/>
              <a:ext cx="8" cy="5"/>
            </a:xfrm>
            <a:custGeom>
              <a:avLst/>
              <a:gdLst>
                <a:gd name="T0" fmla="*/ 1 w 3"/>
                <a:gd name="T1" fmla="*/ 0 h 2"/>
                <a:gd name="T2" fmla="*/ 3 w 3"/>
                <a:gd name="T3" fmla="*/ 0 h 2"/>
                <a:gd name="T4" fmla="*/ 0 w 3"/>
                <a:gd name="T5" fmla="*/ 2 h 2"/>
                <a:gd name="T6" fmla="*/ 1 w 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0"/>
                    <a:pt x="3" y="0"/>
                    <a:pt x="3" y="0"/>
                  </a:cubicBezTo>
                  <a:cubicBezTo>
                    <a:pt x="2" y="2"/>
                    <a:pt x="3" y="0"/>
                    <a:pt x="0" y="2"/>
                  </a:cubicBezTo>
                  <a:cubicBezTo>
                    <a:pt x="1" y="1"/>
                    <a:pt x="1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85" name="Freeform 471"/>
            <p:cNvSpPr/>
            <p:nvPr/>
          </p:nvSpPr>
          <p:spPr bwMode="auto">
            <a:xfrm>
              <a:off x="3055" y="2319"/>
              <a:ext cx="5" cy="2"/>
            </a:xfrm>
            <a:custGeom>
              <a:avLst/>
              <a:gdLst>
                <a:gd name="T0" fmla="*/ 0 w 2"/>
                <a:gd name="T1" fmla="*/ 0 h 1"/>
                <a:gd name="T2" fmla="*/ 2 w 2"/>
                <a:gd name="T3" fmla="*/ 1 h 1"/>
                <a:gd name="T4" fmla="*/ 0 w 2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0" y="0"/>
                  </a:moveTo>
                  <a:cubicBezTo>
                    <a:pt x="0" y="0"/>
                    <a:pt x="1" y="1"/>
                    <a:pt x="2" y="1"/>
                  </a:cubicBezTo>
                  <a:cubicBezTo>
                    <a:pt x="0" y="0"/>
                    <a:pt x="2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86" name="Freeform 472"/>
            <p:cNvSpPr/>
            <p:nvPr/>
          </p:nvSpPr>
          <p:spPr bwMode="auto">
            <a:xfrm>
              <a:off x="3067" y="2319"/>
              <a:ext cx="3" cy="5"/>
            </a:xfrm>
            <a:custGeom>
              <a:avLst/>
              <a:gdLst>
                <a:gd name="T0" fmla="*/ 0 w 1"/>
                <a:gd name="T1" fmla="*/ 0 h 2"/>
                <a:gd name="T2" fmla="*/ 0 w 1"/>
                <a:gd name="T3" fmla="*/ 2 h 2"/>
                <a:gd name="T4" fmla="*/ 1 w 1"/>
                <a:gd name="T5" fmla="*/ 2 h 2"/>
                <a:gd name="T6" fmla="*/ 0 w 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0" y="1"/>
                    <a:pt x="0" y="1"/>
                    <a:pt x="0" y="2"/>
                  </a:cubicBezTo>
                  <a:cubicBezTo>
                    <a:pt x="0" y="2"/>
                    <a:pt x="1" y="2"/>
                    <a:pt x="1" y="2"/>
                  </a:cubicBezTo>
                  <a:cubicBezTo>
                    <a:pt x="0" y="0"/>
                    <a:pt x="1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87" name="Freeform 473"/>
            <p:cNvSpPr/>
            <p:nvPr/>
          </p:nvSpPr>
          <p:spPr bwMode="auto">
            <a:xfrm>
              <a:off x="3112" y="2319"/>
              <a:ext cx="7" cy="2"/>
            </a:xfrm>
            <a:custGeom>
              <a:avLst/>
              <a:gdLst>
                <a:gd name="T0" fmla="*/ 0 w 3"/>
                <a:gd name="T1" fmla="*/ 0 h 1"/>
                <a:gd name="T2" fmla="*/ 3 w 3"/>
                <a:gd name="T3" fmla="*/ 1 h 1"/>
                <a:gd name="T4" fmla="*/ 0 w 3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1">
                  <a:moveTo>
                    <a:pt x="0" y="0"/>
                  </a:moveTo>
                  <a:cubicBezTo>
                    <a:pt x="1" y="0"/>
                    <a:pt x="2" y="1"/>
                    <a:pt x="3" y="1"/>
                  </a:cubicBezTo>
                  <a:cubicBezTo>
                    <a:pt x="2" y="1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88" name="Freeform 474"/>
            <p:cNvSpPr/>
            <p:nvPr/>
          </p:nvSpPr>
          <p:spPr bwMode="auto">
            <a:xfrm>
              <a:off x="3425" y="2321"/>
              <a:ext cx="7" cy="5"/>
            </a:xfrm>
            <a:custGeom>
              <a:avLst/>
              <a:gdLst>
                <a:gd name="T0" fmla="*/ 0 w 3"/>
                <a:gd name="T1" fmla="*/ 0 h 2"/>
                <a:gd name="T2" fmla="*/ 3 w 3"/>
                <a:gd name="T3" fmla="*/ 0 h 2"/>
                <a:gd name="T4" fmla="*/ 3 w 3"/>
                <a:gd name="T5" fmla="*/ 0 h 2"/>
                <a:gd name="T6" fmla="*/ 0 w 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2">
                  <a:moveTo>
                    <a:pt x="0" y="0"/>
                  </a:moveTo>
                  <a:cubicBezTo>
                    <a:pt x="1" y="0"/>
                    <a:pt x="2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0" y="0"/>
                    <a:pt x="2" y="2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89" name="Freeform 475"/>
            <p:cNvSpPr/>
            <p:nvPr/>
          </p:nvSpPr>
          <p:spPr bwMode="auto">
            <a:xfrm>
              <a:off x="3129" y="2321"/>
              <a:ext cx="5" cy="5"/>
            </a:xfrm>
            <a:custGeom>
              <a:avLst/>
              <a:gdLst>
                <a:gd name="T0" fmla="*/ 0 w 2"/>
                <a:gd name="T1" fmla="*/ 0 h 2"/>
                <a:gd name="T2" fmla="*/ 2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2" y="2"/>
                    <a:pt x="0" y="1"/>
                    <a:pt x="2" y="2"/>
                  </a:cubicBezTo>
                  <a:cubicBezTo>
                    <a:pt x="2" y="2"/>
                    <a:pt x="1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90" name="Freeform 476"/>
            <p:cNvSpPr/>
            <p:nvPr/>
          </p:nvSpPr>
          <p:spPr bwMode="auto">
            <a:xfrm>
              <a:off x="3081" y="2324"/>
              <a:ext cx="5" cy="0"/>
            </a:xfrm>
            <a:custGeom>
              <a:avLst/>
              <a:gdLst>
                <a:gd name="T0" fmla="*/ 0 w 2"/>
                <a:gd name="T1" fmla="*/ 2 w 2"/>
                <a:gd name="T2" fmla="*/ 0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2">
                  <a:moveTo>
                    <a:pt x="0" y="0"/>
                  </a:moveTo>
                  <a:cubicBezTo>
                    <a:pt x="1" y="0"/>
                    <a:pt x="2" y="0"/>
                    <a:pt x="2" y="0"/>
                  </a:cubicBezTo>
                  <a:cubicBezTo>
                    <a:pt x="2" y="0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91" name="Freeform 477"/>
            <p:cNvSpPr/>
            <p:nvPr/>
          </p:nvSpPr>
          <p:spPr bwMode="auto">
            <a:xfrm>
              <a:off x="3387" y="2324"/>
              <a:ext cx="5" cy="7"/>
            </a:xfrm>
            <a:custGeom>
              <a:avLst/>
              <a:gdLst>
                <a:gd name="T0" fmla="*/ 1 w 2"/>
                <a:gd name="T1" fmla="*/ 0 h 3"/>
                <a:gd name="T2" fmla="*/ 1 w 2"/>
                <a:gd name="T3" fmla="*/ 3 h 3"/>
                <a:gd name="T4" fmla="*/ 0 w 2"/>
                <a:gd name="T5" fmla="*/ 3 h 3"/>
                <a:gd name="T6" fmla="*/ 1 w 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3">
                  <a:moveTo>
                    <a:pt x="1" y="0"/>
                  </a:moveTo>
                  <a:cubicBezTo>
                    <a:pt x="2" y="3"/>
                    <a:pt x="2" y="1"/>
                    <a:pt x="1" y="3"/>
                  </a:cubicBezTo>
                  <a:cubicBezTo>
                    <a:pt x="1" y="3"/>
                    <a:pt x="0" y="3"/>
                    <a:pt x="0" y="3"/>
                  </a:cubicBezTo>
                  <a:cubicBezTo>
                    <a:pt x="0" y="2"/>
                    <a:pt x="1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92" name="Freeform 478"/>
            <p:cNvSpPr/>
            <p:nvPr/>
          </p:nvSpPr>
          <p:spPr bwMode="auto">
            <a:xfrm>
              <a:off x="3423" y="2326"/>
              <a:ext cx="5" cy="3"/>
            </a:xfrm>
            <a:custGeom>
              <a:avLst/>
              <a:gdLst>
                <a:gd name="T0" fmla="*/ 0 w 2"/>
                <a:gd name="T1" fmla="*/ 0 h 1"/>
                <a:gd name="T2" fmla="*/ 2 w 2"/>
                <a:gd name="T3" fmla="*/ 0 h 1"/>
                <a:gd name="T4" fmla="*/ 0 w 2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0" y="0"/>
                  </a:moveTo>
                  <a:cubicBezTo>
                    <a:pt x="1" y="0"/>
                    <a:pt x="2" y="0"/>
                    <a:pt x="2" y="0"/>
                  </a:cubicBezTo>
                  <a:cubicBezTo>
                    <a:pt x="0" y="1"/>
                    <a:pt x="2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93" name="Freeform 479"/>
            <p:cNvSpPr/>
            <p:nvPr/>
          </p:nvSpPr>
          <p:spPr bwMode="auto">
            <a:xfrm>
              <a:off x="2866" y="2329"/>
              <a:ext cx="7" cy="4"/>
            </a:xfrm>
            <a:custGeom>
              <a:avLst/>
              <a:gdLst>
                <a:gd name="T0" fmla="*/ 0 w 3"/>
                <a:gd name="T1" fmla="*/ 0 h 2"/>
                <a:gd name="T2" fmla="*/ 3 w 3"/>
                <a:gd name="T3" fmla="*/ 0 h 2"/>
                <a:gd name="T4" fmla="*/ 1 w 3"/>
                <a:gd name="T5" fmla="*/ 2 h 2"/>
                <a:gd name="T6" fmla="*/ 0 w 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2">
                  <a:moveTo>
                    <a:pt x="0" y="0"/>
                  </a:moveTo>
                  <a:cubicBezTo>
                    <a:pt x="1" y="0"/>
                    <a:pt x="2" y="0"/>
                    <a:pt x="3" y="0"/>
                  </a:cubicBezTo>
                  <a:cubicBezTo>
                    <a:pt x="2" y="1"/>
                    <a:pt x="2" y="2"/>
                    <a:pt x="1" y="2"/>
                  </a:cubicBezTo>
                  <a:cubicBezTo>
                    <a:pt x="1" y="2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94" name="Freeform 480"/>
            <p:cNvSpPr/>
            <p:nvPr/>
          </p:nvSpPr>
          <p:spPr bwMode="auto">
            <a:xfrm>
              <a:off x="3356" y="2329"/>
              <a:ext cx="5" cy="0"/>
            </a:xfrm>
            <a:custGeom>
              <a:avLst/>
              <a:gdLst>
                <a:gd name="T0" fmla="*/ 0 w 2"/>
                <a:gd name="T1" fmla="*/ 2 w 2"/>
                <a:gd name="T2" fmla="*/ 0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2">
                  <a:moveTo>
                    <a:pt x="0" y="0"/>
                  </a:moveTo>
                  <a:cubicBezTo>
                    <a:pt x="1" y="0"/>
                    <a:pt x="2" y="0"/>
                    <a:pt x="2" y="0"/>
                  </a:cubicBezTo>
                  <a:cubicBezTo>
                    <a:pt x="2" y="0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95" name="Freeform 481"/>
            <p:cNvSpPr/>
            <p:nvPr/>
          </p:nvSpPr>
          <p:spPr bwMode="auto">
            <a:xfrm>
              <a:off x="3214" y="2331"/>
              <a:ext cx="5" cy="5"/>
            </a:xfrm>
            <a:custGeom>
              <a:avLst/>
              <a:gdLst>
                <a:gd name="T0" fmla="*/ 0 w 2"/>
                <a:gd name="T1" fmla="*/ 0 h 2"/>
                <a:gd name="T2" fmla="*/ 2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2" y="2"/>
                    <a:pt x="0" y="0"/>
                    <a:pt x="2" y="2"/>
                  </a:cubicBezTo>
                  <a:cubicBezTo>
                    <a:pt x="1" y="2"/>
                    <a:pt x="1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96" name="Freeform 482"/>
            <p:cNvSpPr/>
            <p:nvPr/>
          </p:nvSpPr>
          <p:spPr bwMode="auto">
            <a:xfrm>
              <a:off x="3285" y="2331"/>
              <a:ext cx="5" cy="5"/>
            </a:xfrm>
            <a:custGeom>
              <a:avLst/>
              <a:gdLst>
                <a:gd name="T0" fmla="*/ 0 w 2"/>
                <a:gd name="T1" fmla="*/ 0 h 2"/>
                <a:gd name="T2" fmla="*/ 2 w 2"/>
                <a:gd name="T3" fmla="*/ 0 h 2"/>
                <a:gd name="T4" fmla="*/ 0 w 2"/>
                <a:gd name="T5" fmla="*/ 2 h 2"/>
                <a:gd name="T6" fmla="*/ 0 w 2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0" y="0"/>
                    <a:pt x="1" y="0"/>
                    <a:pt x="2" y="0"/>
                  </a:cubicBezTo>
                  <a:cubicBezTo>
                    <a:pt x="0" y="2"/>
                    <a:pt x="1" y="1"/>
                    <a:pt x="0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97" name="Freeform 483"/>
            <p:cNvSpPr/>
            <p:nvPr/>
          </p:nvSpPr>
          <p:spPr bwMode="auto">
            <a:xfrm>
              <a:off x="3364" y="2333"/>
              <a:ext cx="4" cy="5"/>
            </a:xfrm>
            <a:custGeom>
              <a:avLst/>
              <a:gdLst>
                <a:gd name="T0" fmla="*/ 2 w 2"/>
                <a:gd name="T1" fmla="*/ 0 h 2"/>
                <a:gd name="T2" fmla="*/ 0 w 2"/>
                <a:gd name="T3" fmla="*/ 1 h 2"/>
                <a:gd name="T4" fmla="*/ 2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2" y="0"/>
                  </a:moveTo>
                  <a:cubicBezTo>
                    <a:pt x="2" y="1"/>
                    <a:pt x="2" y="2"/>
                    <a:pt x="0" y="1"/>
                  </a:cubicBezTo>
                  <a:cubicBezTo>
                    <a:pt x="1" y="1"/>
                    <a:pt x="2" y="1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98" name="Freeform 484"/>
            <p:cNvSpPr/>
            <p:nvPr/>
          </p:nvSpPr>
          <p:spPr bwMode="auto">
            <a:xfrm>
              <a:off x="3378" y="2333"/>
              <a:ext cx="4" cy="5"/>
            </a:xfrm>
            <a:custGeom>
              <a:avLst/>
              <a:gdLst>
                <a:gd name="T0" fmla="*/ 0 w 2"/>
                <a:gd name="T1" fmla="*/ 0 h 2"/>
                <a:gd name="T2" fmla="*/ 2 w 2"/>
                <a:gd name="T3" fmla="*/ 0 h 2"/>
                <a:gd name="T4" fmla="*/ 0 w 2"/>
                <a:gd name="T5" fmla="*/ 2 h 2"/>
                <a:gd name="T6" fmla="*/ 0 w 2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1" y="0"/>
                    <a:pt x="2" y="0"/>
                  </a:cubicBezTo>
                  <a:cubicBezTo>
                    <a:pt x="1" y="2"/>
                    <a:pt x="2" y="1"/>
                    <a:pt x="0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99" name="Freeform 485"/>
            <p:cNvSpPr/>
            <p:nvPr/>
          </p:nvSpPr>
          <p:spPr bwMode="auto">
            <a:xfrm>
              <a:off x="2996" y="2343"/>
              <a:ext cx="7" cy="7"/>
            </a:xfrm>
            <a:custGeom>
              <a:avLst/>
              <a:gdLst>
                <a:gd name="T0" fmla="*/ 0 w 3"/>
                <a:gd name="T1" fmla="*/ 0 h 3"/>
                <a:gd name="T2" fmla="*/ 3 w 3"/>
                <a:gd name="T3" fmla="*/ 3 h 3"/>
                <a:gd name="T4" fmla="*/ 0 w 3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3">
                  <a:moveTo>
                    <a:pt x="0" y="0"/>
                  </a:moveTo>
                  <a:cubicBezTo>
                    <a:pt x="2" y="2"/>
                    <a:pt x="1" y="0"/>
                    <a:pt x="3" y="3"/>
                  </a:cubicBezTo>
                  <a:cubicBezTo>
                    <a:pt x="2" y="2"/>
                    <a:pt x="1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00" name="Freeform 486"/>
            <p:cNvSpPr/>
            <p:nvPr/>
          </p:nvSpPr>
          <p:spPr bwMode="auto">
            <a:xfrm>
              <a:off x="2979" y="2348"/>
              <a:ext cx="5" cy="5"/>
            </a:xfrm>
            <a:custGeom>
              <a:avLst/>
              <a:gdLst>
                <a:gd name="T0" fmla="*/ 0 w 2"/>
                <a:gd name="T1" fmla="*/ 0 h 2"/>
                <a:gd name="T2" fmla="*/ 2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1" y="1"/>
                    <a:pt x="2" y="2"/>
                  </a:cubicBezTo>
                  <a:cubicBezTo>
                    <a:pt x="0" y="1"/>
                    <a:pt x="1" y="2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001" name="TextBox 76"/>
          <p:cNvSpPr txBox="1"/>
          <p:nvPr/>
        </p:nvSpPr>
        <p:spPr>
          <a:xfrm>
            <a:off x="7659116" y="3002081"/>
            <a:ext cx="1389692" cy="4001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bg1"/>
                </a:solidFill>
                <a:latin typeface="叶根友毛笔行书" panose="02010601030101010101" pitchFamily="2" charset="-122"/>
                <a:ea typeface="叶根友毛笔行书" panose="02010601030101010101" pitchFamily="2" charset="-122"/>
              </a:rPr>
              <a:t>添加标题</a:t>
            </a:r>
            <a:endParaRPr lang="zh-CN" altLang="en-US" sz="2000" u="sng" dirty="0">
              <a:solidFill>
                <a:schemeClr val="bg1"/>
              </a:solidFill>
              <a:latin typeface="叶根友毛笔行书" panose="02010601030101010101" pitchFamily="2" charset="-122"/>
              <a:ea typeface="叶根友毛笔行书" panose="02010601030101010101" pitchFamily="2" charset="-122"/>
            </a:endParaRPr>
          </a:p>
        </p:txBody>
      </p:sp>
      <p:sp>
        <p:nvSpPr>
          <p:cNvPr id="1002" name="文本框 1001"/>
          <p:cNvSpPr txBox="1"/>
          <p:nvPr/>
        </p:nvSpPr>
        <p:spPr>
          <a:xfrm>
            <a:off x="7707287" y="3718252"/>
            <a:ext cx="3093754" cy="6124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请在此添加文字说明，编辑文字。请在此添加文字说明，编辑文字。</a:t>
            </a:r>
            <a:endParaRPr lang="en-US" altLang="zh-CN" sz="13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" y="0"/>
            <a:ext cx="12191036" cy="6858402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242419" y="-1325272"/>
            <a:ext cx="7915432" cy="4452571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027" t="3038" r="5445" b="935"/>
          <a:stretch>
            <a:fillRect/>
          </a:stretch>
        </p:blipFill>
        <p:spPr>
          <a:xfrm flipH="1">
            <a:off x="-334" y="1"/>
            <a:ext cx="4030073" cy="4308300"/>
          </a:xfrm>
          <a:prstGeom prst="rect">
            <a:avLst/>
          </a:prstGeom>
        </p:spPr>
      </p:pic>
      <p:sp>
        <p:nvSpPr>
          <p:cNvPr id="33" name="TextBox 76"/>
          <p:cNvSpPr txBox="1"/>
          <p:nvPr/>
        </p:nvSpPr>
        <p:spPr>
          <a:xfrm>
            <a:off x="1071580" y="3127299"/>
            <a:ext cx="309892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 dirty="0">
                <a:solidFill>
                  <a:srgbClr val="F45474"/>
                </a:solidFill>
                <a:latin typeface="叶根友毛笔行书" panose="02010601030101010101" pitchFamily="2" charset="-122"/>
                <a:ea typeface="叶根友毛笔行书" panose="02010601030101010101" pitchFamily="2" charset="-122"/>
              </a:rPr>
              <a:t>PART </a:t>
            </a:r>
            <a:r>
              <a:rPr lang="en-US" altLang="zh-CN" sz="5400" dirty="0" smtClean="0">
                <a:solidFill>
                  <a:srgbClr val="F45474"/>
                </a:solidFill>
                <a:latin typeface="叶根友毛笔行书" panose="02010601030101010101" pitchFamily="2" charset="-122"/>
                <a:ea typeface="叶根友毛笔行书" panose="02010601030101010101" pitchFamily="2" charset="-122"/>
              </a:rPr>
              <a:t>02</a:t>
            </a:r>
            <a:endParaRPr lang="zh-CN" altLang="en-US" sz="5400" dirty="0">
              <a:solidFill>
                <a:srgbClr val="F45474"/>
              </a:solidFill>
              <a:latin typeface="叶根友毛笔行书" panose="02010601030101010101" pitchFamily="2" charset="-122"/>
              <a:ea typeface="叶根友毛笔行书" panose="02010601030101010101" pitchFamily="2" charset="-122"/>
            </a:endParaRPr>
          </a:p>
        </p:txBody>
      </p:sp>
      <p:sp>
        <p:nvSpPr>
          <p:cNvPr id="34" name="文本框 21"/>
          <p:cNvSpPr txBox="1"/>
          <p:nvPr/>
        </p:nvSpPr>
        <p:spPr>
          <a:xfrm>
            <a:off x="1071580" y="5051498"/>
            <a:ext cx="3867699" cy="372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zh-CN" sz="7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Fresh business general template</a:t>
            </a:r>
            <a:endParaRPr lang="en-US" altLang="zh-CN" sz="70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7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Applicable to enterprise introduction, summary report, sales marketing, chart </a:t>
            </a:r>
            <a:r>
              <a:rPr lang="en-US" altLang="zh-CN" sz="7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dataa</a:t>
            </a:r>
            <a:endParaRPr lang="zh-CN" altLang="en-US" sz="70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1071580" y="4591456"/>
            <a:ext cx="374538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zh-CN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Please add the title here</a:t>
            </a:r>
            <a:endParaRPr lang="en-US" altLang="zh-CN" sz="240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TextBox 76"/>
          <p:cNvSpPr txBox="1"/>
          <p:nvPr/>
        </p:nvSpPr>
        <p:spPr>
          <a:xfrm>
            <a:off x="1071580" y="4015913"/>
            <a:ext cx="35459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F45474"/>
                </a:solidFill>
                <a:latin typeface="叶根友毛笔行书" panose="02010601030101010101" pitchFamily="2" charset="-122"/>
                <a:ea typeface="叶根友毛笔行书" panose="02010601030101010101" pitchFamily="2" charset="-122"/>
              </a:rPr>
              <a:t>请在此添加标题</a:t>
            </a:r>
            <a:endParaRPr lang="zh-CN" altLang="en-US" sz="3200" dirty="0">
              <a:solidFill>
                <a:srgbClr val="F45474"/>
              </a:solidFill>
              <a:latin typeface="叶根友毛笔行书" panose="02010601030101010101" pitchFamily="2" charset="-122"/>
              <a:ea typeface="叶根友毛笔行书" panose="02010601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027" t="3038" r="5445" b="935"/>
          <a:stretch>
            <a:fillRect/>
          </a:stretch>
        </p:blipFill>
        <p:spPr>
          <a:xfrm>
            <a:off x="9579935" y="1"/>
            <a:ext cx="2612065" cy="2792396"/>
          </a:xfrm>
          <a:prstGeom prst="rect">
            <a:avLst/>
          </a:prstGeom>
        </p:spPr>
      </p:pic>
      <p:sp>
        <p:nvSpPr>
          <p:cNvPr id="6" name="TextBox 76"/>
          <p:cNvSpPr txBox="1"/>
          <p:nvPr/>
        </p:nvSpPr>
        <p:spPr>
          <a:xfrm>
            <a:off x="4977745" y="300185"/>
            <a:ext cx="2236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rgbClr val="F45474"/>
                </a:solidFill>
                <a:latin typeface="叶根友毛笔行书" panose="02010601030101010101" pitchFamily="2" charset="-122"/>
                <a:ea typeface="叶根友毛笔行书" panose="02010601030101010101" pitchFamily="2" charset="-122"/>
              </a:rPr>
              <a:t>请在此处添加</a:t>
            </a:r>
            <a:r>
              <a:rPr lang="zh-CN" altLang="en-US" sz="2000" dirty="0">
                <a:solidFill>
                  <a:srgbClr val="F45474"/>
                </a:solidFill>
                <a:latin typeface="叶根友毛笔行书" panose="02010601030101010101" pitchFamily="2" charset="-122"/>
                <a:ea typeface="叶根友毛笔行书" panose="02010601030101010101" pitchFamily="2" charset="-122"/>
              </a:rPr>
              <a:t>标题</a:t>
            </a:r>
            <a:endParaRPr lang="zh-CN" altLang="en-US" sz="2000" dirty="0">
              <a:solidFill>
                <a:srgbClr val="F45474"/>
              </a:solidFill>
              <a:latin typeface="叶根友毛笔行书" panose="02010601030101010101" pitchFamily="2" charset="-122"/>
              <a:ea typeface="叶根友毛笔行书" panose="02010601030101010101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130401" y="602026"/>
            <a:ext cx="3931198" cy="3129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此处请添加您的副标题，文字可以直接编辑修改。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49127" y="-1087285"/>
            <a:ext cx="6384250" cy="3591253"/>
          </a:xfrm>
          <a:prstGeom prst="rect">
            <a:avLst/>
          </a:prstGeom>
        </p:spPr>
      </p:pic>
      <p:cxnSp>
        <p:nvCxnSpPr>
          <p:cNvPr id="31" name="直接连接符 30"/>
          <p:cNvCxnSpPr/>
          <p:nvPr/>
        </p:nvCxnSpPr>
        <p:spPr>
          <a:xfrm>
            <a:off x="5983309" y="930366"/>
            <a:ext cx="225382" cy="0"/>
          </a:xfrm>
          <a:prstGeom prst="line">
            <a:avLst/>
          </a:prstGeom>
          <a:ln w="22225" cap="rnd">
            <a:solidFill>
              <a:srgbClr val="F454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1018069" y="3429000"/>
            <a:ext cx="4814728" cy="1492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u"/>
            </a:pP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请在此添加文字说明，编辑文字。请在此添加文字说明，编辑文字。请在此添加文字说明，编辑文字。</a:t>
            </a:r>
            <a:endParaRPr lang="en-US" altLang="zh-CN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u"/>
            </a:pPr>
            <a:endParaRPr lang="en-US" altLang="zh-CN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u"/>
            </a:pP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请在此添加文字说明，编辑文字。请在此添加文字说明，编辑文字。请在此添加文字说明，编辑文字。</a:t>
            </a:r>
            <a:endParaRPr lang="en-US" altLang="zh-CN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TextBox 76"/>
          <p:cNvSpPr txBox="1"/>
          <p:nvPr/>
        </p:nvSpPr>
        <p:spPr>
          <a:xfrm>
            <a:off x="1279325" y="2701646"/>
            <a:ext cx="28509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 smtClean="0">
                <a:solidFill>
                  <a:srgbClr val="F45474"/>
                </a:solidFill>
                <a:latin typeface="叶根友毛笔行书" panose="02010601030101010101" pitchFamily="2" charset="-122"/>
                <a:ea typeface="叶根友毛笔行书" panose="02010601030101010101" pitchFamily="2" charset="-122"/>
              </a:rPr>
              <a:t>添加标题</a:t>
            </a:r>
            <a:endParaRPr lang="zh-CN" altLang="en-US" sz="3600" dirty="0">
              <a:solidFill>
                <a:srgbClr val="F45474"/>
              </a:solidFill>
              <a:latin typeface="叶根友毛笔行书" panose="02010601030101010101" pitchFamily="2" charset="-122"/>
              <a:ea typeface="叶根友毛笔行书" panose="0201060103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6649" y="2921642"/>
            <a:ext cx="4737282" cy="266472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MH" val="20161209173105"/>
  <p:tag name="MH_LIBRARY" val="GRAPHIC"/>
  <p:tag name="MH_TYPE" val="Other"/>
  <p:tag name="MH_ORDER" val="12"/>
</p:tagLst>
</file>

<file path=ppt/tags/tag2.xml><?xml version="1.0" encoding="utf-8"?>
<p:tagLst xmlns:p="http://schemas.openxmlformats.org/presentationml/2006/main">
  <p:tag name="COMMONDATA" val="eyJoZGlkIjoiM2ZkYWQzMDk5M2NiMDNmYjU1MzlhMzAxZDllYmM4ODkifQ==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3360</Words>
  <Application>WPS 演示</Application>
  <PresentationFormat>自定义</PresentationFormat>
  <Paragraphs>380</Paragraphs>
  <Slides>26</Slides>
  <Notes>26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26</vt:i4>
      </vt:variant>
    </vt:vector>
  </HeadingPairs>
  <TitlesOfParts>
    <vt:vector size="43" baseType="lpstr">
      <vt:lpstr>Arial</vt:lpstr>
      <vt:lpstr>宋体</vt:lpstr>
      <vt:lpstr>Wingdings</vt:lpstr>
      <vt:lpstr>叶根友毛笔行书</vt:lpstr>
      <vt:lpstr>汉仪南宫体简</vt:lpstr>
      <vt:lpstr>Calibri</vt:lpstr>
      <vt:lpstr>微软雅黑</vt:lpstr>
      <vt:lpstr>Arial Unicode MS</vt:lpstr>
      <vt:lpstr>Calibri Light</vt:lpstr>
      <vt:lpstr>Segoe UI Light</vt:lpstr>
      <vt:lpstr>Impact</vt:lpstr>
      <vt:lpstr>Meiryo</vt:lpstr>
      <vt:lpstr>Yu Gothic UI</vt:lpstr>
      <vt:lpstr>Arial Narrow</vt:lpstr>
      <vt:lpstr>Office 主题</vt:lpstr>
      <vt:lpstr>1_Office 主题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keywords>PPT之家www.52ppt.com; PPT之家</cp:keywords>
  <dc:description>http://www.52ppt.com</dc:description>
  <cp:lastModifiedBy>听</cp:lastModifiedBy>
  <cp:revision>7</cp:revision>
  <dcterms:created xsi:type="dcterms:W3CDTF">2017-03-10T04:42:00Z</dcterms:created>
  <dcterms:modified xsi:type="dcterms:W3CDTF">2023-08-08T01:56:11Z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2052-12.1.0.15120</vt:lpwstr>
  </property>
  <property fmtid="{D5CDD505-2E9C-101B-9397-08002B2CF9AE}" pid="3" name="ICV">
    <vt:lpwstr>B73FCC215FF4448B908F874761F51C95_12</vt:lpwstr>
  </property>
</Properties>
</file>